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84" r:id="rId2"/>
    <p:sldId id="285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Name Feagin" initials="NF" lastIdx="1" clrIdx="0">
    <p:extLst>
      <p:ext uri="{19B8F6BF-5375-455C-9EA6-DF929625EA0E}">
        <p15:presenceInfo xmlns:p15="http://schemas.microsoft.com/office/powerpoint/2012/main" userId="NoName Feag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89426-123B-4CAF-B33C-3F47CE2A17AC}" type="datetimeFigureOut">
              <a:rPr lang="en-US" smtClean="0"/>
              <a:t>1/20/2021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955CB-3AFE-442E-BD11-20600D3A1C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029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955221"/>
      </p:ext>
    </p:extLst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66054"/>
      </p:ext>
    </p:extLst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577119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847367"/>
      </p:ext>
    </p:extLst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38117"/>
      </p:ext>
    </p:extLst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04625"/>
      </p:ext>
    </p:extLst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63821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984551"/>
      </p:ext>
    </p:extLst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93500"/>
      </p:ext>
    </p:extLst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889320"/>
      </p:ext>
    </p:extLst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9864"/>
      </p:ext>
    </p:extLst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8F3CE-9F9F-4068-BC58-DD10B07BD9A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8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sceweb.uhcl.edu/feagin/courses/csci6530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hyperlink" Target="https://sceweb.uhcl.edu/feagin/courses/csci6530.html#Outlin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C1D2-BDB7-4E3E-B1A6-1A4FCC8A8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707" y="1218999"/>
            <a:ext cx="10823944" cy="202533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Introduction to </a:t>
            </a:r>
            <a:br>
              <a:rPr lang="en-US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US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CSCI 6530</a:t>
            </a:r>
            <a:br>
              <a:rPr lang="en-US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US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Research Methods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58BA2B-6704-4344-98D0-C66CC434E87D}"/>
              </a:ext>
            </a:extLst>
          </p:cNvPr>
          <p:cNvSpPr/>
          <p:nvPr/>
        </p:nvSpPr>
        <p:spPr>
          <a:xfrm>
            <a:off x="0" y="-22034"/>
            <a:ext cx="29964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 any point in the presentation, you may advance to the next slide by hitting the space bar, the right arrow key, or the n key.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4AC9F06-554C-4FF8-8F46-7A714C709274}"/>
              </a:ext>
            </a:extLst>
          </p:cNvPr>
          <p:cNvSpPr txBox="1">
            <a:spLocks/>
          </p:cNvSpPr>
          <p:nvPr/>
        </p:nvSpPr>
        <p:spPr>
          <a:xfrm>
            <a:off x="1727981" y="4318815"/>
            <a:ext cx="9448800" cy="1320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Dr. Terry Feagin, Professor, Computer Science, UHCL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feagin@uhcl.edu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146E99-0AFE-474E-831C-E1CD14F08993}"/>
              </a:ext>
            </a:extLst>
          </p:cNvPr>
          <p:cNvSpPr/>
          <p:nvPr/>
        </p:nvSpPr>
        <p:spPr>
          <a:xfrm>
            <a:off x="3571649" y="3429001"/>
            <a:ext cx="5318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https://sceweb.uhcl.edu/feagin/courses/csci6530.html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7D70740-43F4-4CCF-83E1-72EBF166F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BA6C5B-FCB9-44E3-85D8-DC2074EFD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5217" y="662370"/>
            <a:ext cx="1402720" cy="207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9437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CF4AB6-A8C2-4BE3-B8DC-F2402504FA48}"/>
              </a:ext>
            </a:extLst>
          </p:cNvPr>
          <p:cNvSpPr/>
          <p:nvPr/>
        </p:nvSpPr>
        <p:spPr>
          <a:xfrm>
            <a:off x="5996763" y="859063"/>
            <a:ext cx="609600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Assignments for Course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Reading from computing and information science journals and periodicals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Readings from documents on the World Wide Web.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Writing a research paper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Presentations </a:t>
            </a:r>
          </a:p>
          <a:p>
            <a:pPr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Evaluation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Assignments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Two in class presentations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Class participation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Performance on ethics exam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Research paper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Performance on final exam </a:t>
            </a:r>
          </a:p>
          <a:p>
            <a:pPr>
              <a:buFont typeface="+mj-lt"/>
              <a:buAutoNum type="arabicPeriod"/>
            </a:pP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COURSE OUTLINE (this shows what we will do </a:t>
            </a: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</a:rPr>
              <a:t>and when)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https://sceweb.uhcl.edu/feagin/courses/csci6530.html#Outline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0CD5D-908C-4501-9521-831FC979698D}"/>
              </a:ext>
            </a:extLst>
          </p:cNvPr>
          <p:cNvSpPr/>
          <p:nvPr/>
        </p:nvSpPr>
        <p:spPr>
          <a:xfrm>
            <a:off x="99237" y="443566"/>
            <a:ext cx="6096000" cy="59708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Learning Outcomes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Upon completion of this course, students will be able to: Describe what research in computer science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Conduct research effectively in computer-related fields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Use the library, the World Wide Web, and other resources to conduct research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Organize and prepare technical papers and presentations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Work and cooperate effectively with other research workers on a research project </a:t>
            </a:r>
          </a:p>
          <a:p>
            <a:pPr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Major Topics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Research in computer science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Proposal preparation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Using resources to conduct research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Writing research papers and making presentations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Intellectual property </a:t>
            </a:r>
          </a:p>
          <a:p>
            <a:pPr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accent5"/>
                </a:solidFill>
              </a:rPr>
              <a:t>Instructional Methods and Techniques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accent5"/>
                </a:solidFill>
              </a:rPr>
              <a:t>Traditional lectures with some assignments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accent5"/>
                </a:solidFill>
              </a:rPr>
              <a:t>Student presentations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accent5"/>
                </a:solidFill>
              </a:rPr>
              <a:t>Group problem solving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74B7F4-E517-4B31-B5BD-C6010507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3920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52" x="5059363" y="3535363"/>
          <p14:tracePt t="2655" x="0" y="0"/>
        </p14:tracePtLst>
        <p14:tracePtLst>
          <p14:tracePt t="5214" x="4297363" y="1744663"/>
          <p14:tracePt t="6406" x="0" y="0"/>
        </p14:tracePtLst>
        <p14:tracePtLst>
          <p14:tracePt t="126294" x="6370638" y="1600200"/>
          <p14:tracePt t="126550" x="0" y="0"/>
        </p14:tracePtLst>
        <p14:tracePtLst>
          <p14:tracePt t="127630" x="8153400" y="1698625"/>
          <p14:tracePt t="127798" x="0" y="0"/>
        </p14:tracePtLst>
        <p14:tracePtLst>
          <p14:tracePt t="258270" x="6988175" y="5745163"/>
          <p14:tracePt t="258733" x="7002463" y="5745163"/>
          <p14:tracePt t="258741" x="7018338" y="5753100"/>
          <p14:tracePt t="258749" x="7040563" y="5753100"/>
          <p14:tracePt t="258764" x="7086600" y="5768975"/>
          <p14:tracePt t="258781" x="7216775" y="5791200"/>
          <p14:tracePt t="258797" x="7261225" y="5791200"/>
          <p14:tracePt t="258814" x="7292975" y="5807075"/>
          <p14:tracePt t="258877" x="7299325" y="5807075"/>
          <p14:tracePt t="258885" x="7323138" y="5807075"/>
          <p14:tracePt t="258893" x="7337425" y="5807075"/>
          <p14:tracePt t="258901" x="7369175" y="5807075"/>
          <p14:tracePt t="258914" x="7407275" y="5807075"/>
          <p14:tracePt t="258931" x="7497763" y="5807075"/>
          <p14:tracePt t="258932" x="7543800" y="5807075"/>
          <p14:tracePt t="258949" x="7612063" y="5807075"/>
          <p14:tracePt t="258965" x="7642225" y="5807075"/>
          <p14:tracePt t="258981" x="7650163" y="5807075"/>
          <p14:tracePt t="259045" x="7673975" y="5807075"/>
          <p14:tracePt t="259053" x="7704138" y="5807075"/>
          <p14:tracePt t="259064" x="7742238" y="5807075"/>
          <p14:tracePt t="259081" x="7848600" y="5807075"/>
          <p14:tracePt t="259098" x="7940675" y="5807075"/>
          <p14:tracePt t="259114" x="8016875" y="5821363"/>
          <p14:tracePt t="259131" x="8023225" y="5821363"/>
          <p14:tracePt t="259147" x="8039100" y="5821363"/>
          <p14:tracePt t="259277" x="8054975" y="5829300"/>
          <p14:tracePt t="259294" x="8054975" y="5837238"/>
          <p14:tracePt t="259301" x="8069263" y="5845175"/>
          <p14:tracePt t="259317" x="8069263" y="5851525"/>
          <p14:tracePt t="259414" x="8085138" y="5851525"/>
          <p14:tracePt t="259421" x="8093075" y="5859463"/>
          <p14:tracePt t="259437" x="8099425" y="5859463"/>
          <p14:tracePt t="259448" x="8123238" y="5867400"/>
          <p14:tracePt t="259464" x="8183563" y="5875338"/>
          <p14:tracePt t="259481" x="8229600" y="5875338"/>
          <p14:tracePt t="259498" x="8245475" y="5875338"/>
          <p14:tracePt t="259514" x="8305800" y="5875338"/>
          <p14:tracePt t="259531" x="8321675" y="5875338"/>
          <p14:tracePt t="259532" x="8328025" y="5875338"/>
          <p14:tracePt t="259548" x="8335963" y="5875338"/>
          <p14:tracePt t="259565" x="8343900" y="5875338"/>
          <p14:tracePt t="259589" x="8351838" y="5875338"/>
          <p14:tracePt t="259597" x="8366125" y="5875338"/>
          <p14:tracePt t="259614" x="8389938" y="5875338"/>
          <p14:tracePt t="259631" x="8466138" y="5875338"/>
          <p14:tracePt t="259647" x="8504238" y="5875338"/>
          <p14:tracePt t="259665" x="8648700" y="5875338"/>
          <p14:tracePt t="259681" x="8694738" y="5875338"/>
          <p14:tracePt t="259697" x="8724900" y="5875338"/>
          <p14:tracePt t="259715" x="8740775" y="5875338"/>
          <p14:tracePt t="259731" x="8755063" y="5875338"/>
          <p14:tracePt t="259749" x="8785225" y="5875338"/>
          <p14:tracePt t="259766" x="8855075" y="5875338"/>
          <p14:tracePt t="259781" x="9007475" y="5875338"/>
          <p14:tracePt t="259797" x="9121775" y="5875338"/>
          <p14:tracePt t="259815" x="9190038" y="5889625"/>
          <p14:tracePt t="259831" x="9258300" y="5897563"/>
          <p14:tracePt t="259848" x="9274175" y="5921375"/>
          <p14:tracePt t="259901" x="9280525" y="5921375"/>
          <p14:tracePt t="259909" x="9304338" y="5921375"/>
          <p14:tracePt t="259918" x="9350375" y="5921375"/>
          <p14:tracePt t="259931" x="9402763" y="5921375"/>
          <p14:tracePt t="259948" x="9509125" y="5921375"/>
          <p14:tracePt t="259966" x="9593263" y="5921375"/>
          <p14:tracePt t="260053" x="9601200" y="5921375"/>
          <p14:tracePt t="260069" x="9617075" y="5921375"/>
          <p14:tracePt t="260077" x="9623425" y="5921375"/>
          <p14:tracePt t="260085" x="9631363" y="5921375"/>
          <p14:tracePt t="260117" x="0" y="0"/>
        </p14:tracePtLst>
      </p14:laserTraceLst>
    </p:ext>
  </p:extLs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239</Words>
  <Application>Microsoft Office PowerPoint</Application>
  <PresentationFormat>Widescreen</PresentationFormat>
  <Paragraphs>41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1_Office Theme</vt:lpstr>
      <vt:lpstr>Introduction to  CSCI 6530 Research Methods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NoName Feagin</dc:creator>
  <cp:lastModifiedBy>Feagin, Terry</cp:lastModifiedBy>
  <cp:revision>123</cp:revision>
  <dcterms:created xsi:type="dcterms:W3CDTF">2020-03-17T03:34:51Z</dcterms:created>
  <dcterms:modified xsi:type="dcterms:W3CDTF">2021-01-21T03:17:33Z</dcterms:modified>
</cp:coreProperties>
</file>