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8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48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4660"/>
  </p:normalViewPr>
  <p:slideViewPr>
    <p:cSldViewPr snapToGrid="0">
      <p:cViewPr varScale="1">
        <p:scale>
          <a:sx n="87" d="100"/>
          <a:sy n="87" d="100"/>
        </p:scale>
        <p:origin x="64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756F3-FFA3-41E9-AEA9-BD88E9D4D4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80B6E9-B37B-4B72-92A1-D71E48A2F9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982CA-4A2E-47E9-BB56-6FB961434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B36DC-AE1A-4E21-BDA1-CFD2A7EA4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95798-AFF0-46BF-A8A8-7116F06FF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518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2A97E-F122-4027-B0E3-4ED60DD09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D006D2-28AD-4C43-B1CA-34D546C3C4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62971-B492-440A-A4FD-258477DC0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DFA5F5-2F0C-4098-9A7D-70679C2E9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0D73B8-DCA9-4605-9475-E476994C4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803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A57140-CD60-42F2-977D-749684DD3A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2F9459-9B90-40E4-8823-5CDF0A320E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6A687-3C8A-4EAB-802A-EEB2E4F34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F2DFE-9A4F-48BB-95AA-E492B9C5E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DF487-E465-42D3-ABC0-E1DF0C1D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640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69110-D96D-4595-8366-84630671E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986C0-730E-4A6E-8602-91A6DD700A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4D5E7-AE7A-4258-A479-42F868BF6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1766A-5B3F-4CA3-8111-4CCB4F457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A876AB-4B46-4777-98B4-7EB1EA358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780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45162-86E7-46B0-BEBD-3F2A67284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1D443A-E979-4D8D-90EB-545C190760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8A125D-FE22-4A43-B9B7-1C69960EA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C17BE-D445-4B08-A312-BA2FC8520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1D03F-C3F0-4B15-B54E-32E73BBC2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259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F3242-0EC7-45FF-89A0-86B620E20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20FCD-060C-400F-915A-2554473C06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971041-B220-4D39-8308-F58678DED8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CC344-8389-4113-B4D4-976E9F0DC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C2DF4C-E8D9-4A95-BD3B-128D98317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88156D-C58D-486E-8B3B-2B7776102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760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97C36-7DED-43C4-AE31-AC4883C13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F3DDF7-D7B3-4F2C-9F81-CCA273B8D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34DC77-8D60-401F-B3B0-BA0C840BB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7419B0-BDDF-41D4-A585-FFED9C96A8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82AD5D-A6D2-41EF-A102-92911AC3BA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122CAD-7312-4D84-852D-6A147D1B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8/17/2021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EFAD85-705C-49E9-98D6-4A42F61C5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0BA882-9C5D-4B05-AC28-2B5593E4B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35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AFBD9-5535-4287-AFCD-04D5BBEE1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3B3AA-58FD-4DFA-BB63-AA8025F02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8/17/2021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707F17-BBCF-4B23-86EA-C828A6AB1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2818C7-F15D-41BC-B9A3-83F6B9D1F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681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EB5CAD-CD3D-4EA1-B889-93DB13DD3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8/17/2021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D281A2-CB16-41D0-9369-319A922B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327B84-7AEB-41DD-A5AE-99B1966EF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119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D78B9-901E-4EE8-B909-0F22DF390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9E8DC-2F5F-4CA5-B077-2061C15CF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F6276-139E-4BF0-B860-938A3C2E98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E46682-CF0A-41CF-AD91-C320DA07F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420CCE-3EAA-4696-8027-03A468C21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50C20C-48A9-49A9-9718-7D57C8CA5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042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FF5AC-3BD9-4DAC-9262-8685E5004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778695-6A52-46BA-BB3C-D31F7B8296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D83E33-2D68-4858-88C7-06536276C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E53388-0457-40FB-83AA-72E533688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414C71-9E9F-41EF-971A-A91C78F70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F58EC1-7513-4EB4-99F8-D20D95378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410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E192B0-B5B5-4009-AEAF-7B284270D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FEAFD-EDCF-4F2E-94DE-9B795AD3A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5B91B7-E341-4073-B0C0-21B4F3F3B4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8/17/2021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B37C9-6944-4375-AB3B-D9CC03B2B8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A11C7-FF17-4E59-AE5D-368C626EEA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661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sceweb.uhcl.edu/feagin/courses/csci3321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sceweb.uhcl.edu/feagin/courses/csci3321.htm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hyperlink" Target="https://sceweb.uhcl.edu/feagin/courses/csci3321.html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F487E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89425-F5AA-4E24-B577-3F5E44B9C6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813604"/>
            <a:ext cx="9448800" cy="1825096"/>
          </a:xfrm>
        </p:spPr>
        <p:txBody>
          <a:bodyPr/>
          <a:lstStyle/>
          <a:p>
            <a:pPr algn="ctr"/>
            <a:r>
              <a:rPr lang="en-US" dirty="0"/>
              <a:t>CSCI 3321 FALL 2021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128E3-2699-41AC-99D5-3FF837A4D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060" y="3681898"/>
            <a:ext cx="9448800" cy="996427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dirty="0"/>
              <a:t>Introduction to the course    </a:t>
            </a:r>
          </a:p>
          <a:p>
            <a:pPr algn="ctr"/>
            <a:r>
              <a:rPr lang="en-US" dirty="0"/>
              <a:t> CSCI 3321  Numerical Methods</a:t>
            </a:r>
          </a:p>
          <a:p>
            <a:pPr algn="ctr"/>
            <a:r>
              <a:rPr lang="en-US" dirty="0">
                <a:hlinkClick r:id="rId4"/>
              </a:rPr>
              <a:t>https://sceweb.uhcl.edu/feagin/courses/csci3321.html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4AC9F06-554C-4FF8-8F46-7A714C709274}"/>
              </a:ext>
            </a:extLst>
          </p:cNvPr>
          <p:cNvSpPr txBox="1">
            <a:spLocks/>
          </p:cNvSpPr>
          <p:nvPr/>
        </p:nvSpPr>
        <p:spPr>
          <a:xfrm>
            <a:off x="85060" y="4886410"/>
            <a:ext cx="9448800" cy="685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Dr. Terry Feagin, Professor, Computer Science, UHCL</a:t>
            </a:r>
          </a:p>
          <a:p>
            <a:pPr algn="ctr"/>
            <a:r>
              <a:rPr lang="en-US" dirty="0"/>
              <a:t> </a:t>
            </a:r>
            <a:r>
              <a:rPr lang="en-US" dirty="0">
                <a:solidFill>
                  <a:srgbClr val="0070C0"/>
                </a:solidFill>
              </a:rPr>
              <a:t>feagin@uhcl.edu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8B7D1B-C398-469A-8198-67CC87F78C60}"/>
              </a:ext>
            </a:extLst>
          </p:cNvPr>
          <p:cNvSpPr/>
          <p:nvPr/>
        </p:nvSpPr>
        <p:spPr>
          <a:xfrm>
            <a:off x="4404764" y="858376"/>
            <a:ext cx="39920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At any point in the presentation, you may advance to the next slide by hitting the space bar, the right arrow key, or the n key.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77D05B2-BE83-4B56-80E5-CC04A26DE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6DC231-D999-4FCC-8495-6DC9D171C2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2290" y="139331"/>
            <a:ext cx="2843230" cy="233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6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910"/>
    </mc:Choice>
    <mc:Fallback xmlns="">
      <p:transition spd="slow" advTm="153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F41469-96B5-4EBD-BE9B-EFA990579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0" y="0"/>
            <a:ext cx="1214248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18A7FB9-FC88-4E03-9D43-85B2EC7F67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51EF1ED-3F16-4C51-A857-FC2A9F409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8707" y="4134893"/>
            <a:ext cx="5780567" cy="129302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Our HOMEPAGE</a:t>
            </a:r>
            <a:br>
              <a:rPr lang="en-US" dirty="0"/>
            </a:br>
            <a:r>
              <a:rPr lang="en-US" sz="2200" cap="none" dirty="0">
                <a:hlinkClick r:id="rId6"/>
              </a:rPr>
              <a:t>https://sceweb.uhcl.edu/feagin/courses/csci3321.html</a:t>
            </a:r>
            <a:br>
              <a:rPr lang="en-US" sz="2200" cap="none" dirty="0"/>
            </a:br>
            <a:r>
              <a:rPr lang="en-US" dirty="0"/>
              <a:t>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8B3CB4-B6A0-4961-AAFC-FB7DDDDF82E8}"/>
              </a:ext>
            </a:extLst>
          </p:cNvPr>
          <p:cNvSpPr txBox="1"/>
          <p:nvPr/>
        </p:nvSpPr>
        <p:spPr>
          <a:xfrm>
            <a:off x="5927075" y="213459"/>
            <a:ext cx="1288974" cy="2712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Fall Semester 2021</a:t>
            </a:r>
          </a:p>
        </p:txBody>
      </p:sp>
    </p:spTree>
    <p:extLst>
      <p:ext uri="{BB962C8B-B14F-4D97-AF65-F5344CB8AC3E}">
        <p14:creationId xmlns:p14="http://schemas.microsoft.com/office/powerpoint/2010/main" val="116429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670"/>
    </mc:Choice>
    <mc:Fallback xmlns="">
      <p:transition spd="slow" advTm="114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126" x="10020300" y="250825"/>
          <p14:tracePt t="53143" x="9982200" y="244475"/>
          <p14:tracePt t="53357" x="9364663" y="0"/>
          <p14:tracePt t="53397" x="9274175" y="0"/>
          <p14:tracePt t="53413" x="9242425" y="0"/>
          <p14:tracePt t="53430" x="9228138" y="0"/>
          <p14:tracePt t="53447" x="9204325" y="0"/>
          <p14:tracePt t="53463" x="9197975" y="0"/>
          <p14:tracePt t="53485" x="9190038" y="0"/>
          <p14:tracePt t="53497" x="9166225" y="0"/>
          <p14:tracePt t="53613" x="9182100" y="0"/>
          <p14:tracePt t="53685" x="9166225" y="15875"/>
          <p14:tracePt t="53693" x="9113838" y="60325"/>
          <p14:tracePt t="53702" x="9037638" y="122238"/>
          <p14:tracePt t="53713" x="8961438" y="182563"/>
          <p14:tracePt t="53730" x="8755063" y="350838"/>
          <p14:tracePt t="53747" x="8496300" y="555625"/>
          <p14:tracePt t="53750" x="8389938" y="631825"/>
          <p14:tracePt t="53763" x="8305800" y="693738"/>
          <p14:tracePt t="53780" x="8107363" y="952500"/>
          <p14:tracePt t="53797" x="8039100" y="1104900"/>
          <p14:tracePt t="53813" x="7962900" y="1257300"/>
          <p14:tracePt t="53830" x="7908925" y="1379538"/>
          <p14:tracePt t="53847" x="7826375" y="1516063"/>
          <p14:tracePt t="53864" x="7772400" y="1630363"/>
          <p14:tracePt t="53880" x="7696200" y="1752600"/>
          <p14:tracePt t="53898" x="7650163" y="1874838"/>
          <p14:tracePt t="53914" x="7589838" y="2027238"/>
          <p14:tracePt t="53931" x="7551738" y="2125663"/>
          <p14:tracePt t="53934" x="7527925" y="2171700"/>
          <p14:tracePt t="53947" x="7521575" y="2209800"/>
          <p14:tracePt t="53964" x="7483475" y="2392363"/>
          <p14:tracePt t="53981" x="7451725" y="2514600"/>
          <p14:tracePt t="53997" x="7413625" y="2644775"/>
          <p14:tracePt t="54013" x="7369175" y="2751138"/>
          <p14:tracePt t="54030" x="7345363" y="2797175"/>
          <p14:tracePt t="54047" x="7307263" y="2933700"/>
          <p14:tracePt t="54063" x="7292975" y="2971800"/>
          <p14:tracePt t="54080" x="7285038" y="3009900"/>
          <p14:tracePt t="54097" x="7269163" y="3048000"/>
          <p14:tracePt t="54114" x="7261225" y="3078163"/>
          <p14:tracePt t="54130" x="7231063" y="3116263"/>
          <p14:tracePt t="54134" x="7216775" y="3132138"/>
          <p14:tracePt t="54147" x="7208838" y="3146425"/>
          <p14:tracePt t="54164" x="7200900" y="3154363"/>
          <p14:tracePt t="54166" x="7162800" y="3184525"/>
          <p14:tracePt t="54181" x="7146925" y="3184525"/>
          <p14:tracePt t="54197" x="7124700" y="3200400"/>
          <p14:tracePt t="54214" x="7108825" y="3208338"/>
          <p14:tracePt t="54230" x="7078663" y="3216275"/>
          <p14:tracePt t="54247" x="7048500" y="3222625"/>
          <p14:tracePt t="54263" x="7018338" y="3222625"/>
          <p14:tracePt t="54280" x="7002463" y="3222625"/>
          <p14:tracePt t="54297" x="6926263" y="3208338"/>
          <p14:tracePt t="54314" x="6835775" y="3116263"/>
          <p14:tracePt t="54330" x="6705600" y="3032125"/>
          <p14:tracePt t="54332" x="6637338" y="2979738"/>
          <p14:tracePt t="54347" x="6569075" y="2949575"/>
          <p14:tracePt t="54348" x="6523038" y="2917825"/>
          <p14:tracePt t="54363" x="6492875" y="2895600"/>
          <p14:tracePt t="54365" x="6446838" y="2865438"/>
          <p14:tracePt t="54380" x="6378575" y="2841625"/>
          <p14:tracePt t="54397" x="6340475" y="2841625"/>
          <p14:tracePt t="54413" x="6332538" y="2841625"/>
          <p14:tracePt t="54430" x="6316663" y="2841625"/>
          <p14:tracePt t="54447" x="6278563" y="2849563"/>
          <p14:tracePt t="54464" x="6248400" y="2873375"/>
          <p14:tracePt t="54480" x="6202363" y="2903538"/>
          <p14:tracePt t="54497" x="6149975" y="2933700"/>
          <p14:tracePt t="54514" x="6088063" y="2963863"/>
          <p14:tracePt t="54530" x="6057900" y="3001963"/>
          <p14:tracePt t="54534" x="6049963" y="3009900"/>
          <p14:tracePt t="54549" x="6027738" y="3017838"/>
          <p14:tracePt t="54677" x="6027738" y="3009900"/>
          <p14:tracePt t="54685" x="6027738" y="2979738"/>
          <p14:tracePt t="54697" x="6027738" y="2933700"/>
          <p14:tracePt t="54713" x="6027738" y="2873375"/>
          <p14:tracePt t="54730" x="6003925" y="2835275"/>
          <p14:tracePt t="54733" x="5989638" y="2819400"/>
          <p14:tracePt t="54747" x="5973763" y="2797175"/>
          <p14:tracePt t="54764" x="5927725" y="2781300"/>
          <p14:tracePt t="54766" x="5913438" y="2781300"/>
          <p14:tracePt t="54780" x="5851525" y="2773363"/>
          <p14:tracePt t="54797" x="5768975" y="2773363"/>
          <p14:tracePt t="54814" x="5684838" y="2781300"/>
          <p14:tracePt t="54830" x="5608638" y="2811463"/>
          <p14:tracePt t="54847" x="5524500" y="2865438"/>
          <p14:tracePt t="54864" x="5478463" y="2887663"/>
          <p14:tracePt t="54880" x="5456238" y="2911475"/>
          <p14:tracePt t="54897" x="5448300" y="2917825"/>
          <p14:tracePt t="55029" x="5440363" y="2917825"/>
          <p14:tracePt t="55037" x="5426075" y="2917825"/>
          <p14:tracePt t="55053" x="5318125" y="2917825"/>
          <p14:tracePt t="55063" x="5257800" y="2917825"/>
          <p14:tracePt t="55080" x="5143500" y="2925763"/>
          <p14:tracePt t="55097" x="5045075" y="2925763"/>
          <p14:tracePt t="55114" x="4991100" y="2925763"/>
          <p14:tracePt t="55130" x="4975225" y="2925763"/>
          <p14:tracePt t="55197" x="4968875" y="2925763"/>
          <p14:tracePt t="55205" x="4953000" y="2925763"/>
          <p14:tracePt t="55214" x="4937125" y="2925763"/>
          <p14:tracePt t="55230" x="4860925" y="2925763"/>
          <p14:tracePt t="55247" x="4702175" y="2925763"/>
          <p14:tracePt t="55264" x="4618038" y="2903538"/>
          <p14:tracePt t="55280" x="4511675" y="2903538"/>
          <p14:tracePt t="55297" x="4457700" y="2903538"/>
          <p14:tracePt t="55314" x="4435475" y="2911475"/>
          <p14:tracePt t="55330" x="4427538" y="2917825"/>
          <p14:tracePt t="55413" x="4411663" y="2933700"/>
          <p14:tracePt t="55421" x="4397375" y="2933700"/>
          <p14:tracePt t="55430" x="4389438" y="2941638"/>
          <p14:tracePt t="55670" x="0" y="0"/>
        </p14:tracePtLst>
        <p14:tracePtLst>
          <p14:tracePt t="85510" x="3878263" y="3382963"/>
          <p14:tracePt t="85901" x="3886200" y="3375025"/>
          <p14:tracePt t="85910" x="3894138" y="3375025"/>
          <p14:tracePt t="85918" x="3902075" y="3382963"/>
          <p14:tracePt t="85933" x="3932238" y="3413125"/>
          <p14:tracePt t="85950" x="3946525" y="3436938"/>
          <p14:tracePt t="85967" x="3946525" y="3444875"/>
          <p14:tracePt t="85983" x="3954463" y="3451225"/>
          <p14:tracePt t="86221" x="3954463" y="3459163"/>
          <p14:tracePt t="86229" x="3954463" y="3467100"/>
          <p14:tracePt t="86237" x="3954463" y="3475038"/>
          <p14:tracePt t="86253" x="3954463" y="3482975"/>
          <p14:tracePt t="86309" x="3954463" y="3489325"/>
          <p14:tracePt t="86317" x="3954463" y="3497263"/>
          <p14:tracePt t="86325" x="3954463" y="3505200"/>
          <p14:tracePt t="86357" x="3954463" y="3513138"/>
          <p14:tracePt t="86445" x="3954463" y="3521075"/>
          <p14:tracePt t="86461" x="3940175" y="3527425"/>
          <p14:tracePt t="86470" x="3932238" y="3535363"/>
          <p14:tracePt t="86483" x="3924300" y="3535363"/>
          <p14:tracePt t="86500" x="3908425" y="3543300"/>
          <p14:tracePt t="86517" x="3902075" y="3543300"/>
          <p14:tracePt t="86597" x="3894138" y="3559175"/>
          <p14:tracePt t="86629" x="3886200" y="3559175"/>
          <p14:tracePt t="86893" x="3878263" y="3565525"/>
          <p14:tracePt t="86909" x="3878263" y="3573463"/>
          <p14:tracePt t="86918" x="3878263" y="3581400"/>
          <p14:tracePt t="86941" x="3878263" y="3589338"/>
          <p14:tracePt t="86950" x="3878263" y="3597275"/>
          <p14:tracePt t="86967" x="3878263" y="3603625"/>
          <p14:tracePt t="86984" x="3878263" y="3611563"/>
          <p14:tracePt t="87000" x="3870325" y="3627438"/>
          <p14:tracePt t="87017" x="3870325" y="3641725"/>
          <p14:tracePt t="87034" x="3870325" y="3649663"/>
          <p14:tracePt t="87050" x="3863975" y="3649663"/>
          <p14:tracePt t="87067" x="3848100" y="3673475"/>
          <p14:tracePt t="87085" x="3848100" y="3679825"/>
          <p14:tracePt t="87100" x="3840163" y="3695700"/>
          <p14:tracePt t="87189" x="3825875" y="3703638"/>
          <p14:tracePt t="87245" x="3817938" y="3711575"/>
          <p14:tracePt t="87269" x="3802063" y="3717925"/>
          <p14:tracePt t="87277" x="3802063" y="3725863"/>
          <p14:tracePt t="87285" x="3794125" y="3725863"/>
          <p14:tracePt t="87300" x="3779838" y="3741738"/>
          <p14:tracePt t="87318" x="3779838" y="3749675"/>
          <p14:tracePt t="87341" x="3763963" y="3756025"/>
          <p14:tracePt t="87589" x="3763963" y="3763963"/>
          <p14:tracePt t="87621" x="3763963" y="3771900"/>
          <p14:tracePt t="87653" x="3763963" y="3779838"/>
          <p14:tracePt t="87693" x="3763963" y="3787775"/>
          <p14:tracePt t="87877" x="3763963" y="3794125"/>
          <p14:tracePt t="87893" x="3763963" y="3802063"/>
          <p14:tracePt t="87909" x="3763963" y="3810000"/>
          <p14:tracePt t="88013" x="3756025" y="3817938"/>
          <p14:tracePt t="88133" x="3756025" y="3825875"/>
          <p14:tracePt t="88149" x="3756025" y="3832225"/>
          <p14:tracePt t="88165" x="3756025" y="3840163"/>
          <p14:tracePt t="88181" x="3756025" y="3848100"/>
          <p14:tracePt t="88293" x="3756025" y="3856038"/>
          <p14:tracePt t="88317" x="3756025" y="3863975"/>
          <p14:tracePt t="88341" x="3756025" y="3870325"/>
          <p14:tracePt t="88357" x="3756025" y="3878263"/>
          <p14:tracePt t="88397" x="3763963" y="3886200"/>
          <p14:tracePt t="88469" x="3763963" y="3894138"/>
          <p14:tracePt t="88501" x="3771900" y="3894138"/>
          <p14:tracePt t="88533" x="3771900" y="3902075"/>
          <p14:tracePt t="88573" x="3771900" y="3916363"/>
          <p14:tracePt t="88597" x="3771900" y="3924300"/>
          <p14:tracePt t="88637" x="3771900" y="3932238"/>
          <p14:tracePt t="88693" x="3779838" y="3940175"/>
          <p14:tracePt t="88893" x="3779838" y="3946525"/>
          <p14:tracePt t="88941" x="3787775" y="3954463"/>
          <p14:tracePt t="88982" x="3794125" y="3970338"/>
          <p14:tracePt t="89037" x="3802063" y="3978275"/>
          <p14:tracePt t="89053" x="3810000" y="3984625"/>
          <p14:tracePt t="89133" x="3817938" y="3992563"/>
          <p14:tracePt t="89197" x="3825875" y="4000500"/>
          <p14:tracePt t="89229" x="3825875" y="4008438"/>
          <p14:tracePt t="89261" x="3832225" y="4016375"/>
          <p14:tracePt t="89293" x="3840163" y="4030663"/>
          <p14:tracePt t="89317" x="3848100" y="4046538"/>
          <p14:tracePt t="89333" x="3848100" y="4054475"/>
          <p14:tracePt t="89349" x="3848100" y="4060825"/>
          <p14:tracePt t="89374" x="3856038" y="4068763"/>
          <p14:tracePt t="89429" x="3856038" y="4076700"/>
          <p14:tracePt t="89501" x="3863975" y="4084638"/>
          <p14:tracePt t="89533" x="3870325" y="4092575"/>
          <p14:tracePt t="89549" x="3878263" y="4092575"/>
          <p14:tracePt t="89565" x="3886200" y="4098925"/>
          <p14:tracePt t="89574" x="3894138" y="4106863"/>
          <p14:tracePt t="89584" x="3894138" y="4114800"/>
          <p14:tracePt t="89600" x="3902075" y="4114800"/>
          <p14:tracePt t="89617" x="3908425" y="4122738"/>
          <p14:tracePt t="89733" x="3916363" y="4130675"/>
          <p14:tracePt t="89757" x="3924300" y="4137025"/>
          <p14:tracePt t="89773" x="3932238" y="4137025"/>
          <p14:tracePt t="89789" x="3940175" y="4137025"/>
          <p14:tracePt t="89821" x="3946525" y="4144963"/>
          <p14:tracePt t="89877" x="3970338" y="4152900"/>
          <p14:tracePt t="90005" x="3978275" y="4160838"/>
          <p14:tracePt t="90045" x="3992563" y="4175125"/>
          <p14:tracePt t="90285" x="4000500" y="4183063"/>
          <p14:tracePt t="90309" x="4008438" y="4183063"/>
          <p14:tracePt t="90333" x="4008438" y="4191000"/>
          <p14:tracePt t="90341" x="4016375" y="4198938"/>
          <p14:tracePt t="90398" x="4022725" y="4198938"/>
          <p14:tracePt t="90413" x="4030663" y="4198938"/>
          <p14:tracePt t="90437" x="4038600" y="4198938"/>
          <p14:tracePt t="90445" x="4046538" y="4206875"/>
          <p14:tracePt t="90453" x="4054475" y="4206875"/>
          <p14:tracePt t="90477" x="4068763" y="4206875"/>
          <p14:tracePt t="90501" x="4076700" y="4206875"/>
          <p14:tracePt t="90741" x="4084638" y="4206875"/>
          <p14:tracePt t="90757" x="4092575" y="4213225"/>
          <p14:tracePt t="90765" x="4098925" y="4221163"/>
          <p14:tracePt t="90773" x="4106863" y="4221163"/>
          <p14:tracePt t="90789" x="4122738" y="4237038"/>
          <p14:tracePt t="90800" x="4137025" y="4244975"/>
          <p14:tracePt t="90817" x="4152900" y="4251325"/>
          <p14:tracePt t="90834" x="4191000" y="4275138"/>
          <p14:tracePt t="90837" x="4206875" y="4283075"/>
          <p14:tracePt t="90851" x="4221163" y="4289425"/>
          <p14:tracePt t="90867" x="4251325" y="4313238"/>
          <p14:tracePt t="90884" x="4283075" y="4327525"/>
          <p14:tracePt t="91101" x="4297363" y="4343400"/>
          <p14:tracePt t="91133" x="4305300" y="4351338"/>
          <p14:tracePt t="91149" x="4305300" y="4359275"/>
          <p14:tracePt t="91190" x="4313238" y="4365625"/>
          <p14:tracePt t="91221" x="4321175" y="4365625"/>
          <p14:tracePt t="91245" x="4327525" y="4373563"/>
          <p14:tracePt t="91341" x="4327525" y="4381500"/>
          <p14:tracePt t="91373" x="4327525" y="4389438"/>
          <p14:tracePt t="91381" x="4343400" y="4397375"/>
          <p14:tracePt t="91421" x="4343400" y="4411663"/>
          <p14:tracePt t="91461" x="4351338" y="4411663"/>
          <p14:tracePt t="91469" x="4351338" y="4419600"/>
          <p14:tracePt t="91493" x="4359275" y="4435475"/>
          <p14:tracePt t="91501" x="4359275" y="4441825"/>
          <p14:tracePt t="91517" x="4359275" y="4457700"/>
          <p14:tracePt t="91534" x="4359275" y="4473575"/>
          <p14:tracePt t="91551" x="4365625" y="4487863"/>
          <p14:tracePt t="91567" x="4365625" y="4495800"/>
          <p14:tracePt t="91605" x="4365625" y="4503738"/>
          <p14:tracePt t="91621" x="4365625" y="4511675"/>
          <p14:tracePt t="91637" x="4373563" y="4518025"/>
          <p14:tracePt t="91653" x="4373563" y="4525963"/>
          <p14:tracePt t="91669" x="4373563" y="4533900"/>
          <p14:tracePt t="91677" x="4373563" y="4541838"/>
          <p14:tracePt t="91686" x="4381500" y="4549775"/>
          <p14:tracePt t="91701" x="4381500" y="4564063"/>
          <p14:tracePt t="91717" x="4381500" y="4579938"/>
          <p14:tracePt t="91734" x="4381500" y="4610100"/>
          <p14:tracePt t="91751" x="4381500" y="4618038"/>
          <p14:tracePt t="91767" x="4381500" y="4625975"/>
          <p14:tracePt t="91784" x="4381500" y="4632325"/>
          <p14:tracePt t="91869" x="4381500" y="4640263"/>
          <p14:tracePt t="91885" x="4389438" y="4648200"/>
          <p14:tracePt t="91973" x="4389438" y="4656138"/>
          <p14:tracePt t="91997" x="4389438" y="4664075"/>
          <p14:tracePt t="92037" x="4389438" y="4670425"/>
          <p14:tracePt t="92077" x="4397375" y="4686300"/>
          <p14:tracePt t="92157" x="4389438" y="4694238"/>
          <p14:tracePt t="92173" x="4389438" y="4702175"/>
          <p14:tracePt t="92197" x="4389438" y="4708525"/>
          <p14:tracePt t="92213" x="4389438" y="4716463"/>
          <p14:tracePt t="92229" x="4389438" y="4740275"/>
          <p14:tracePt t="92237" x="4397375" y="4754563"/>
          <p14:tracePt t="92251" x="4397375" y="4762500"/>
          <p14:tracePt t="92267" x="4397375" y="4800600"/>
          <p14:tracePt t="92284" x="4403725" y="4854575"/>
          <p14:tracePt t="92301" x="4411663" y="4876800"/>
          <p14:tracePt t="92317" x="4411663" y="4899025"/>
          <p14:tracePt t="92334" x="4411663" y="4914900"/>
          <p14:tracePt t="92351" x="4411663" y="4922838"/>
          <p14:tracePt t="92367" x="4411663" y="4945063"/>
          <p14:tracePt t="92384" x="4419600" y="4968875"/>
          <p14:tracePt t="92405" x="4419600" y="4975225"/>
          <p14:tracePt t="92421" x="4419600" y="4983163"/>
          <p14:tracePt t="92434" x="4419600" y="4991100"/>
          <p14:tracePt t="92451" x="4419600" y="5006975"/>
          <p14:tracePt t="92453" x="4419600" y="5021263"/>
          <p14:tracePt t="92469" x="4419600" y="5029200"/>
          <p14:tracePt t="92484" x="4419600" y="5037138"/>
          <p14:tracePt t="92501" x="4419600" y="5045075"/>
          <p14:tracePt t="92517" x="4419600" y="5051425"/>
          <p14:tracePt t="92534" x="4419600" y="5059363"/>
          <p14:tracePt t="92573" x="4419600" y="5067300"/>
          <p14:tracePt t="92581" x="4419600" y="5075238"/>
          <p14:tracePt t="92589" x="4419600" y="5083175"/>
          <p14:tracePt t="92601" x="4419600" y="5097463"/>
          <p14:tracePt t="92617" x="4411663" y="5143500"/>
          <p14:tracePt t="92634" x="4403725" y="5197475"/>
          <p14:tracePt t="92651" x="4397375" y="5227638"/>
          <p14:tracePt t="92654" x="4397375" y="5249863"/>
          <p14:tracePt t="92667" x="4397375" y="5280025"/>
          <p14:tracePt t="92684" x="4389438" y="5349875"/>
          <p14:tracePt t="92701" x="4381500" y="5387975"/>
          <p14:tracePt t="92717" x="4381500" y="5402263"/>
          <p14:tracePt t="92813" x="4373563" y="5410200"/>
          <p14:tracePt t="92933" x="4373563" y="5426075"/>
          <p14:tracePt t="92949" x="4373563" y="5432425"/>
          <p14:tracePt t="92965" x="4373563" y="5448300"/>
          <p14:tracePt t="92973" x="4373563" y="5456238"/>
          <p14:tracePt t="92997" x="4365625" y="5470525"/>
          <p14:tracePt t="93038" x="4365625" y="5478463"/>
          <p14:tracePt t="93061" x="4365625" y="5494338"/>
          <p14:tracePt t="93077" x="4365625" y="5502275"/>
          <p14:tracePt t="93277" x="4365625" y="5508625"/>
          <p14:tracePt t="93285" x="4365625" y="5516563"/>
          <p14:tracePt t="93309" x="4365625" y="5524500"/>
          <p14:tracePt t="93341" x="4365625" y="5532438"/>
          <p14:tracePt t="93349" x="4365625" y="5540375"/>
          <p14:tracePt t="93381" x="4365625" y="5546725"/>
          <p14:tracePt t="93389" x="4365625" y="5554663"/>
          <p14:tracePt t="93405" x="4365625" y="5562600"/>
          <p14:tracePt t="93421" x="4365625" y="5578475"/>
          <p14:tracePt t="93434" x="4365625" y="5600700"/>
          <p14:tracePt t="93451" x="4365625" y="5616575"/>
          <p14:tracePt t="93468" x="4365625" y="5646738"/>
          <p14:tracePt t="93509" x="4365625" y="5654675"/>
          <p14:tracePt t="93533" x="4365625" y="5661025"/>
          <p14:tracePt t="93541" x="4365625" y="5676900"/>
          <p14:tracePt t="93581" x="4373563" y="5684838"/>
          <p14:tracePt t="93613" x="4373563" y="5692775"/>
          <p14:tracePt t="93637" x="4381500" y="5699125"/>
          <p14:tracePt t="93765" x="4381500" y="5715000"/>
          <p14:tracePt t="93821" x="4389438" y="5722938"/>
          <p14:tracePt t="93869" x="4389438" y="5737225"/>
          <p14:tracePt t="93909" x="4397375" y="5745163"/>
          <p14:tracePt t="93965" x="4403725" y="5745163"/>
          <p14:tracePt t="94021" x="4403725" y="5761038"/>
          <p14:tracePt t="94061" x="4403725" y="5768975"/>
          <p14:tracePt t="94077" x="4403725" y="5783263"/>
          <p14:tracePt t="94094" x="4403725" y="5791200"/>
          <p14:tracePt t="94101" x="4419600" y="5799138"/>
          <p14:tracePt t="94117" x="4435475" y="5813425"/>
          <p14:tracePt t="94134" x="4435475" y="5821363"/>
          <p14:tracePt t="94637" x="4441825" y="5821363"/>
          <p14:tracePt t="94645" x="4441825" y="5829300"/>
          <p14:tracePt t="94653" x="4449763" y="5829300"/>
          <p14:tracePt t="94669" x="4449763" y="5837238"/>
          <p14:tracePt t="94684" x="4465638" y="5859463"/>
          <p14:tracePt t="94717" x="4479925" y="5867400"/>
          <p14:tracePt t="94734" x="4495800" y="5883275"/>
          <p14:tracePt t="94751" x="4511675" y="5889625"/>
          <p14:tracePt t="94768" x="4518025" y="5905500"/>
          <p14:tracePt t="94821" x="4525963" y="5913438"/>
          <p14:tracePt t="94877" x="4533900" y="5921375"/>
          <p14:tracePt t="94909" x="4541838" y="5921375"/>
          <p14:tracePt t="94925" x="4549775" y="5921375"/>
          <p14:tracePt t="95125" x="4549775" y="5913438"/>
          <p14:tracePt t="95229" x="4549775" y="5905500"/>
          <p14:tracePt t="95237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266229-7B88-4734-A69B-9E9EE4638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480FB1-4958-4FD6-824C-B4C28B57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5275" y="3444949"/>
            <a:ext cx="5982586" cy="129302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Consult Our Homepage at</a:t>
            </a:r>
            <a:br>
              <a:rPr lang="en-US" dirty="0"/>
            </a:br>
            <a:r>
              <a:rPr lang="en-US" sz="2200" cap="none" dirty="0">
                <a:hlinkClick r:id="rId5"/>
              </a:rPr>
              <a:t>https://sceweb.uhcl.edu/feagin/courses/csci3321.html</a:t>
            </a:r>
            <a:br>
              <a:rPr lang="en-US" sz="2200" cap="none" dirty="0"/>
            </a:b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for the latest information </a:t>
            </a: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4F28F3E-2B69-4F3D-A922-E93415112F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4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886"/>
    </mc:Choice>
    <mc:Fallback xmlns="">
      <p:transition spd="slow" advTm="261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999" x="3132138" y="906463"/>
          <p14:tracePt t="11247" x="3140075" y="906463"/>
          <p14:tracePt t="11263" x="3146425" y="906463"/>
          <p14:tracePt t="11294" x="3154363" y="906463"/>
          <p14:tracePt t="11302" x="3162300" y="906463"/>
          <p14:tracePt t="11317" x="3170238" y="906463"/>
          <p14:tracePt t="11334" x="3200400" y="906463"/>
          <p14:tracePt t="11350" x="3222625" y="906463"/>
          <p14:tracePt t="11367" x="3238500" y="914400"/>
          <p14:tracePt t="11384" x="3314700" y="930275"/>
          <p14:tracePt t="11400" x="3360738" y="936625"/>
          <p14:tracePt t="11418" x="3375025" y="944563"/>
          <p14:tracePt t="11434" x="3413125" y="960438"/>
          <p14:tracePt t="11451" x="3429000" y="960438"/>
          <p14:tracePt t="11510" x="3429000" y="968375"/>
          <p14:tracePt t="11526" x="3444875" y="968375"/>
          <p14:tracePt t="11535" x="3459163" y="968375"/>
          <p14:tracePt t="11551" x="3489325" y="968375"/>
          <p14:tracePt t="11567" x="3505200" y="968375"/>
          <p14:tracePt t="11584" x="3535363" y="968375"/>
          <p14:tracePt t="11679" x="3551238" y="968375"/>
          <p14:tracePt t="11686" x="3559175" y="968375"/>
          <p14:tracePt t="11700" x="3581400" y="968375"/>
          <p14:tracePt t="11718" x="3611563" y="968375"/>
          <p14:tracePt t="11742" x="3619500" y="968375"/>
          <p14:tracePt t="11806" x="3635375" y="968375"/>
          <p14:tracePt t="11815" x="3641725" y="968375"/>
          <p14:tracePt t="11823" x="3673475" y="968375"/>
          <p14:tracePt t="11834" x="3703638" y="968375"/>
          <p14:tracePt t="11851" x="3771900" y="968375"/>
          <p14:tracePt t="11867" x="3832225" y="982663"/>
          <p14:tracePt t="11884" x="3863975" y="982663"/>
          <p14:tracePt t="11886" x="3886200" y="990600"/>
          <p14:tracePt t="11900" x="3894138" y="990600"/>
          <p14:tracePt t="11917" x="3924300" y="998538"/>
          <p14:tracePt t="11934" x="3940175" y="998538"/>
          <p14:tracePt t="11950" x="3954463" y="998538"/>
          <p14:tracePt t="11967" x="3992563" y="998538"/>
          <p14:tracePt t="11984" x="4076700" y="998538"/>
          <p14:tracePt t="12000" x="4191000" y="998538"/>
          <p14:tracePt t="12017" x="4283075" y="998538"/>
          <p14:tracePt t="12034" x="4373563" y="1012825"/>
          <p14:tracePt t="12050" x="4427538" y="1020763"/>
          <p14:tracePt t="12067" x="4479925" y="1028700"/>
          <p14:tracePt t="12119" x="4487863" y="1028700"/>
          <p14:tracePt t="12126" x="4495800" y="1028700"/>
          <p14:tracePt t="12135" x="4503738" y="1028700"/>
          <p14:tracePt t="12151" x="4541838" y="1028700"/>
          <p14:tracePt t="12167" x="4587875" y="1028700"/>
          <p14:tracePt t="12184" x="4618038" y="1028700"/>
          <p14:tracePt t="12200" x="4625975" y="1028700"/>
          <p14:tracePt t="12246" x="4632325" y="1028700"/>
          <p14:tracePt t="12263" x="4640263" y="1028700"/>
          <p14:tracePt t="12271" x="4656138" y="1028700"/>
          <p14:tracePt t="12284" x="4686300" y="1028700"/>
          <p14:tracePt t="12300" x="4762500" y="1028700"/>
          <p14:tracePt t="12317" x="4830763" y="1028700"/>
          <p14:tracePt t="12334" x="4906963" y="1028700"/>
          <p14:tracePt t="12350" x="4914900" y="1028700"/>
          <p14:tracePt t="12430" x="4930775" y="1028700"/>
          <p14:tracePt t="12438" x="4953000" y="1028700"/>
          <p14:tracePt t="12451" x="4983163" y="1028700"/>
          <p14:tracePt t="12467" x="5067300" y="1028700"/>
          <p14:tracePt t="12484" x="5143500" y="1028700"/>
          <p14:tracePt t="12486" x="5165725" y="1028700"/>
          <p14:tracePt t="12501" x="5189538" y="1028700"/>
          <p14:tracePt t="12517" x="5227638" y="1028700"/>
          <p14:tracePt t="12534" x="5241925" y="1028700"/>
          <p14:tracePt t="12591" x="5273675" y="1028700"/>
          <p14:tracePt t="12598" x="5326063" y="1028700"/>
          <p14:tracePt t="12607" x="5372100" y="1028700"/>
          <p14:tracePt t="12617" x="5448300" y="1028700"/>
          <p14:tracePt t="12634" x="5570538" y="1028700"/>
          <p14:tracePt t="12651" x="5668963" y="1036638"/>
          <p14:tracePt t="12653" x="5715000" y="1050925"/>
          <p14:tracePt t="12668" x="5730875" y="1050925"/>
          <p14:tracePt t="12684" x="5745163" y="1050925"/>
          <p14:tracePt t="12701" x="5753100" y="1050925"/>
          <p14:tracePt t="12718" x="5761038" y="1058863"/>
          <p14:tracePt t="12742" x="5768975" y="1058863"/>
          <p14:tracePt t="12751" x="5783263" y="1066800"/>
          <p14:tracePt t="12767" x="5875338" y="1066800"/>
          <p14:tracePt t="12784" x="5981700" y="1066800"/>
          <p14:tracePt t="12801" x="6103938" y="1089025"/>
          <p14:tracePt t="12817" x="6210300" y="1096963"/>
          <p14:tracePt t="12834" x="6270625" y="1112838"/>
          <p14:tracePt t="12850" x="6302375" y="1120775"/>
          <p14:tracePt t="12867" x="6332538" y="1127125"/>
          <p14:tracePt t="12887" x="6340475" y="1127125"/>
          <p14:tracePt t="12901" x="6346825" y="1127125"/>
          <p14:tracePt t="12918" x="6438900" y="1127125"/>
          <p14:tracePt t="12934" x="6553200" y="1135063"/>
          <p14:tracePt t="12951" x="6637338" y="1150938"/>
          <p14:tracePt t="12967" x="6721475" y="1165225"/>
          <p14:tracePt t="12984" x="6789738" y="1165225"/>
          <p14:tracePt t="13001" x="6811963" y="1181100"/>
          <p14:tracePt t="13017" x="6850063" y="1189038"/>
          <p14:tracePt t="13034" x="6865938" y="1189038"/>
          <p14:tracePt t="13051" x="6896100" y="1196975"/>
          <p14:tracePt t="13068" x="6942138" y="1211263"/>
          <p14:tracePt t="13070" x="6972300" y="1219200"/>
          <p14:tracePt t="13084" x="7018338" y="1219200"/>
          <p14:tracePt t="13102" x="7146925" y="1257300"/>
          <p14:tracePt t="13118" x="7200900" y="1295400"/>
          <p14:tracePt t="13135" x="7254875" y="1325563"/>
          <p14:tracePt t="13151" x="7269163" y="1341438"/>
          <p14:tracePt t="13168" x="7285038" y="1349375"/>
          <p14:tracePt t="13184" x="7292975" y="1379538"/>
          <p14:tracePt t="13202" x="7299325" y="1393825"/>
          <p14:tracePt t="13218" x="7323138" y="1417638"/>
          <p14:tracePt t="13234" x="7337425" y="1431925"/>
          <p14:tracePt t="13251" x="7345363" y="1455738"/>
          <p14:tracePt t="13267" x="7369175" y="1470025"/>
          <p14:tracePt t="13284" x="7391400" y="1501775"/>
          <p14:tracePt t="13301" x="7391400" y="1516063"/>
          <p14:tracePt t="13302" x="7399338" y="1531938"/>
          <p14:tracePt t="13318" x="7413625" y="1554163"/>
          <p14:tracePt t="13334" x="7421563" y="1562100"/>
          <p14:tracePt t="13351" x="7437438" y="1584325"/>
          <p14:tracePt t="13439" x="7445375" y="1584325"/>
          <p14:tracePt t="13446" x="7445375" y="1592263"/>
          <p14:tracePt t="13462" x="7459663" y="1600200"/>
          <p14:tracePt t="13471" x="7467600" y="1608138"/>
          <p14:tracePt t="13487" x="7497763" y="1616075"/>
          <p14:tracePt t="13500" x="7535863" y="1630363"/>
          <p14:tracePt t="13503" x="7566025" y="1638300"/>
          <p14:tracePt t="13517" x="7597775" y="1638300"/>
          <p14:tracePt t="13534" x="7718425" y="1654175"/>
          <p14:tracePt t="13550" x="7750175" y="1660525"/>
          <p14:tracePt t="13567" x="7756525" y="1668463"/>
          <p14:tracePt t="13584" x="7772400" y="1676400"/>
          <p14:tracePt t="13600" x="7780338" y="1676400"/>
          <p14:tracePt t="13617" x="7788275" y="1692275"/>
          <p14:tracePt t="13634" x="7788275" y="1706563"/>
          <p14:tracePt t="13650" x="7802563" y="1722438"/>
          <p14:tracePt t="13667" x="7802563" y="1730375"/>
          <p14:tracePt t="13684" x="7810500" y="1730375"/>
          <p14:tracePt t="13701" x="7810500" y="1736725"/>
          <p14:tracePt t="13798" x="0" y="0"/>
        </p14:tracePtLst>
        <p14:tracePtLst>
          <p14:tracePt t="159439" x="3703638" y="2286000"/>
          <p14:tracePt t="160414" x="3717925" y="2293938"/>
          <p14:tracePt t="160422" x="3717925" y="2301875"/>
          <p14:tracePt t="160438" x="3733800" y="2308225"/>
          <p14:tracePt t="160449" x="3741738" y="2316163"/>
          <p14:tracePt t="160466" x="3749675" y="2324100"/>
          <p14:tracePt t="160483" x="3771900" y="2332038"/>
          <p14:tracePt t="160499" x="3779838" y="2354263"/>
          <p14:tracePt t="160516" x="3802063" y="2378075"/>
          <p14:tracePt t="160533" x="3810000" y="2384425"/>
          <p14:tracePt t="160535" x="3817938" y="2392363"/>
          <p14:tracePt t="160550" x="3825875" y="2400300"/>
          <p14:tracePt t="160566" x="3825875" y="2408238"/>
          <p14:tracePt t="160583" x="3840163" y="2416175"/>
          <p14:tracePt t="160623" x="3848100" y="2416175"/>
          <p14:tracePt t="160639" x="3848100" y="2422525"/>
          <p14:tracePt t="160646" x="3856038" y="2430463"/>
          <p14:tracePt t="160663" x="3856038" y="2438400"/>
          <p14:tracePt t="160678" x="3863975" y="2438400"/>
          <p14:tracePt t="160703" x="3870325" y="2446338"/>
          <p14:tracePt t="160734" x="3878263" y="2454275"/>
          <p14:tracePt t="160742" x="3878263" y="2460625"/>
          <p14:tracePt t="160752" x="3886200" y="2468563"/>
          <p14:tracePt t="160767" x="3894138" y="2468563"/>
          <p14:tracePt t="160783" x="3902075" y="2484438"/>
          <p14:tracePt t="160800" x="3902075" y="2492375"/>
          <p14:tracePt t="160903" x="3908425" y="2492375"/>
          <p14:tracePt t="160910" x="3916363" y="2506663"/>
          <p14:tracePt t="160919" x="3924300" y="2506663"/>
          <p14:tracePt t="160933" x="3924300" y="2514600"/>
          <p14:tracePt t="160950" x="3962400" y="2536825"/>
          <p14:tracePt t="160975" x="3978275" y="2544763"/>
          <p14:tracePt t="160990" x="3984625" y="2544763"/>
          <p14:tracePt t="160999" x="3984625" y="2552700"/>
          <p14:tracePt t="161016" x="4000500" y="2560638"/>
          <p14:tracePt t="161033" x="4008438" y="2560638"/>
          <p14:tracePt t="161050" x="4046538" y="2582863"/>
          <p14:tracePt t="161066" x="4060825" y="2582863"/>
          <p14:tracePt t="161083" x="4084638" y="2590800"/>
          <p14:tracePt t="161100" x="4098925" y="2598738"/>
          <p14:tracePt t="161116" x="4106863" y="2606675"/>
          <p14:tracePt t="161133" x="4114800" y="2613025"/>
          <p14:tracePt t="161150" x="4137025" y="2628900"/>
          <p14:tracePt t="161167" x="4160838" y="2636838"/>
          <p14:tracePt t="161183" x="4191000" y="2644775"/>
          <p14:tracePt t="161200" x="4213225" y="2644775"/>
          <p14:tracePt t="161216" x="4221163" y="2644775"/>
          <p14:tracePt t="161233" x="4237038" y="2644775"/>
          <p14:tracePt t="161446" x="4244975" y="2644775"/>
          <p14:tracePt t="161454" x="4259263" y="2644775"/>
          <p14:tracePt t="161466" x="4267200" y="2644775"/>
          <p14:tracePt t="161483" x="0" y="0"/>
        </p14:tracePtLst>
        <p14:tracePtLst>
          <p14:tracePt t="206743" x="3725863" y="3330575"/>
          <p14:tracePt t="206910" x="3725863" y="3336925"/>
          <p14:tracePt t="206934" x="3725863" y="3352800"/>
          <p14:tracePt t="206942" x="3725863" y="3360738"/>
          <p14:tracePt t="206959" x="3741738" y="3368675"/>
          <p14:tracePt t="206971" x="3741738" y="3382963"/>
          <p14:tracePt t="206988" x="3741738" y="3390900"/>
          <p14:tracePt t="207004" x="3749675" y="3413125"/>
          <p14:tracePt t="207021" x="3756025" y="3413125"/>
          <p14:tracePt t="207038" x="3763963" y="3436938"/>
          <p14:tracePt t="207062" x="3763963" y="3451225"/>
          <p14:tracePt t="207078" x="3763963" y="3459163"/>
          <p14:tracePt t="207088" x="3771900" y="3475038"/>
          <p14:tracePt t="207104" x="3771900" y="3482975"/>
          <p14:tracePt t="207121" x="3779838" y="3497263"/>
          <p14:tracePt t="207138" x="3787775" y="3505200"/>
          <p14:tracePt t="207154" x="3794125" y="3521075"/>
          <p14:tracePt t="207171" x="3794125" y="3527425"/>
          <p14:tracePt t="207198" x="3794125" y="3535363"/>
          <p14:tracePt t="207214" x="3802063" y="3543300"/>
          <p14:tracePt t="207224" x="3810000" y="3559175"/>
          <p14:tracePt t="207239" x="3817938" y="3565525"/>
          <p14:tracePt t="207254" x="3825875" y="3589338"/>
          <p14:tracePt t="207271" x="3840163" y="3611563"/>
          <p14:tracePt t="207289" x="3840163" y="3635375"/>
          <p14:tracePt t="207304" x="3840163" y="3657600"/>
          <p14:tracePt t="207322" x="3840163" y="3673475"/>
          <p14:tracePt t="207390" x="3840163" y="3679825"/>
          <p14:tracePt t="207414" x="3840163" y="3687763"/>
          <p14:tracePt t="207422" x="3840163" y="3695700"/>
          <p14:tracePt t="207430" x="3840163" y="3703638"/>
          <p14:tracePt t="207446" x="3840163" y="3717925"/>
          <p14:tracePt t="207462" x="3840163" y="3725863"/>
          <p14:tracePt t="207526" x="3840163" y="3741738"/>
          <p14:tracePt t="207574" x="3832225" y="3741738"/>
          <p14:tracePt t="207630" x="3825875" y="3741738"/>
          <p14:tracePt t="207646" x="3817938" y="3741738"/>
          <p14:tracePt t="207678" x="3810000" y="3749675"/>
          <p14:tracePt t="207694" x="3802063" y="3749675"/>
          <p14:tracePt t="207702" x="3794125" y="3756025"/>
          <p14:tracePt t="207719" x="3787775" y="3763963"/>
          <p14:tracePt t="207726" x="3779838" y="3763963"/>
          <p14:tracePt t="207738" x="3771900" y="3763963"/>
          <p14:tracePt t="207754" x="3763963" y="3763963"/>
          <p14:tracePt t="207771" x="3749675" y="3771900"/>
          <p14:tracePt t="207788" x="3741738" y="3771900"/>
          <p14:tracePt t="207804" x="3733800" y="3779838"/>
          <p14:tracePt t="207950" x="3733800" y="3787775"/>
          <p14:tracePt t="207966" x="3733800" y="3794125"/>
          <p14:tracePt t="207991" x="3725863" y="3802063"/>
          <p14:tracePt t="208198" x="3733800" y="3802063"/>
          <p14:tracePt t="208206" x="3756025" y="3802063"/>
          <p14:tracePt t="208221" x="3779838" y="3802063"/>
          <p14:tracePt t="208238" x="3832225" y="3802063"/>
          <p14:tracePt t="208254" x="3863975" y="3802063"/>
          <p14:tracePt t="208271" x="3878263" y="3802063"/>
          <p14:tracePt t="208288" x="3908425" y="3802063"/>
          <p14:tracePt t="208304" x="3940175" y="3802063"/>
          <p14:tracePt t="208321" x="3984625" y="3802063"/>
          <p14:tracePt t="208338" x="4030663" y="3802063"/>
          <p14:tracePt t="208354" x="4068763" y="3802063"/>
          <p14:tracePt t="208371" x="4106863" y="3802063"/>
          <p14:tracePt t="208388" x="4130675" y="3817938"/>
          <p14:tracePt t="208391" x="4137025" y="3817938"/>
          <p14:tracePt t="208406" x="4144963" y="3817938"/>
          <p14:tracePt t="208421" x="4144963" y="3825875"/>
          <p14:tracePt t="208438" x="4198938" y="3840163"/>
          <p14:tracePt t="208455" x="4267200" y="3863975"/>
          <p14:tracePt t="208471" x="4313238" y="3878263"/>
          <p14:tracePt t="208488" x="4351338" y="3894138"/>
          <p14:tracePt t="208504" x="4373563" y="3908425"/>
          <p14:tracePt t="208521" x="4389438" y="3916363"/>
          <p14:tracePt t="208538" x="4397375" y="3924300"/>
          <p14:tracePt t="208575" x="4397375" y="3932238"/>
          <p14:tracePt t="208591" x="4411663" y="3940175"/>
          <p14:tracePt t="208607" x="4441825" y="3954463"/>
          <p14:tracePt t="208614" x="4465638" y="3970338"/>
          <p14:tracePt t="208623" x="4479925" y="3978275"/>
          <p14:tracePt t="208638" x="4511675" y="4008438"/>
          <p14:tracePt t="208654" x="4556125" y="4046538"/>
          <p14:tracePt t="208671" x="4579938" y="4068763"/>
          <p14:tracePt t="208688" x="4587875" y="4084638"/>
          <p14:tracePt t="208704" x="4602163" y="4106863"/>
          <p14:tracePt t="208721" x="4602163" y="4122738"/>
          <p14:tracePt t="208738" x="4618038" y="4137025"/>
          <p14:tracePt t="208754" x="4632325" y="4152900"/>
          <p14:tracePt t="208771" x="4640263" y="4160838"/>
          <p14:tracePt t="208788" x="4664075" y="4183063"/>
          <p14:tracePt t="208804" x="4678363" y="4198938"/>
          <p14:tracePt t="208821" x="4702175" y="4221163"/>
          <p14:tracePt t="208823" x="4702175" y="4229100"/>
          <p14:tracePt t="208838" x="4708525" y="4244975"/>
          <p14:tracePt t="208854" x="4716463" y="4267200"/>
          <p14:tracePt t="208871" x="4716463" y="4289425"/>
          <p14:tracePt t="208888" x="4732338" y="4305300"/>
          <p14:tracePt t="208905" x="4740275" y="4327525"/>
          <p14:tracePt t="208921" x="4746625" y="4335463"/>
          <p14:tracePt t="208938" x="4754563" y="4343400"/>
          <p14:tracePt t="208958" x="4754563" y="4351338"/>
          <p14:tracePt t="208972" x="4754563" y="4359275"/>
          <p14:tracePt t="208988" x="4754563" y="4365625"/>
          <p14:tracePt t="209005" x="4762500" y="4365625"/>
          <p14:tracePt t="209007" x="4762500" y="4373563"/>
          <p14:tracePt t="209021" x="4778375" y="4381500"/>
          <p14:tracePt t="209038" x="4778375" y="4389438"/>
          <p14:tracePt t="209054" x="4784725" y="4403725"/>
          <p14:tracePt t="209071" x="4800600" y="4419600"/>
          <p14:tracePt t="209088" x="4800600" y="4435475"/>
          <p14:tracePt t="209104" x="4808538" y="4435475"/>
          <p14:tracePt t="209121" x="4816475" y="4441825"/>
          <p14:tracePt t="209138" x="4816475" y="4457700"/>
          <p14:tracePt t="209155" x="4816475" y="4487863"/>
          <p14:tracePt t="209171" x="4816475" y="4503738"/>
          <p14:tracePt t="209191" x="4792663" y="4518025"/>
          <p14:tracePt t="209206" x="4770438" y="4541838"/>
          <p14:tracePt t="209221" x="4762500" y="4549775"/>
          <p14:tracePt t="209238" x="4708525" y="4572000"/>
          <p14:tracePt t="209255" x="4686300" y="4594225"/>
          <p14:tracePt t="209271" x="4664075" y="4602163"/>
          <p14:tracePt t="209288" x="4640263" y="4618038"/>
          <p14:tracePt t="209304" x="4625975" y="4632325"/>
          <p14:tracePt t="209321" x="4618038" y="4632325"/>
          <p14:tracePt t="209338" x="4602163" y="4640263"/>
          <p14:tracePt t="209422" x="4602163" y="4648200"/>
          <p14:tracePt t="209454" x="4587875" y="4656138"/>
          <p14:tracePt t="209470" x="4587875" y="4664075"/>
          <p14:tracePt t="209526" x="4579938" y="4670425"/>
          <p14:tracePt t="209590" x="4579938" y="4678363"/>
          <p14:tracePt t="209607" x="4579938" y="4686300"/>
          <p14:tracePt t="209631" x="4564063" y="4694238"/>
          <p14:tracePt t="209662" x="4564063" y="4702175"/>
          <p14:tracePt t="209686" x="4564063" y="4708525"/>
          <p14:tracePt t="209694" x="4556125" y="4708525"/>
          <p14:tracePt t="209742" x="4556125" y="4716463"/>
          <p14:tracePt t="209775" x="4556125" y="4724400"/>
          <p14:tracePt t="209919" x="4556125" y="4732338"/>
          <p14:tracePt t="209959" x="4556125" y="4740275"/>
          <p14:tracePt t="210086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30F48C-5F9C-4976-A65A-62DCA1D5B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FD09B0E-69CA-4B2A-9848-2F64F396F5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5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207"/>
    </mc:Choice>
    <mc:Fallback xmlns="">
      <p:transition spd="slow" advTm="393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392" x="3894138" y="236538"/>
          <p14:tracePt t="8751" x="3902075" y="244475"/>
          <p14:tracePt t="8759" x="3908425" y="244475"/>
          <p14:tracePt t="8775" x="3916363" y="250825"/>
          <p14:tracePt t="8793" x="3924300" y="250825"/>
          <p14:tracePt t="8808" x="3932238" y="250825"/>
          <p14:tracePt t="8824" x="3954463" y="258763"/>
          <p14:tracePt t="8841" x="3978275" y="258763"/>
          <p14:tracePt t="8857" x="3992563" y="258763"/>
          <p14:tracePt t="8874" x="4038600" y="274638"/>
          <p14:tracePt t="8890" x="4098925" y="274638"/>
          <p14:tracePt t="8907" x="4160838" y="274638"/>
          <p14:tracePt t="8924" x="4244975" y="282575"/>
          <p14:tracePt t="8941" x="4321175" y="288925"/>
          <p14:tracePt t="8944" x="4373563" y="296863"/>
          <p14:tracePt t="8957" x="4403725" y="312738"/>
          <p14:tracePt t="8974" x="4479925" y="312738"/>
          <p14:tracePt t="8991" x="4503738" y="320675"/>
          <p14:tracePt t="9007" x="4518025" y="327025"/>
          <p14:tracePt t="9024" x="4533900" y="327025"/>
          <p14:tracePt t="9041" x="4549775" y="327025"/>
          <p14:tracePt t="9057" x="4579938" y="327025"/>
          <p14:tracePt t="9074" x="4625975" y="327025"/>
          <p14:tracePt t="9090" x="4656138" y="327025"/>
          <p14:tracePt t="9107" x="4686300" y="327025"/>
          <p14:tracePt t="9124" x="4702175" y="327025"/>
          <p14:tracePt t="9127" x="4708525" y="327025"/>
          <p14:tracePt t="9183" x="4716463" y="327025"/>
          <p14:tracePt t="9191" x="4732338" y="327025"/>
          <p14:tracePt t="9199" x="4754563" y="327025"/>
          <p14:tracePt t="9208" x="4784725" y="327025"/>
          <p14:tracePt t="9224" x="4876800" y="327025"/>
          <p14:tracePt t="9241" x="4968875" y="327025"/>
          <p14:tracePt t="9257" x="5029200" y="327025"/>
          <p14:tracePt t="9274" x="5059363" y="327025"/>
          <p14:tracePt t="9291" x="5075238" y="334963"/>
          <p14:tracePt t="9320" x="5083175" y="334963"/>
          <p14:tracePt t="9336" x="5089525" y="334963"/>
          <p14:tracePt t="9344" x="5113338" y="334963"/>
          <p14:tracePt t="9357" x="5159375" y="334963"/>
          <p14:tracePt t="9374" x="5257800" y="334963"/>
          <p14:tracePt t="9391" x="5410200" y="334963"/>
          <p14:tracePt t="9407" x="5464175" y="334963"/>
          <p14:tracePt t="9424" x="5502275" y="342900"/>
          <p14:tracePt t="9479" x="5516563" y="350838"/>
          <p14:tracePt t="9487" x="5524500" y="350838"/>
          <p14:tracePt t="9495" x="5554663" y="358775"/>
          <p14:tracePt t="9511" x="5699125" y="373063"/>
          <p14:tracePt t="9524" x="5761038" y="373063"/>
          <p14:tracePt t="9541" x="5875338" y="373063"/>
          <p14:tracePt t="9557" x="5921375" y="373063"/>
          <p14:tracePt t="9559" x="5927725" y="373063"/>
          <p14:tracePt t="9639" x="5951538" y="373063"/>
          <p14:tracePt t="9647" x="5981700" y="373063"/>
          <p14:tracePt t="9657" x="6027738" y="373063"/>
          <p14:tracePt t="9674" x="6142038" y="373063"/>
          <p14:tracePt t="9691" x="6210300" y="373063"/>
          <p14:tracePt t="9707" x="6240463" y="381000"/>
          <p14:tracePt t="9724" x="6264275" y="381000"/>
          <p14:tracePt t="9759" x="6278563" y="388938"/>
          <p14:tracePt t="9800" x="6286500" y="388938"/>
          <p14:tracePt t="9807" x="6308725" y="403225"/>
          <p14:tracePt t="9817" x="6332538" y="403225"/>
          <p14:tracePt t="9824" x="6378575" y="419100"/>
          <p14:tracePt t="9841" x="6484938" y="449263"/>
          <p14:tracePt t="9857" x="6599238" y="465138"/>
          <p14:tracePt t="9874" x="6651625" y="479425"/>
          <p14:tracePt t="9891" x="6659563" y="479425"/>
          <p14:tracePt t="9928" x="6667500" y="487363"/>
          <p14:tracePt t="9951" x="6667500" y="503238"/>
          <p14:tracePt t="9967" x="6667500" y="517525"/>
          <p14:tracePt t="9975" x="6667500" y="525463"/>
          <p14:tracePt t="9991" x="6667500" y="555625"/>
          <p14:tracePt t="10007" x="6667500" y="593725"/>
          <p14:tracePt t="10024" x="6683375" y="655638"/>
          <p14:tracePt t="10041" x="6689725" y="701675"/>
          <p14:tracePt t="10057" x="6689725" y="762000"/>
          <p14:tracePt t="10074" x="6689725" y="830263"/>
          <p14:tracePt t="10091" x="6675438" y="860425"/>
          <p14:tracePt t="10107" x="6637338" y="952500"/>
          <p14:tracePt t="10124" x="6613525" y="998538"/>
          <p14:tracePt t="10127" x="6599238" y="1012825"/>
          <p14:tracePt t="10141" x="6599238" y="1028700"/>
          <p14:tracePt t="10158" x="6583363" y="1036638"/>
          <p14:tracePt t="10504" x="6583363" y="1044575"/>
          <p14:tracePt t="10511" x="6575425" y="1050925"/>
          <p14:tracePt t="10524" x="6561138" y="1058863"/>
          <p14:tracePt t="10541" x="6523038" y="1066800"/>
          <p14:tracePt t="10557" x="6515100" y="1066800"/>
          <p14:tracePt t="10607" x="6507163" y="1066800"/>
          <p14:tracePt t="10623" x="6477000" y="1089025"/>
          <p14:tracePt t="10631" x="6461125" y="1096963"/>
          <p14:tracePt t="10641" x="6446838" y="1104900"/>
          <p14:tracePt t="10658" x="6423025" y="1112838"/>
          <p14:tracePt t="10674" x="6416675" y="1120775"/>
          <p14:tracePt t="10695" x="6408738" y="1120775"/>
          <p14:tracePt t="10711" x="6392863" y="1120775"/>
          <p14:tracePt t="10724" x="6384925" y="1135063"/>
          <p14:tracePt t="10741" x="6362700" y="1143000"/>
          <p14:tracePt t="10744" x="6340475" y="1150938"/>
          <p14:tracePt t="10757" x="6308725" y="1158875"/>
          <p14:tracePt t="10774" x="6270625" y="1173163"/>
          <p14:tracePt t="10791" x="6256338" y="1173163"/>
          <p14:tracePt t="10879" x="6248400" y="1173163"/>
          <p14:tracePt t="10944" x="0" y="0"/>
        </p14:tracePtLst>
        <p14:tracePtLst>
          <p14:tracePt t="125199" x="4922838" y="1562100"/>
          <p14:tracePt t="125471" x="4930775" y="1562100"/>
          <p14:tracePt t="125488" x="4930775" y="1554163"/>
          <p14:tracePt t="125513" x="4945063" y="1554163"/>
          <p14:tracePt t="125527" x="4975225" y="1584325"/>
          <p14:tracePt t="125536" x="4991100" y="1600200"/>
          <p14:tracePt t="125553" x="5006975" y="1622425"/>
          <p14:tracePt t="125570" x="5037138" y="1660525"/>
          <p14:tracePt t="125587" x="5067300" y="1706563"/>
          <p14:tracePt t="125603" x="5083175" y="1722438"/>
          <p14:tracePt t="125619" x="5097463" y="1736725"/>
          <p14:tracePt t="125622" x="5105400" y="1736725"/>
          <p14:tracePt t="125636" x="5113338" y="1744663"/>
          <p14:tracePt t="125653" x="5127625" y="1752600"/>
          <p14:tracePt t="125669" x="5203825" y="1806575"/>
          <p14:tracePt t="125687" x="5280025" y="1866900"/>
          <p14:tracePt t="125703" x="5349875" y="1912938"/>
          <p14:tracePt t="125720" x="5380038" y="1935163"/>
          <p14:tracePt t="125736" x="5410200" y="1965325"/>
          <p14:tracePt t="125753" x="5440363" y="1973263"/>
          <p14:tracePt t="125770" x="5470525" y="1981200"/>
          <p14:tracePt t="125786" x="5502275" y="1981200"/>
          <p14:tracePt t="125803" x="5546725" y="1989138"/>
          <p14:tracePt t="125820" x="5600700" y="1997075"/>
          <p14:tracePt t="125823" x="5638800" y="2003425"/>
          <p14:tracePt t="125836" x="5684838" y="2027238"/>
          <p14:tracePt t="125853" x="5745163" y="2041525"/>
          <p14:tracePt t="125855" x="5791200" y="2057400"/>
          <p14:tracePt t="125870" x="5807075" y="2065338"/>
          <p14:tracePt t="125887" x="5867400" y="2087563"/>
          <p14:tracePt t="125903" x="5883275" y="2095500"/>
          <p14:tracePt t="125920" x="5989638" y="2095500"/>
          <p14:tracePt t="125937" x="6096000" y="2095500"/>
          <p14:tracePt t="125953" x="6188075" y="2095500"/>
          <p14:tracePt t="125970" x="6286500" y="2095500"/>
          <p14:tracePt t="125986" x="6362700" y="2095500"/>
          <p14:tracePt t="126003" x="6400800" y="2095500"/>
          <p14:tracePt t="126020" x="6408738" y="2095500"/>
          <p14:tracePt t="126036" x="6416675" y="2095500"/>
          <p14:tracePt t="126053" x="6423025" y="2095500"/>
          <p14:tracePt t="126070" x="6438900" y="2095500"/>
          <p14:tracePt t="126087" x="6484938" y="2095500"/>
          <p14:tracePt t="126103" x="6530975" y="2095500"/>
          <p14:tracePt t="126120" x="6599238" y="2095500"/>
          <p14:tracePt t="126136" x="6651625" y="2095500"/>
          <p14:tracePt t="126153" x="6683375" y="2087563"/>
          <p14:tracePt t="126170" x="6697663" y="2087563"/>
          <p14:tracePt t="126186" x="6727825" y="2087563"/>
          <p14:tracePt t="126203" x="6743700" y="2087563"/>
          <p14:tracePt t="126220" x="6781800" y="2087563"/>
          <p14:tracePt t="126223" x="6804025" y="2087563"/>
          <p14:tracePt t="126236" x="6835775" y="2087563"/>
          <p14:tracePt t="126253" x="6911975" y="2087563"/>
          <p14:tracePt t="126255" x="6950075" y="2087563"/>
          <p14:tracePt t="126271" x="7032625" y="2087563"/>
          <p14:tracePt t="126287" x="7102475" y="2087563"/>
          <p14:tracePt t="126304" x="7146925" y="2087563"/>
          <p14:tracePt t="126320" x="7185025" y="2087563"/>
          <p14:tracePt t="126337" x="7200900" y="2087563"/>
          <p14:tracePt t="126353" x="7208838" y="2087563"/>
          <p14:tracePt t="126376" x="7216775" y="2087563"/>
          <p14:tracePt t="126386" x="7231063" y="2087563"/>
          <p14:tracePt t="126403" x="7269163" y="2087563"/>
          <p14:tracePt t="126420" x="7337425" y="2087563"/>
          <p14:tracePt t="126436" x="7413625" y="2095500"/>
          <p14:tracePt t="126453" x="7483475" y="2103438"/>
          <p14:tracePt t="126470" x="7505700" y="2103438"/>
          <p14:tracePt t="126559" x="7513638" y="2103438"/>
          <p14:tracePt t="126576" x="7521575" y="2103438"/>
          <p14:tracePt t="126584" x="7535863" y="2111375"/>
          <p14:tracePt t="126592" x="7559675" y="2111375"/>
          <p14:tracePt t="126603" x="7566025" y="2117725"/>
          <p14:tracePt t="126620" x="7597775" y="2117725"/>
          <p14:tracePt t="126636" x="7604125" y="2117725"/>
          <p14:tracePt t="126639" x="7612063" y="2117725"/>
          <p14:tracePt t="126688" x="7620000" y="2117725"/>
          <p14:tracePt t="126703" x="7666038" y="2125663"/>
          <p14:tracePt t="126711" x="7704138" y="2125663"/>
          <p14:tracePt t="126719" x="7718425" y="2125663"/>
          <p14:tracePt t="126736" x="7780338" y="2141538"/>
          <p14:tracePt t="126753" x="7848600" y="2149475"/>
          <p14:tracePt t="126770" x="7886700" y="2155825"/>
          <p14:tracePt t="126786" x="7902575" y="2155825"/>
          <p14:tracePt t="126803" x="7924800" y="2171700"/>
          <p14:tracePt t="126820" x="7940675" y="2179638"/>
          <p14:tracePt t="126836" x="7954963" y="2193925"/>
          <p14:tracePt t="126853" x="7970838" y="2209800"/>
          <p14:tracePt t="126870" x="7993063" y="2232025"/>
          <p14:tracePt t="126872" x="8008938" y="2247900"/>
          <p14:tracePt t="126887" x="8047038" y="2286000"/>
          <p14:tracePt t="126903" x="8077200" y="2324100"/>
          <p14:tracePt t="126920" x="8131175" y="2378075"/>
          <p14:tracePt t="126936" x="8161338" y="2408238"/>
          <p14:tracePt t="126953" x="8183563" y="2438400"/>
          <p14:tracePt t="126970" x="8199438" y="2484438"/>
          <p14:tracePt t="126986" x="8213725" y="2506663"/>
          <p14:tracePt t="127003" x="8221663" y="2544763"/>
          <p14:tracePt t="127020" x="8221663" y="2582863"/>
          <p14:tracePt t="127036" x="8221663" y="2628900"/>
          <p14:tracePt t="127040" x="8221663" y="2651125"/>
          <p14:tracePt t="127053" x="8221663" y="2682875"/>
          <p14:tracePt t="127070" x="8221663" y="2735263"/>
          <p14:tracePt t="127072" x="8221663" y="2765425"/>
          <p14:tracePt t="127088" x="8221663" y="2827338"/>
          <p14:tracePt t="127103" x="8221663" y="2865438"/>
          <p14:tracePt t="127120" x="8221663" y="2887663"/>
          <p14:tracePt t="127136" x="8221663" y="2895600"/>
          <p14:tracePt t="127153" x="8221663" y="2903538"/>
          <p14:tracePt t="127170" x="8221663" y="2911475"/>
          <p14:tracePt t="127186" x="8191500" y="2917825"/>
          <p14:tracePt t="127203" x="8137525" y="2941638"/>
          <p14:tracePt t="127207" x="8107363" y="2955925"/>
          <p14:tracePt t="127220" x="8069263" y="2971800"/>
          <p14:tracePt t="127236" x="8054975" y="2971800"/>
          <p14:tracePt t="127253" x="7954963" y="2987675"/>
          <p14:tracePt t="127270" x="7902575" y="3001963"/>
          <p14:tracePt t="127271" x="7864475" y="3001963"/>
          <p14:tracePt t="127287" x="7780338" y="3001963"/>
          <p14:tracePt t="127303" x="7718425" y="3001963"/>
          <p14:tracePt t="127320" x="7635875" y="3001963"/>
          <p14:tracePt t="127336" x="7551738" y="3001963"/>
          <p14:tracePt t="127353" x="7489825" y="3001963"/>
          <p14:tracePt t="127370" x="7369175" y="3001963"/>
          <p14:tracePt t="127386" x="7261225" y="3001963"/>
          <p14:tracePt t="127403" x="7192963" y="3001963"/>
          <p14:tracePt t="127420" x="7146925" y="3001963"/>
          <p14:tracePt t="127436" x="7124700" y="3001963"/>
          <p14:tracePt t="127440" x="7108825" y="3001963"/>
          <p14:tracePt t="127453" x="7102475" y="3001963"/>
          <p14:tracePt t="127470" x="7078663" y="3001963"/>
          <p14:tracePt t="127472" x="7056438" y="3001963"/>
          <p14:tracePt t="127487" x="7026275" y="3001963"/>
          <p14:tracePt t="127503" x="6904038" y="3001963"/>
          <p14:tracePt t="127520" x="6858000" y="3001963"/>
          <p14:tracePt t="127536" x="6819900" y="3001963"/>
          <p14:tracePt t="127553" x="6789738" y="3001963"/>
          <p14:tracePt t="127570" x="6773863" y="3001963"/>
          <p14:tracePt t="127586" x="6735763" y="3001963"/>
          <p14:tracePt t="127603" x="6683375" y="3001963"/>
          <p14:tracePt t="127606" x="6651625" y="3001963"/>
          <p14:tracePt t="127624" x="6583363" y="3001963"/>
          <p14:tracePt t="127636" x="6569075" y="3001963"/>
          <p14:tracePt t="127653" x="6523038" y="3001963"/>
          <p14:tracePt t="127670" x="6492875" y="3001963"/>
          <p14:tracePt t="127672" x="6469063" y="3001963"/>
          <p14:tracePt t="127687" x="6423025" y="3001963"/>
          <p14:tracePt t="127703" x="6370638" y="3001963"/>
          <p14:tracePt t="127720" x="6308725" y="3001963"/>
          <p14:tracePt t="127736" x="6218238" y="3001963"/>
          <p14:tracePt t="127753" x="6126163" y="3001963"/>
          <p14:tracePt t="127770" x="6049963" y="3001963"/>
          <p14:tracePt t="127786" x="5989638" y="3001963"/>
          <p14:tracePt t="127803" x="5921375" y="3001963"/>
          <p14:tracePt t="127820" x="5829300" y="3001963"/>
          <p14:tracePt t="127823" x="5799138" y="3001963"/>
          <p14:tracePt t="127836" x="5753100" y="3001963"/>
          <p14:tracePt t="127853" x="5654675" y="3001963"/>
          <p14:tracePt t="127870" x="5546725" y="3001963"/>
          <p14:tracePt t="127888" x="5341938" y="3001963"/>
          <p14:tracePt t="127903" x="5235575" y="3001963"/>
          <p14:tracePt t="127921" x="5127625" y="3001963"/>
          <p14:tracePt t="127936" x="5037138" y="3001963"/>
          <p14:tracePt t="127954" x="4960938" y="3001963"/>
          <p14:tracePt t="127970" x="4892675" y="3001963"/>
          <p14:tracePt t="127988" x="4816475" y="3001963"/>
          <p14:tracePt t="127992" x="4784725" y="3001963"/>
          <p14:tracePt t="128007" x="4708525" y="3001963"/>
          <p14:tracePt t="128020" x="4656138" y="3001963"/>
          <p14:tracePt t="128037" x="4579938" y="3009900"/>
          <p14:tracePt t="128053" x="4518025" y="3009900"/>
          <p14:tracePt t="128055" x="4449763" y="3025775"/>
          <p14:tracePt t="128070" x="4411663" y="3032125"/>
          <p14:tracePt t="128087" x="4297363" y="3040063"/>
          <p14:tracePt t="128104" x="4229100" y="3040063"/>
          <p14:tracePt t="128120" x="4175125" y="3040063"/>
          <p14:tracePt t="128137" x="4076700" y="3040063"/>
          <p14:tracePt t="128153" x="3984625" y="3040063"/>
          <p14:tracePt t="128170" x="3902075" y="3040063"/>
          <p14:tracePt t="128186" x="3810000" y="3040063"/>
          <p14:tracePt t="128203" x="3733800" y="3040063"/>
          <p14:tracePt t="128220" x="3679825" y="3040063"/>
          <p14:tracePt t="128237" x="3627438" y="3040063"/>
          <p14:tracePt t="128253" x="3589338" y="3040063"/>
          <p14:tracePt t="128270" x="3535363" y="3040063"/>
          <p14:tracePt t="128287" x="3467100" y="3032125"/>
          <p14:tracePt t="128303" x="3406775" y="3025775"/>
          <p14:tracePt t="128320" x="3336925" y="3017838"/>
          <p14:tracePt t="128337" x="3306763" y="3009900"/>
          <p14:tracePt t="128353" x="3246438" y="3001963"/>
          <p14:tracePt t="128370" x="3170238" y="2994025"/>
          <p14:tracePt t="128386" x="3140075" y="2979738"/>
          <p14:tracePt t="128403" x="3040063" y="2955925"/>
          <p14:tracePt t="128420" x="3001963" y="2933700"/>
          <p14:tracePt t="128424" x="2987675" y="2925763"/>
          <p14:tracePt t="128436" x="2971800" y="2917825"/>
          <p14:tracePt t="128453" x="2955925" y="2903538"/>
          <p14:tracePt t="128455" x="2949575" y="2887663"/>
          <p14:tracePt t="128470" x="2941638" y="2887663"/>
          <p14:tracePt t="128487" x="2895600" y="2849563"/>
          <p14:tracePt t="128503" x="2857500" y="2803525"/>
          <p14:tracePt t="128520" x="2797175" y="2781300"/>
          <p14:tracePt t="128536" x="2735263" y="2751138"/>
          <p14:tracePt t="128553" x="2713038" y="2727325"/>
          <p14:tracePt t="128570" x="2689225" y="2713038"/>
          <p14:tracePt t="128587" x="2667000" y="2697163"/>
          <p14:tracePt t="128603" x="2651125" y="2689225"/>
          <p14:tracePt t="128620" x="2644775" y="2682875"/>
          <p14:tracePt t="128640" x="2636838" y="2674938"/>
          <p14:tracePt t="128663" x="2628900" y="2667000"/>
          <p14:tracePt t="128681" x="2620963" y="2651125"/>
          <p14:tracePt t="128689" x="2598738" y="2620963"/>
          <p14:tracePt t="128703" x="2590800" y="2590800"/>
          <p14:tracePt t="128720" x="2574925" y="2560638"/>
          <p14:tracePt t="128737" x="2568575" y="2514600"/>
          <p14:tracePt t="128753" x="2560638" y="2492375"/>
          <p14:tracePt t="128770" x="2560638" y="2460625"/>
          <p14:tracePt t="128787" x="2560638" y="2438400"/>
          <p14:tracePt t="128803" x="2560638" y="2430463"/>
          <p14:tracePt t="128820" x="2560638" y="2370138"/>
          <p14:tracePt t="128823" x="2560638" y="2339975"/>
          <p14:tracePt t="128836" x="2560638" y="2316163"/>
          <p14:tracePt t="128853" x="2560638" y="2286000"/>
          <p14:tracePt t="128855" x="2560638" y="2263775"/>
          <p14:tracePt t="128870" x="2560638" y="2232025"/>
          <p14:tracePt t="128887" x="2568575" y="2187575"/>
          <p14:tracePt t="128903" x="2568575" y="2171700"/>
          <p14:tracePt t="128920" x="2568575" y="2141538"/>
          <p14:tracePt t="128936" x="2574925" y="2117725"/>
          <p14:tracePt t="128953" x="2574925" y="2095500"/>
          <p14:tracePt t="128970" x="2582863" y="2065338"/>
          <p14:tracePt t="128987" x="2598738" y="2049463"/>
          <p14:tracePt t="129003" x="2598738" y="2041525"/>
          <p14:tracePt t="129032" x="2606675" y="2035175"/>
          <p14:tracePt t="129040" x="2606675" y="2027238"/>
          <p14:tracePt t="129053" x="2606675" y="2019300"/>
          <p14:tracePt t="129070" x="2628900" y="2003425"/>
          <p14:tracePt t="129087" x="2644775" y="1981200"/>
          <p14:tracePt t="129103" x="2689225" y="1951038"/>
          <p14:tracePt t="129120" x="2735263" y="1927225"/>
          <p14:tracePt t="129137" x="2797175" y="1912938"/>
          <p14:tracePt t="129153" x="2841625" y="1897063"/>
          <p14:tracePt t="129170" x="2879725" y="1882775"/>
          <p14:tracePt t="129187" x="2911475" y="1874838"/>
          <p14:tracePt t="129203" x="2925763" y="1866900"/>
          <p14:tracePt t="129220" x="2955925" y="1851025"/>
          <p14:tracePt t="129237" x="2994025" y="1844675"/>
          <p14:tracePt t="129253" x="3048000" y="1844675"/>
          <p14:tracePt t="129256" x="3094038" y="1844675"/>
          <p14:tracePt t="129271" x="3178175" y="1844675"/>
          <p14:tracePt t="129287" x="3246438" y="1844675"/>
          <p14:tracePt t="129303" x="3306763" y="1844675"/>
          <p14:tracePt t="129320" x="3352800" y="1844675"/>
          <p14:tracePt t="129337" x="3360738" y="1844675"/>
          <p14:tracePt t="129353" x="3390900" y="1836738"/>
          <p14:tracePt t="129370" x="3413125" y="1836738"/>
          <p14:tracePt t="129387" x="3459163" y="1828800"/>
          <p14:tracePt t="129403" x="3521075" y="1828800"/>
          <p14:tracePt t="129420" x="3603625" y="1828800"/>
          <p14:tracePt t="129423" x="3665538" y="1828800"/>
          <p14:tracePt t="129437" x="3725863" y="1828800"/>
          <p14:tracePt t="129453" x="3825875" y="1828800"/>
          <p14:tracePt t="129457" x="3870325" y="1828800"/>
          <p14:tracePt t="129472" x="3946525" y="1828800"/>
          <p14:tracePt t="129487" x="3984625" y="1828800"/>
          <p14:tracePt t="129503" x="4000500" y="1828800"/>
          <p14:tracePt t="129520" x="4022725" y="1828800"/>
          <p14:tracePt t="129538" x="4054475" y="1820863"/>
          <p14:tracePt t="129553" x="4098925" y="1812925"/>
          <p14:tracePt t="129572" x="4137025" y="1812925"/>
          <p14:tracePt t="129587" x="4175125" y="1812925"/>
          <p14:tracePt t="129604" x="4213225" y="1812925"/>
          <p14:tracePt t="129620" x="4244975" y="1812925"/>
          <p14:tracePt t="129653" x="4251325" y="1812925"/>
          <p14:tracePt t="129688" x="4259263" y="1812925"/>
          <p14:tracePt t="129696" x="4267200" y="1812925"/>
          <p14:tracePt t="129705" x="4289425" y="1812925"/>
          <p14:tracePt t="129720" x="4313238" y="1812925"/>
          <p14:tracePt t="129724" x="0" y="0"/>
        </p14:tracePtLst>
        <p14:tracePtLst>
          <p14:tracePt t="270128" x="3619500" y="3208338"/>
          <p14:tracePt t="270335" x="3627438" y="3208338"/>
          <p14:tracePt t="270352" x="3687763" y="3208338"/>
          <p14:tracePt t="270359" x="3711575" y="3222625"/>
          <p14:tracePt t="270368" x="3717925" y="3230563"/>
          <p14:tracePt t="270385" x="3749675" y="3246438"/>
          <p14:tracePt t="270401" x="3763963" y="3254375"/>
          <p14:tracePt t="270418" x="3771900" y="3254375"/>
          <p14:tracePt t="270452" x="3779838" y="3268663"/>
          <p14:tracePt t="270472" x="3787775" y="3268663"/>
          <p14:tracePt t="270485" x="3794125" y="3276600"/>
          <p14:tracePt t="270502" x="3817938" y="3298825"/>
          <p14:tracePt t="270518" x="3840163" y="3314700"/>
          <p14:tracePt t="270535" x="3886200" y="3352800"/>
          <p14:tracePt t="270551" x="3894138" y="3360738"/>
          <p14:tracePt t="270568" x="3908425" y="3382963"/>
          <p14:tracePt t="270585" x="3908425" y="3390900"/>
          <p14:tracePt t="270601" x="3924300" y="3398838"/>
          <p14:tracePt t="270619" x="3932238" y="3406775"/>
          <p14:tracePt t="270635" x="3940175" y="3413125"/>
          <p14:tracePt t="270652" x="3954463" y="3429000"/>
          <p14:tracePt t="270668" x="3970338" y="3451225"/>
          <p14:tracePt t="270685" x="3978275" y="3475038"/>
          <p14:tracePt t="270687" x="3984625" y="3497263"/>
          <p14:tracePt t="270702" x="3984625" y="3513138"/>
          <p14:tracePt t="270719" x="4022725" y="3589338"/>
          <p14:tracePt t="270735" x="4030663" y="3627438"/>
          <p14:tracePt t="270752" x="4046538" y="3649663"/>
          <p14:tracePt t="270768" x="4054475" y="3665538"/>
          <p14:tracePt t="270785" x="4054475" y="3673475"/>
          <p14:tracePt t="270802" x="4068763" y="3711575"/>
          <p14:tracePt t="270818" x="4076700" y="3733800"/>
          <p14:tracePt t="270835" x="4084638" y="3749675"/>
          <p14:tracePt t="270852" x="4084638" y="3779838"/>
          <p14:tracePt t="270868" x="4098925" y="3794125"/>
          <p14:tracePt t="270885" x="4098925" y="3825875"/>
          <p14:tracePt t="270888" x="4106863" y="3832225"/>
          <p14:tracePt t="270902" x="4122738" y="3856038"/>
          <p14:tracePt t="270919" x="4144963" y="3924300"/>
          <p14:tracePt t="270935" x="4160838" y="3962400"/>
          <p14:tracePt t="270952" x="4191000" y="4016375"/>
          <p14:tracePt t="270968" x="4198938" y="4038600"/>
          <p14:tracePt t="270985" x="4206875" y="4060825"/>
          <p14:tracePt t="271002" x="4213225" y="4068763"/>
          <p14:tracePt t="271019" x="4221163" y="4068763"/>
          <p14:tracePt t="271035" x="4221163" y="4076700"/>
          <p14:tracePt t="271052" x="4221163" y="4084638"/>
          <p14:tracePt t="271068" x="4221163" y="4098925"/>
          <p14:tracePt t="271085" x="4237038" y="4175125"/>
          <p14:tracePt t="271088" x="4237038" y="4183063"/>
          <p14:tracePt t="271102" x="4244975" y="4213225"/>
          <p14:tracePt t="271119" x="4251325" y="4251325"/>
          <p14:tracePt t="271135" x="4259263" y="4259263"/>
          <p14:tracePt t="271424" x="4267200" y="4267200"/>
          <p14:tracePt t="271504" x="4267200" y="4259263"/>
          <p14:tracePt t="271504" x="0" y="0"/>
        </p14:tracePtLst>
        <p14:tracePtLst>
          <p14:tracePt t="344544" x="5883275" y="5935663"/>
          <p14:tracePt t="345127" x="5867400" y="5935663"/>
          <p14:tracePt t="345143" x="5813425" y="5935663"/>
          <p14:tracePt t="345151" x="5807075" y="5935663"/>
          <p14:tracePt t="345160" x="5799138" y="5935663"/>
          <p14:tracePt t="345527" x="5807075" y="5935663"/>
          <p14:tracePt t="345535" x="5821363" y="5935663"/>
          <p14:tracePt t="345544" x="5829300" y="5935663"/>
          <p14:tracePt t="345560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80FB1-4958-4FD6-824C-B4C28B57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3108" y="1378018"/>
            <a:ext cx="2838892" cy="1555725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 Our HOME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 PAGE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  </a:t>
            </a:r>
            <a:r>
              <a:rPr lang="en-US" sz="2000" dirty="0">
                <a:solidFill>
                  <a:srgbClr val="FF0000"/>
                </a:solidFill>
              </a:rPr>
              <a:t>(near bottom of the page)</a:t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dirty="0"/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300757-3336-49A3-8751-8E501646F0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373" y="0"/>
            <a:ext cx="9122735" cy="6861544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056F6A10-9F5F-4EEA-A69C-FB9C964A3251}"/>
              </a:ext>
            </a:extLst>
          </p:cNvPr>
          <p:cNvSpPr/>
          <p:nvPr/>
        </p:nvSpPr>
        <p:spPr>
          <a:xfrm rot="1446357">
            <a:off x="913118" y="2764466"/>
            <a:ext cx="552893" cy="338554"/>
          </a:xfrm>
          <a:prstGeom prst="lef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0AE6C5-C36B-444C-B398-CA5FA35C5D5E}"/>
              </a:ext>
            </a:extLst>
          </p:cNvPr>
          <p:cNvSpPr txBox="1"/>
          <p:nvPr/>
        </p:nvSpPr>
        <p:spPr>
          <a:xfrm>
            <a:off x="1287502" y="2933743"/>
            <a:ext cx="5454504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Approximate dates are shown in this leftmost column</a:t>
            </a: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821444E6-9A06-4F43-B160-29F1CFEA619C}"/>
              </a:ext>
            </a:extLst>
          </p:cNvPr>
          <p:cNvSpPr/>
          <p:nvPr/>
        </p:nvSpPr>
        <p:spPr>
          <a:xfrm rot="8062040">
            <a:off x="7064444" y="5383618"/>
            <a:ext cx="552893" cy="338554"/>
          </a:xfrm>
          <a:prstGeom prst="lef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129E8D-5BB1-4941-BE57-5ECF633D2470}"/>
              </a:ext>
            </a:extLst>
          </p:cNvPr>
          <p:cNvSpPr txBox="1"/>
          <p:nvPr/>
        </p:nvSpPr>
        <p:spPr>
          <a:xfrm>
            <a:off x="2777752" y="5530333"/>
            <a:ext cx="4563138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Chapters in book are shown in this rightmost column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241ADD4-BA92-42C2-AA32-A7036C8D19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41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98"/>
    </mc:Choice>
    <mc:Fallback xmlns="">
      <p:transition spd="slow" advTm="65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</TotalTime>
  <Words>158</Words>
  <Application>Microsoft Office PowerPoint</Application>
  <PresentationFormat>Widescreen</PresentationFormat>
  <Paragraphs>13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CSCI 3321 FALL 2021</vt:lpstr>
      <vt:lpstr>Our HOMEPAGE https://sceweb.uhcl.edu/feagin/courses/csci3321.html   </vt:lpstr>
      <vt:lpstr>Consult Our Homepage at https://sceweb.uhcl.edu/feagin/courses/csci3321.html  for the latest information </vt:lpstr>
      <vt:lpstr>PowerPoint Presentation</vt:lpstr>
      <vt:lpstr> Our HOME  PAGE   (near bottom of the page)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CSCI 3321 Summer 2020</dc:title>
  <dc:creator>Feagin, Terry</dc:creator>
  <cp:lastModifiedBy>NoName Feagin</cp:lastModifiedBy>
  <cp:revision>23</cp:revision>
  <dcterms:created xsi:type="dcterms:W3CDTF">2020-05-27T01:58:00Z</dcterms:created>
  <dcterms:modified xsi:type="dcterms:W3CDTF">2021-08-18T00:19:44Z</dcterms:modified>
</cp:coreProperties>
</file>