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9" r:id="rId1"/>
  </p:sldMasterIdLst>
  <p:sldIdLst>
    <p:sldId id="256" r:id="rId2"/>
    <p:sldId id="269" r:id="rId3"/>
    <p:sldId id="266" r:id="rId4"/>
    <p:sldId id="268" r:id="rId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  <a:srgbClr val="00174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92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95269" y="1122363"/>
            <a:ext cx="9001462" cy="2387600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95269" y="3602038"/>
            <a:ext cx="9001462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1/25/2022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58875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289372"/>
            <a:ext cx="10367564" cy="819355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13806" y="621321"/>
            <a:ext cx="10367564" cy="3379735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108728"/>
            <a:ext cx="10365998" cy="68247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1/25/2022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47712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3424859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4204820"/>
            <a:ext cx="10353761" cy="159218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1/25/2022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4498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426812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04821"/>
            <a:ext cx="10353762" cy="158638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1/25/2022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836612" y="73524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57956" y="297209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6057483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2126942"/>
            <a:ext cx="10355327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650556"/>
            <a:ext cx="10353763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1/25/2022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59774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2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4" y="2088319"/>
            <a:ext cx="3298956" cy="823305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4" y="2911624"/>
            <a:ext cx="3298956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4878" y="2088320"/>
            <a:ext cx="3298558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4878" y="2911624"/>
            <a:ext cx="3299821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088320"/>
            <a:ext cx="3291211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6346" y="2911624"/>
            <a:ext cx="3291211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1/25/2022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646879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4195899"/>
            <a:ext cx="3298955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92020" y="2298987"/>
            <a:ext cx="2940050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772161"/>
            <a:ext cx="3298955" cy="101903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01" y="4195899"/>
            <a:ext cx="3298983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98987"/>
            <a:ext cx="2930525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72160"/>
            <a:ext cx="3300336" cy="101903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423" y="4195899"/>
            <a:ext cx="3289900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52803" y="2298987"/>
            <a:ext cx="2932113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298" y="4772161"/>
            <a:ext cx="3294258" cy="1019037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1/25/2022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756269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1/25/2022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973862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599"/>
            <a:ext cx="254265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4" y="609599"/>
            <a:ext cx="7658705" cy="518160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1/25/2022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50163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1/25/2022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91816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9244" y="657226"/>
            <a:ext cx="9733512" cy="2852737"/>
          </a:xfrm>
        </p:spPr>
        <p:txBody>
          <a:bodyPr anchor="b">
            <a:normAutofit/>
          </a:bodyPr>
          <a:lstStyle>
            <a:lvl1pPr>
              <a:defRPr sz="3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29244" y="3602038"/>
            <a:ext cx="9733512" cy="150018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1/25/2022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38511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2088319"/>
            <a:ext cx="5106004" cy="370288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3403" y="2088319"/>
            <a:ext cx="5094154" cy="370288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1/25/2022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78390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804" y="2088320"/>
            <a:ext cx="4879199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3795" y="2912232"/>
            <a:ext cx="5107208" cy="287896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2003" y="2088320"/>
            <a:ext cx="4865554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912232"/>
            <a:ext cx="5095357" cy="287896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1/25/2022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65281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1/25/2022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96697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1/25/2022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19313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228" y="609600"/>
            <a:ext cx="3932237" cy="2362200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78064" y="609600"/>
            <a:ext cx="6189492" cy="5181600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7228" y="2971800"/>
            <a:ext cx="3932237" cy="2819399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1/25/2022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28307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227" y="609600"/>
            <a:ext cx="5929773" cy="2362200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4" y="758881"/>
            <a:ext cx="3255356" cy="4883038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971800"/>
            <a:ext cx="5934950" cy="28194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1/25/2022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20889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2096064"/>
            <a:ext cx="10353762" cy="3695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1/25/2022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4" y="5883275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80762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  <p:sldLayoutId id="2147483682" r:id="rId13"/>
    <p:sldLayoutId id="2147483683" r:id="rId14"/>
    <p:sldLayoutId id="2147483684" r:id="rId15"/>
    <p:sldLayoutId id="2147483685" r:id="rId16"/>
    <p:sldLayoutId id="2147483686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400" b="1" i="0" kern="1200" cap="all">
          <a:solidFill>
            <a:schemeClr val="tx1"/>
          </a:solidFill>
          <a:effectLst>
            <a:outerShdw blurRad="50800" dist="63500" dir="2700000" algn="tl" rotWithShape="0">
              <a:srgbClr val="000000">
                <a:alpha val="48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7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6.png"/><Relationship Id="rId11" Type="http://schemas.openxmlformats.org/officeDocument/2006/relationships/image" Target="../media/image10.png"/><Relationship Id="rId5" Type="http://schemas.openxmlformats.org/officeDocument/2006/relationships/image" Target="../media/image5.png"/><Relationship Id="rId10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111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2.png"/><Relationship Id="rId5" Type="http://schemas.openxmlformats.org/officeDocument/2006/relationships/image" Target="../media/image3.png"/><Relationship Id="rId10" Type="http://schemas.openxmlformats.org/officeDocument/2006/relationships/image" Target="../media/image4.png"/><Relationship Id="rId4" Type="http://schemas.openxmlformats.org/officeDocument/2006/relationships/image" Target="../media/image11.png"/><Relationship Id="rId9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6E2249B-0E29-4FCD-B4AB-FEBD8E8384A0}"/>
              </a:ext>
            </a:extLst>
          </p:cNvPr>
          <p:cNvSpPr/>
          <p:nvPr/>
        </p:nvSpPr>
        <p:spPr>
          <a:xfrm>
            <a:off x="701748" y="303025"/>
            <a:ext cx="10887740" cy="5443870"/>
          </a:xfrm>
          <a:prstGeom prst="rect">
            <a:avLst/>
          </a:prstGeom>
          <a:solidFill>
            <a:schemeClr val="tx2">
              <a:lumMod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3200" dirty="0">
              <a:solidFill>
                <a:prstClr val="white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55128E3-2699-41AC-99D5-3FF837A4D5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09553" y="702782"/>
            <a:ext cx="8155173" cy="4899539"/>
          </a:xfrm>
        </p:spPr>
        <p:txBody>
          <a:bodyPr>
            <a:normAutofit/>
          </a:bodyPr>
          <a:lstStyle/>
          <a:p>
            <a:pPr algn="l"/>
            <a:r>
              <a:rPr lang="en-US" sz="4800" dirty="0">
                <a:solidFill>
                  <a:schemeClr val="bg2">
                    <a:lumMod val="20000"/>
                    <a:lumOff val="8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CSCI 3321</a:t>
            </a:r>
            <a:endParaRPr lang="en-US" sz="4800" dirty="0">
              <a:solidFill>
                <a:schemeClr val="tx2">
                  <a:lumMod val="9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/>
            <a:r>
              <a:rPr lang="en-US" sz="4400" dirty="0">
                <a:solidFill>
                  <a:schemeClr val="bg2">
                    <a:lumMod val="20000"/>
                    <a:lumOff val="8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Solving nonlinear equations using</a:t>
            </a:r>
          </a:p>
          <a:p>
            <a:pPr algn="l"/>
            <a:r>
              <a:rPr lang="en-US" sz="4400" dirty="0">
                <a:solidFill>
                  <a:schemeClr val="bg2">
                    <a:lumMod val="20000"/>
                    <a:lumOff val="8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Newton’s method</a:t>
            </a:r>
          </a:p>
          <a:p>
            <a:pPr algn="l"/>
            <a:r>
              <a:rPr lang="en-US" sz="4400" dirty="0">
                <a:solidFill>
                  <a:schemeClr val="bg2">
                    <a:lumMod val="20000"/>
                    <a:lumOff val="8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endParaRPr lang="en-US" sz="1800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/>
            <a:r>
              <a:rPr lang="en-US" sz="3200" dirty="0">
                <a:solidFill>
                  <a:prstClr val="white"/>
                </a:solidFill>
              </a:rPr>
              <a:t>	</a:t>
            </a:r>
            <a:endParaRPr lang="en-US" sz="32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8ED1398-F744-4B32-AC99-4C0C3BB488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64644" y="4670553"/>
            <a:ext cx="2796076" cy="781090"/>
          </a:xfrm>
          <a:prstGeom prst="rect">
            <a:avLst/>
          </a:prstGeom>
        </p:spPr>
      </p:pic>
      <p:sp>
        <p:nvSpPr>
          <p:cNvPr id="4" name="Arrow: Right 3">
            <a:extLst>
              <a:ext uri="{FF2B5EF4-FFF2-40B4-BE49-F238E27FC236}">
                <a16:creationId xmlns:a16="http://schemas.microsoft.com/office/drawing/2014/main" id="{CBF8D0AE-FEFD-4471-AED5-49C64066C11A}"/>
              </a:ext>
            </a:extLst>
          </p:cNvPr>
          <p:cNvSpPr/>
          <p:nvPr/>
        </p:nvSpPr>
        <p:spPr>
          <a:xfrm>
            <a:off x="5677786" y="4890977"/>
            <a:ext cx="935665" cy="340242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290B3D30-542C-42FD-B578-5360FF50FFDC}"/>
              </a:ext>
            </a:extLst>
          </p:cNvPr>
          <p:cNvGrpSpPr/>
          <p:nvPr/>
        </p:nvGrpSpPr>
        <p:grpSpPr>
          <a:xfrm>
            <a:off x="6934025" y="2625661"/>
            <a:ext cx="4317124" cy="2730289"/>
            <a:chOff x="6830517" y="2721354"/>
            <a:chExt cx="4317124" cy="2730289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346E459A-959F-4D19-BC8F-61F1A380E63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830517" y="2721354"/>
              <a:ext cx="4317124" cy="2730289"/>
            </a:xfrm>
            <a:prstGeom prst="rect">
              <a:avLst/>
            </a:prstGeom>
          </p:spPr>
        </p:pic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19969D97-8471-4EC6-A79D-628A0FC3C48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505508" y="3508744"/>
              <a:ext cx="0" cy="79273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C4A2282-FD5C-48AF-B210-1EB18F8BA4FC}"/>
                </a:ext>
              </a:extLst>
            </p:cNvPr>
            <p:cNvSpPr txBox="1"/>
            <p:nvPr/>
          </p:nvSpPr>
          <p:spPr>
            <a:xfrm>
              <a:off x="9292737" y="4319981"/>
              <a:ext cx="40107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x0</a:t>
              </a:r>
            </a:p>
          </p:txBody>
        </p: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D16313EB-99F3-42B2-95C0-41F3501FB77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573187" y="3471530"/>
              <a:ext cx="926279" cy="1300081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E99F51D3-16DF-4796-83C6-8DA2B647D8F5}"/>
                </a:ext>
              </a:extLst>
            </p:cNvPr>
            <p:cNvSpPr txBox="1"/>
            <p:nvPr/>
          </p:nvSpPr>
          <p:spPr>
            <a:xfrm>
              <a:off x="9899625" y="3302812"/>
              <a:ext cx="61266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f(x0)</a:t>
              </a:r>
            </a:p>
          </p:txBody>
        </p: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3FBD4F5B-BD66-46A6-88AD-196FD03C270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902997" y="4330614"/>
              <a:ext cx="0" cy="31867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84B25984-2C5A-4811-AC6A-EB38775207BB}"/>
                </a:ext>
              </a:extLst>
            </p:cNvPr>
            <p:cNvSpPr txBox="1"/>
            <p:nvPr/>
          </p:nvSpPr>
          <p:spPr>
            <a:xfrm>
              <a:off x="8745922" y="4609119"/>
              <a:ext cx="40107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x1</a:t>
              </a:r>
            </a:p>
          </p:txBody>
        </p: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09630463-56AB-4D5B-8F36-425827FFFF37}"/>
                </a:ext>
              </a:extLst>
            </p:cNvPr>
            <p:cNvCxnSpPr/>
            <p:nvPr/>
          </p:nvCxnSpPr>
          <p:spPr>
            <a:xfrm flipH="1">
              <a:off x="9578395" y="3498108"/>
              <a:ext cx="335651" cy="0"/>
            </a:xfrm>
            <a:prstGeom prst="straightConnector1">
              <a:avLst/>
            </a:prstGeom>
            <a:ln w="1905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7999ED30-AFB8-47A2-A42C-7285D222B1B5}"/>
                </a:ext>
              </a:extLst>
            </p:cNvPr>
            <p:cNvSpPr txBox="1"/>
            <p:nvPr/>
          </p:nvSpPr>
          <p:spPr>
            <a:xfrm>
              <a:off x="8104340" y="3152551"/>
              <a:ext cx="144892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Slope is f’(x0)</a:t>
              </a:r>
            </a:p>
          </p:txBody>
        </p: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74E25BE0-9E6E-4E33-BDFB-DDE908AE89B3}"/>
                </a:ext>
              </a:extLst>
            </p:cNvPr>
            <p:cNvCxnSpPr>
              <a:cxnSpLocks/>
            </p:cNvCxnSpPr>
            <p:nvPr/>
          </p:nvCxnSpPr>
          <p:spPr>
            <a:xfrm>
              <a:off x="9036326" y="3449585"/>
              <a:ext cx="110668" cy="455528"/>
            </a:xfrm>
            <a:prstGeom prst="straightConnector1">
              <a:avLst/>
            </a:prstGeom>
            <a:ln w="1270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3E6D1B08-BD3A-414C-A565-3157DB2CC47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063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48999" x="9769475" y="4359275"/>
          <p14:tracePt t="49166" x="9761538" y="4359275"/>
          <p14:tracePt t="49175" x="9753600" y="4359275"/>
          <p14:tracePt t="49182" x="9745663" y="4359275"/>
          <p14:tracePt t="49196" x="9731375" y="4359275"/>
          <p14:tracePt t="49213" x="9685338" y="4359275"/>
          <p14:tracePt t="49230" x="9677400" y="4359275"/>
          <p14:tracePt t="49246" x="9669463" y="4359275"/>
          <p14:tracePt t="49263" x="9661525" y="4359275"/>
          <p14:tracePt t="49294" x="9647238" y="4365625"/>
          <p14:tracePt t="49310" x="9639300" y="4365625"/>
          <p14:tracePt t="49318" x="9623425" y="4365625"/>
          <p14:tracePt t="49334" x="9609138" y="4365625"/>
          <p14:tracePt t="49346" x="9601200" y="4373563"/>
          <p14:tracePt t="49363" x="9563100" y="4389438"/>
          <p14:tracePt t="49379" x="9540875" y="4389438"/>
          <p14:tracePt t="49397" x="9509125" y="4403725"/>
          <p14:tracePt t="49413" x="9494838" y="4419600"/>
          <p14:tracePt t="49430" x="9456738" y="4441825"/>
          <p14:tracePt t="49446" x="9440863" y="4449763"/>
          <p14:tracePt t="49463" x="9440863" y="4465638"/>
          <p14:tracePt t="49502" x="9432925" y="4479925"/>
          <p14:tracePt t="49526" x="9432925" y="4487863"/>
          <p14:tracePt t="49550" x="9432925" y="4511675"/>
          <p14:tracePt t="49559" x="9432925" y="4518025"/>
          <p14:tracePt t="49566" x="9432925" y="4533900"/>
          <p14:tracePt t="49582" x="9432925" y="4541838"/>
          <p14:tracePt t="49614" x="9432925" y="4549775"/>
          <p14:tracePt t="49630" x="9440863" y="4556125"/>
          <p14:tracePt t="49638" x="9448800" y="4556125"/>
          <p14:tracePt t="49646" x="9448800" y="4564063"/>
          <p14:tracePt t="49663" x="9471025" y="4572000"/>
          <p14:tracePt t="49680" x="9494838" y="4587875"/>
          <p14:tracePt t="49697" x="9509125" y="4587875"/>
          <p14:tracePt t="49713" x="9540875" y="4587875"/>
          <p14:tracePt t="49729" x="9578975" y="4587875"/>
          <p14:tracePt t="49746" x="9601200" y="4587875"/>
          <p14:tracePt t="49763" x="9639300" y="4587875"/>
          <p14:tracePt t="49780" x="9677400" y="4579938"/>
          <p14:tracePt t="49798" x="9731375" y="4564063"/>
          <p14:tracePt t="49813" x="9737725" y="4556125"/>
          <p14:tracePt t="49830" x="9745663" y="4556125"/>
          <p14:tracePt t="49846" x="9761538" y="4549775"/>
          <p14:tracePt t="49863" x="9761538" y="4541838"/>
          <p14:tracePt t="49880" x="9769475" y="4525963"/>
          <p14:tracePt t="49897" x="9783763" y="4518025"/>
          <p14:tracePt t="49913" x="9845675" y="4465638"/>
          <p14:tracePt t="49929" x="9890125" y="4435475"/>
          <p14:tracePt t="49946" x="9928225" y="4411663"/>
          <p14:tracePt t="49963" x="9936163" y="4411663"/>
          <p14:tracePt t="50031" x="9913938" y="4411663"/>
          <p14:tracePt t="50046" x="9906000" y="4411663"/>
          <p14:tracePt t="50054" x="9906000" y="4403725"/>
          <p14:tracePt t="50070" x="0" y="0"/>
        </p14:tracePtLst>
        <p14:tracePtLst>
          <p14:tracePt t="51647" x="9601200" y="3382963"/>
          <p14:tracePt t="52538" x="0" y="0"/>
        </p14:tracePtLst>
        <p14:tracePtLst>
          <p14:tracePt t="60239" x="9601200" y="3421063"/>
          <p14:tracePt t="60431" x="0" y="0"/>
        </p14:tracePtLst>
        <p14:tracePtLst>
          <p14:tracePt t="61767" x="9601200" y="3398838"/>
          <p14:tracePt t="61985" x="9593263" y="3406775"/>
          <p14:tracePt t="61999" x="9585325" y="3413125"/>
          <p14:tracePt t="62006" x="9585325" y="3421063"/>
          <p14:tracePt t="62022" x="9578975" y="3429000"/>
          <p14:tracePt t="62031" x="9571038" y="3436938"/>
          <p14:tracePt t="62047" x="9571038" y="3444875"/>
          <p14:tracePt t="62064" x="9563100" y="3444875"/>
          <p14:tracePt t="62086" x="9563100" y="3451225"/>
          <p14:tracePt t="62102" x="9555163" y="3459163"/>
          <p14:tracePt t="62118" x="9555163" y="3467100"/>
          <p14:tracePt t="62142" x="9547225" y="3475038"/>
          <p14:tracePt t="62158" x="9540875" y="3482975"/>
          <p14:tracePt t="62174" x="9540875" y="3489325"/>
          <p14:tracePt t="62182" x="9532938" y="3497263"/>
          <p14:tracePt t="62198" x="9525000" y="3505200"/>
          <p14:tracePt t="62215" x="9517063" y="3513138"/>
          <p14:tracePt t="62231" x="9517063" y="3527425"/>
          <p14:tracePt t="62247" x="9502775" y="3535363"/>
          <p14:tracePt t="62265" x="9502775" y="3543300"/>
          <p14:tracePt t="62281" x="9494838" y="3559175"/>
          <p14:tracePt t="62298" x="9486900" y="3565525"/>
          <p14:tracePt t="62315" x="9471025" y="3581400"/>
          <p14:tracePt t="62331" x="9471025" y="3589338"/>
          <p14:tracePt t="62348" x="9464675" y="3597275"/>
          <p14:tracePt t="62364" x="9464675" y="3603625"/>
          <p14:tracePt t="62381" x="9448800" y="3611563"/>
          <p14:tracePt t="62398" x="9448800" y="3619500"/>
          <p14:tracePt t="62414" x="9440863" y="3627438"/>
          <p14:tracePt t="62431" x="9440863" y="3635375"/>
          <p14:tracePt t="62448" x="9432925" y="3635375"/>
          <p14:tracePt t="62464" x="9432925" y="3641725"/>
          <p14:tracePt t="62481" x="9418638" y="3649663"/>
          <p14:tracePt t="62498" x="9410700" y="3657600"/>
          <p14:tracePt t="62514" x="9402763" y="3673475"/>
          <p14:tracePt t="62532" x="9388475" y="3695700"/>
          <p14:tracePt t="62548" x="9380538" y="3703638"/>
          <p14:tracePt t="62564" x="9364663" y="3717925"/>
          <p14:tracePt t="62566" x="9364663" y="3725863"/>
          <p14:tracePt t="62598" x="9356725" y="3725863"/>
          <p14:tracePt t="62622" x="9356725" y="3733800"/>
          <p14:tracePt t="62638" x="9356725" y="3741738"/>
          <p14:tracePt t="62646" x="9350375" y="3749675"/>
          <p14:tracePt t="62663" x="9334500" y="3756025"/>
          <p14:tracePt t="62678" x="9318625" y="3771900"/>
          <p14:tracePt t="62686" x="9312275" y="3779838"/>
          <p14:tracePt t="62702" x="9280525" y="3802063"/>
          <p14:tracePt t="62714" x="9274175" y="3817938"/>
          <p14:tracePt t="62731" x="9258300" y="3832225"/>
          <p14:tracePt t="62748" x="9250363" y="3840163"/>
          <p14:tracePt t="62749" x="9250363" y="3848100"/>
          <p14:tracePt t="62766" x="9236075" y="3863975"/>
          <p14:tracePt t="62830" x="9228138" y="3870325"/>
          <p14:tracePt t="62854" x="9228138" y="3878263"/>
          <p14:tracePt t="62870" x="9212263" y="3886200"/>
          <p14:tracePt t="62878" x="9204325" y="3902075"/>
          <p14:tracePt t="62894" x="9190038" y="3908425"/>
          <p14:tracePt t="62902" x="9182100" y="3924300"/>
          <p14:tracePt t="62914" x="9174163" y="3924300"/>
          <p14:tracePt t="62931" x="9159875" y="3940175"/>
          <p14:tracePt t="62948" x="9151938" y="3946525"/>
          <p14:tracePt t="62950" x="9136063" y="3954463"/>
          <p14:tracePt t="62974" x="9136063" y="3962400"/>
          <p14:tracePt t="62990" x="9128125" y="3970338"/>
          <p14:tracePt t="63006" x="9128125" y="3978275"/>
          <p14:tracePt t="63022" x="9121775" y="3984625"/>
          <p14:tracePt t="63031" x="9113838" y="3984625"/>
          <p14:tracePt t="63048" x="9113838" y="3992563"/>
          <p14:tracePt t="63065" x="9105900" y="4008438"/>
          <p14:tracePt t="63081" x="9090025" y="4022725"/>
          <p14:tracePt t="63098" x="9083675" y="4030663"/>
          <p14:tracePt t="63114" x="9083675" y="4046538"/>
          <p14:tracePt t="63131" x="9067800" y="4060825"/>
          <p14:tracePt t="63165" x="9059863" y="4092575"/>
          <p14:tracePt t="63181" x="9045575" y="4098925"/>
          <p14:tracePt t="63198" x="9029700" y="4122738"/>
          <p14:tracePt t="63214" x="9021763" y="4152900"/>
          <p14:tracePt t="63231" x="9007475" y="4175125"/>
          <p14:tracePt t="63248" x="8983663" y="4206875"/>
          <p14:tracePt t="63265" x="8975725" y="4237038"/>
          <p14:tracePt t="63281" x="8961438" y="4259263"/>
          <p14:tracePt t="63298" x="8961438" y="4267200"/>
          <p14:tracePt t="63315" x="8953500" y="4275138"/>
          <p14:tracePt t="63331" x="8945563" y="4283075"/>
          <p14:tracePt t="63348" x="8931275" y="4297363"/>
          <p14:tracePt t="63350" x="8931275" y="4305300"/>
          <p14:tracePt t="63365" x="8923338" y="4313238"/>
          <p14:tracePt t="63381" x="8907463" y="4327525"/>
          <p14:tracePt t="63398" x="8885238" y="4359275"/>
          <p14:tracePt t="63414" x="8855075" y="4397375"/>
          <p14:tracePt t="63431" x="8839200" y="4435475"/>
          <p14:tracePt t="63448" x="8809038" y="4473575"/>
          <p14:tracePt t="63465" x="8785225" y="4511675"/>
          <p14:tracePt t="63481" x="8755063" y="4549775"/>
          <p14:tracePt t="63498" x="8732838" y="4564063"/>
          <p14:tracePt t="63514" x="8732838" y="4572000"/>
          <p14:tracePt t="63531" x="8724900" y="4572000"/>
          <p14:tracePt t="63551" x="8724900" y="4579938"/>
          <p14:tracePt t="63564" x="8716963" y="4587875"/>
          <p14:tracePt t="63582" x="8709025" y="4594225"/>
          <p14:tracePt t="63598" x="8702675" y="4618038"/>
          <p14:tracePt t="63614" x="8686800" y="4632325"/>
          <p14:tracePt t="63631" x="8678863" y="4648200"/>
          <p14:tracePt t="63662" x="8670925" y="4648200"/>
          <p14:tracePt t="63702" x="8670925" y="4656138"/>
          <p14:tracePt t="64094" x="0" y="0"/>
        </p14:tracePtLst>
        <p14:tracePtLst>
          <p14:tracePt t="80775" x="8999538" y="4275138"/>
          <p14:tracePt t="81975" x="0" y="0"/>
        </p14:tracePtLst>
      </p14:laserTrace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6E2249B-0E29-4FCD-B4AB-FEBD8E8384A0}"/>
              </a:ext>
            </a:extLst>
          </p:cNvPr>
          <p:cNvSpPr/>
          <p:nvPr/>
        </p:nvSpPr>
        <p:spPr>
          <a:xfrm>
            <a:off x="701748" y="6483"/>
            <a:ext cx="10887740" cy="6140305"/>
          </a:xfrm>
          <a:prstGeom prst="rect">
            <a:avLst/>
          </a:prstGeom>
          <a:solidFill>
            <a:schemeClr val="tx2">
              <a:lumMod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3200" dirty="0">
              <a:solidFill>
                <a:prstClr val="white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55128E3-2699-41AC-99D5-3FF837A4D5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32600" y="609906"/>
            <a:ext cx="8155173" cy="3824040"/>
          </a:xfrm>
        </p:spPr>
        <p:txBody>
          <a:bodyPr>
            <a:normAutofit/>
          </a:bodyPr>
          <a:lstStyle/>
          <a:p>
            <a:pPr algn="l"/>
            <a:r>
              <a:rPr lang="en-US" sz="4800" dirty="0">
                <a:solidFill>
                  <a:schemeClr val="bg2">
                    <a:lumMod val="20000"/>
                    <a:lumOff val="8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CSCI 3321</a:t>
            </a:r>
            <a:endParaRPr lang="en-US" sz="4800" dirty="0">
              <a:solidFill>
                <a:schemeClr val="tx2">
                  <a:lumMod val="9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/>
            <a:r>
              <a:rPr lang="en-US" sz="4000" dirty="0">
                <a:solidFill>
                  <a:schemeClr val="bg2">
                    <a:lumMod val="20000"/>
                    <a:lumOff val="8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Derivation of Newton’s method</a:t>
            </a:r>
            <a:endParaRPr lang="en-US" sz="40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/>
            <a:r>
              <a:rPr lang="en-US" sz="4400" dirty="0">
                <a:solidFill>
                  <a:schemeClr val="bg2">
                    <a:lumMod val="20000"/>
                    <a:lumOff val="8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endParaRPr lang="en-US" sz="1800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/>
            <a:endParaRPr lang="en-US" sz="3200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290B3D30-542C-42FD-B578-5360FF50FFDC}"/>
              </a:ext>
            </a:extLst>
          </p:cNvPr>
          <p:cNvGrpSpPr/>
          <p:nvPr/>
        </p:nvGrpSpPr>
        <p:grpSpPr>
          <a:xfrm>
            <a:off x="6842276" y="2753526"/>
            <a:ext cx="4317124" cy="2730289"/>
            <a:chOff x="6830517" y="2721354"/>
            <a:chExt cx="4317124" cy="2730289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346E459A-959F-4D19-BC8F-61F1A380E63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830517" y="2721354"/>
              <a:ext cx="4317124" cy="2730289"/>
            </a:xfrm>
            <a:prstGeom prst="rect">
              <a:avLst/>
            </a:prstGeom>
          </p:spPr>
        </p:pic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19969D97-8471-4EC6-A79D-628A0FC3C48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505508" y="3508744"/>
              <a:ext cx="0" cy="79273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C4A2282-FD5C-48AF-B210-1EB18F8BA4FC}"/>
                </a:ext>
              </a:extLst>
            </p:cNvPr>
            <p:cNvSpPr txBox="1"/>
            <p:nvPr/>
          </p:nvSpPr>
          <p:spPr>
            <a:xfrm>
              <a:off x="9292737" y="4319981"/>
              <a:ext cx="40107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x0</a:t>
              </a:r>
            </a:p>
          </p:txBody>
        </p: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D16313EB-99F3-42B2-95C0-41F3501FB77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573187" y="3471530"/>
              <a:ext cx="926279" cy="1300081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E99F51D3-16DF-4796-83C6-8DA2B647D8F5}"/>
                </a:ext>
              </a:extLst>
            </p:cNvPr>
            <p:cNvSpPr txBox="1"/>
            <p:nvPr/>
          </p:nvSpPr>
          <p:spPr>
            <a:xfrm>
              <a:off x="9899625" y="3302812"/>
              <a:ext cx="61266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f(x0)</a:t>
              </a:r>
            </a:p>
          </p:txBody>
        </p: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3FBD4F5B-BD66-46A6-88AD-196FD03C270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902997" y="4330614"/>
              <a:ext cx="0" cy="31867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84B25984-2C5A-4811-AC6A-EB38775207BB}"/>
                </a:ext>
              </a:extLst>
            </p:cNvPr>
            <p:cNvSpPr txBox="1"/>
            <p:nvPr/>
          </p:nvSpPr>
          <p:spPr>
            <a:xfrm>
              <a:off x="8745922" y="4609119"/>
              <a:ext cx="40107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x1</a:t>
              </a:r>
            </a:p>
          </p:txBody>
        </p: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09630463-56AB-4D5B-8F36-425827FFFF37}"/>
                </a:ext>
              </a:extLst>
            </p:cNvPr>
            <p:cNvCxnSpPr/>
            <p:nvPr/>
          </p:nvCxnSpPr>
          <p:spPr>
            <a:xfrm flipH="1">
              <a:off x="9578395" y="3498108"/>
              <a:ext cx="335651" cy="0"/>
            </a:xfrm>
            <a:prstGeom prst="straightConnector1">
              <a:avLst/>
            </a:prstGeom>
            <a:ln w="1905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7999ED30-AFB8-47A2-A42C-7285D222B1B5}"/>
                </a:ext>
              </a:extLst>
            </p:cNvPr>
            <p:cNvSpPr txBox="1"/>
            <p:nvPr/>
          </p:nvSpPr>
          <p:spPr>
            <a:xfrm>
              <a:off x="8104340" y="3152551"/>
              <a:ext cx="144892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Slope is f’(x0)</a:t>
              </a:r>
            </a:p>
          </p:txBody>
        </p: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74E25BE0-9E6E-4E33-BDFB-DDE908AE89B3}"/>
                </a:ext>
              </a:extLst>
            </p:cNvPr>
            <p:cNvCxnSpPr>
              <a:cxnSpLocks/>
            </p:cNvCxnSpPr>
            <p:nvPr/>
          </p:nvCxnSpPr>
          <p:spPr>
            <a:xfrm>
              <a:off x="9036326" y="3449585"/>
              <a:ext cx="110668" cy="455528"/>
            </a:xfrm>
            <a:prstGeom prst="straightConnector1">
              <a:avLst/>
            </a:prstGeom>
            <a:ln w="1270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62A74707-3766-402C-BB32-6328ED4179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98631" y="839503"/>
            <a:ext cx="4152900" cy="5334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295282B-823B-4CF9-B834-7E485AECC89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0621" y="2638527"/>
            <a:ext cx="5048250" cy="63817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9D8502C-2803-401D-841B-7F4D21C8A67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20621" y="3423346"/>
            <a:ext cx="2990850" cy="69532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F7B129A-A4AB-402A-995C-2C8B6BF3E0C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88992" y="4315880"/>
            <a:ext cx="1819275" cy="69532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15A5D4A4-8E65-42F6-9F0D-14FD9865B04D}"/>
              </a:ext>
            </a:extLst>
          </p:cNvPr>
          <p:cNvSpPr txBox="1"/>
          <p:nvPr/>
        </p:nvSpPr>
        <p:spPr>
          <a:xfrm>
            <a:off x="1187766" y="4411160"/>
            <a:ext cx="292395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Setting f[x] equal to zero and solving for x, then we get</a:t>
            </a: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or since it is the next approximation, just call it x1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C7490C6B-766B-43BC-ABED-25C0607EBE1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266886" y="5250092"/>
            <a:ext cx="1819275" cy="714375"/>
          </a:xfrm>
          <a:prstGeom prst="rect">
            <a:avLst/>
          </a:prstGeom>
          <a:ln w="28575">
            <a:solidFill>
              <a:schemeClr val="bg2">
                <a:lumMod val="60000"/>
                <a:lumOff val="40000"/>
              </a:schemeClr>
            </a:solidFill>
          </a:ln>
        </p:spPr>
      </p:pic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E5304164-5E9D-4B6F-BC90-F1D523135882}"/>
              </a:ext>
            </a:extLst>
          </p:cNvPr>
          <p:cNvCxnSpPr>
            <a:cxnSpLocks/>
          </p:cNvCxnSpPr>
          <p:nvPr/>
        </p:nvCxnSpPr>
        <p:spPr>
          <a:xfrm flipV="1">
            <a:off x="6077111" y="4857854"/>
            <a:ext cx="2680570" cy="812470"/>
          </a:xfrm>
          <a:prstGeom prst="straightConnector1">
            <a:avLst/>
          </a:prstGeom>
          <a:ln w="28575">
            <a:solidFill>
              <a:schemeClr val="bg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F2EF726F-29FF-47E6-BCD2-BA6439DA613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9A39B72-545E-4D8C-B353-4B9ECF85AF20}"/>
              </a:ext>
            </a:extLst>
          </p:cNvPr>
          <p:cNvSpPr txBox="1"/>
          <p:nvPr/>
        </p:nvSpPr>
        <p:spPr>
          <a:xfrm flipH="1">
            <a:off x="5465007" y="152400"/>
            <a:ext cx="26510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xnp1= </a:t>
            </a:r>
            <a:r>
              <a:rPr lang="en-US" dirty="0" err="1"/>
              <a:t>xn</a:t>
            </a:r>
            <a:r>
              <a:rPr lang="en-US" dirty="0"/>
              <a:t> – f[</a:t>
            </a:r>
            <a:r>
              <a:rPr lang="en-US" dirty="0" err="1"/>
              <a:t>xn</a:t>
            </a:r>
            <a:r>
              <a:rPr lang="en-US" dirty="0"/>
              <a:t>]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4CA64F2-9732-4999-B6DF-76764EDCBAF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474961" y="1736352"/>
            <a:ext cx="2461213" cy="641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8258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14433" x="5265738" y="1303338"/>
          <p14:tracePt t="14616" x="5273675" y="1303338"/>
          <p14:tracePt t="14624" x="5326063" y="1303338"/>
          <p14:tracePt t="14632" x="5394325" y="1303338"/>
          <p14:tracePt t="14648" x="5562600" y="1303338"/>
          <p14:tracePt t="14665" x="5630863" y="1303338"/>
          <p14:tracePt t="14681" x="5867400" y="1303338"/>
          <p14:tracePt t="14698" x="5981700" y="1303338"/>
          <p14:tracePt t="14715" x="6065838" y="1303338"/>
          <p14:tracePt t="14731" x="6142038" y="1303338"/>
          <p14:tracePt t="14748" x="6194425" y="1303338"/>
          <p14:tracePt t="14765" x="6264275" y="1303338"/>
          <p14:tracePt t="14781" x="6332538" y="1303338"/>
          <p14:tracePt t="14798" x="6354763" y="1303338"/>
          <p14:tracePt t="14799" x="6430963" y="1317625"/>
          <p14:tracePt t="14814" x="6454775" y="1317625"/>
          <p14:tracePt t="14832" x="6515100" y="1325563"/>
          <p14:tracePt t="14848" x="6545263" y="1325563"/>
          <p14:tracePt t="14864" x="6575425" y="1325563"/>
          <p14:tracePt t="14881" x="6613525" y="1325563"/>
          <p14:tracePt t="14898" x="6651625" y="1325563"/>
          <p14:tracePt t="14915" x="6735763" y="1325563"/>
          <p14:tracePt t="14931" x="6850063" y="1325563"/>
          <p14:tracePt t="14948" x="6942138" y="1325563"/>
          <p14:tracePt t="14964" x="7026275" y="1325563"/>
          <p14:tracePt t="14982" x="7102475" y="1325563"/>
          <p14:tracePt t="14999" x="7170738" y="1325563"/>
          <p14:tracePt t="15000" x="7185025" y="1325563"/>
          <p14:tracePt t="15015" x="7208838" y="1325563"/>
          <p14:tracePt t="15031" x="7261225" y="1325563"/>
          <p14:tracePt t="15032" x="7292975" y="1325563"/>
          <p14:tracePt t="15048" x="7331075" y="1325563"/>
          <p14:tracePt t="15064" x="7566025" y="1325563"/>
          <p14:tracePt t="15081" x="7718425" y="1325563"/>
          <p14:tracePt t="15099" x="7864475" y="1325563"/>
          <p14:tracePt t="15114" x="7954963" y="1325563"/>
          <p14:tracePt t="15131" x="7993063" y="1325563"/>
          <p14:tracePt t="15148" x="8016875" y="1325563"/>
          <p14:tracePt t="15164" x="8031163" y="1317625"/>
          <p14:tracePt t="15181" x="8054975" y="1317625"/>
          <p14:tracePt t="15198" x="8161338" y="1303338"/>
          <p14:tracePt t="15200" x="8213725" y="1287463"/>
          <p14:tracePt t="15215" x="8283575" y="1279525"/>
          <p14:tracePt t="15232" x="8420100" y="1265238"/>
          <p14:tracePt t="15248" x="8474075" y="1249363"/>
          <p14:tracePt t="15264" x="8512175" y="1249363"/>
          <p14:tracePt t="15281" x="8526463" y="1249363"/>
          <p14:tracePt t="15298" x="8542338" y="1249363"/>
          <p14:tracePt t="15315" x="8572500" y="1249363"/>
          <p14:tracePt t="15332" x="8610600" y="1249363"/>
          <p14:tracePt t="15348" x="8670925" y="1249363"/>
          <p14:tracePt t="15365" x="8732838" y="1249363"/>
          <p14:tracePt t="15381" x="8809038" y="1241425"/>
          <p14:tracePt t="15398" x="8847138" y="1241425"/>
          <p14:tracePt t="15400" x="8861425" y="1235075"/>
          <p14:tracePt t="15415" x="8869363" y="1235075"/>
          <p14:tracePt t="15431" x="8885238" y="1235075"/>
          <p14:tracePt t="15450" x="8893175" y="1235075"/>
          <p14:tracePt t="15464" x="8907463" y="1235075"/>
          <p14:tracePt t="15481" x="8945563" y="1227138"/>
          <p14:tracePt t="15498" x="8999538" y="1219200"/>
          <p14:tracePt t="15515" x="9067800" y="1211263"/>
          <p14:tracePt t="15531" x="9121775" y="1203325"/>
          <p14:tracePt t="15549" x="9159875" y="1196975"/>
          <p14:tracePt t="15568" x="9166225" y="1196975"/>
          <p14:tracePt t="15640" x="9174163" y="1196975"/>
          <p14:tracePt t="15649" x="9182100" y="1196975"/>
          <p14:tracePt t="15664" x="9228138" y="1196975"/>
          <p14:tracePt t="15681" x="9288463" y="1196975"/>
          <p14:tracePt t="15698" x="9334500" y="1196975"/>
          <p14:tracePt t="15715" x="9350375" y="1196975"/>
          <p14:tracePt t="15776" x="9364663" y="1196975"/>
          <p14:tracePt t="15784" x="9380538" y="1196975"/>
          <p14:tracePt t="15798" x="9402763" y="1196975"/>
          <p14:tracePt t="15815" x="9432925" y="1196975"/>
          <p14:tracePt t="15832" x="9509125" y="1196975"/>
          <p14:tracePt t="15849" x="9517063" y="1196975"/>
          <p14:tracePt t="15936" x="9540875" y="1181100"/>
          <p14:tracePt t="15944" x="9555163" y="1181100"/>
          <p14:tracePt t="15952" x="9571038" y="1158875"/>
          <p14:tracePt t="15964" x="9609138" y="1150938"/>
          <p14:tracePt t="15981" x="9655175" y="1143000"/>
          <p14:tracePt t="15998" x="9661525" y="1135063"/>
          <p14:tracePt t="16112" x="9677400" y="1135063"/>
          <p14:tracePt t="16128" x="9699625" y="1135063"/>
          <p14:tracePt t="16144" x="9723438" y="1135063"/>
          <p14:tracePt t="16208" x="9731375" y="1135063"/>
          <p14:tracePt t="16224" x="9753600" y="1135063"/>
          <p14:tracePt t="16232" x="9775825" y="1135063"/>
          <p14:tracePt t="16248" x="9837738" y="1135063"/>
          <p14:tracePt t="16264" x="9898063" y="1135063"/>
          <p14:tracePt t="16281" x="9944100" y="1135063"/>
          <p14:tracePt t="16298" x="9982200" y="1135063"/>
          <p14:tracePt t="16314" x="9998075" y="1135063"/>
          <p14:tracePt t="16336" x="10012363" y="1135063"/>
          <p14:tracePt t="16348" x="10020300" y="1135063"/>
          <p14:tracePt t="16365" x="10074275" y="1135063"/>
          <p14:tracePt t="16381" x="10150475" y="1135063"/>
          <p14:tracePt t="16398" x="10202863" y="1135063"/>
          <p14:tracePt t="16400" x="10233025" y="1135063"/>
          <p14:tracePt t="16415" x="10256838" y="1135063"/>
          <p14:tracePt t="16432" x="10302875" y="1135063"/>
          <p14:tracePt t="16448" x="10309225" y="1135063"/>
          <p14:tracePt t="16496" x="10317163" y="1135063"/>
          <p14:tracePt t="16504" x="10333038" y="1135063"/>
          <p14:tracePt t="16520" x="10340975" y="1135063"/>
          <p14:tracePt t="16531" x="10363200" y="1135063"/>
          <p14:tracePt t="16548" x="10385425" y="1135063"/>
          <p14:tracePt t="16565" x="10401300" y="1135063"/>
          <p14:tracePt t="16581" x="10409238" y="1135063"/>
          <p14:tracePt t="16704" x="10417175" y="1135063"/>
          <p14:tracePt t="16712" x="10423525" y="1143000"/>
          <p14:tracePt t="16720" x="10431463" y="1143000"/>
          <p14:tracePt t="16721" x="0" y="0"/>
        </p14:tracePtLst>
        <p14:tracePtLst>
          <p14:tracePt t="22921" x="1241425" y="3132138"/>
          <p14:tracePt t="23145" x="1249363" y="3132138"/>
          <p14:tracePt t="23184" x="1265238" y="3132138"/>
          <p14:tracePt t="23225" x="1273175" y="3132138"/>
          <p14:tracePt t="23256" x="1279525" y="3132138"/>
          <p14:tracePt t="23265" x="1295400" y="3132138"/>
          <p14:tracePt t="23288" x="1311275" y="3132138"/>
          <p14:tracePt t="23312" x="1317625" y="3132138"/>
          <p14:tracePt t="23320" x="1333500" y="3132138"/>
          <p14:tracePt t="23332" x="1341438" y="3132138"/>
          <p14:tracePt t="23349" x="1363663" y="3132138"/>
          <p14:tracePt t="23365" x="1393825" y="3132138"/>
          <p14:tracePt t="23382" x="1425575" y="3132138"/>
          <p14:tracePt t="23399" x="1447800" y="3132138"/>
          <p14:tracePt t="23415" x="1463675" y="3132138"/>
          <p14:tracePt t="23440" x="1470025" y="3132138"/>
          <p14:tracePt t="23456" x="1477963" y="3132138"/>
          <p14:tracePt t="23466" x="1485900" y="3132138"/>
          <p14:tracePt t="23482" x="1508125" y="3132138"/>
          <p14:tracePt t="23499" x="1539875" y="3132138"/>
          <p14:tracePt t="23515" x="1554163" y="3132138"/>
          <p14:tracePt t="23532" x="1562100" y="3132138"/>
          <p14:tracePt t="24048" x="1570038" y="3132138"/>
          <p14:tracePt t="24056" x="1577975" y="3132138"/>
          <p14:tracePt t="24065" x="1584325" y="3132138"/>
          <p14:tracePt t="24082" x="1608138" y="3132138"/>
          <p14:tracePt t="24099" x="1630363" y="3132138"/>
          <p14:tracePt t="24115" x="1638300" y="3132138"/>
          <p14:tracePt t="24132" x="1660525" y="3132138"/>
          <p14:tracePt t="24224" x="1676400" y="3132138"/>
          <p14:tracePt t="24232" x="1684338" y="3124200"/>
          <p14:tracePt t="24248" x="1760538" y="3078163"/>
          <p14:tracePt t="24265" x="1782763" y="3048000"/>
          <p14:tracePt t="24282" x="1790700" y="3017838"/>
          <p14:tracePt t="24299" x="1798638" y="3001963"/>
          <p14:tracePt t="24315" x="1798638" y="2979738"/>
          <p14:tracePt t="24332" x="1798638" y="2955925"/>
          <p14:tracePt t="24349" x="1798638" y="2941638"/>
          <p14:tracePt t="24365" x="1798638" y="2911475"/>
          <p14:tracePt t="24382" x="1782763" y="2887663"/>
          <p14:tracePt t="24399" x="1768475" y="2841625"/>
          <p14:tracePt t="24416" x="1760538" y="2819400"/>
          <p14:tracePt t="24432" x="1752600" y="2797175"/>
          <p14:tracePt t="24449" x="1744663" y="2797175"/>
          <p14:tracePt t="24505" x="1744663" y="2781300"/>
          <p14:tracePt t="24521" x="1714500" y="2759075"/>
          <p14:tracePt t="24528" x="1692275" y="2759075"/>
          <p14:tracePt t="24536" x="1676400" y="2735263"/>
          <p14:tracePt t="24549" x="1638300" y="2720975"/>
          <p14:tracePt t="24565" x="1546225" y="2682875"/>
          <p14:tracePt t="24582" x="1524000" y="2644775"/>
          <p14:tracePt t="24584" x="1516063" y="2644775"/>
          <p14:tracePt t="24599" x="1508125" y="2636838"/>
          <p14:tracePt t="24616" x="1477963" y="2620963"/>
          <p14:tracePt t="24632" x="1447800" y="2620963"/>
          <p14:tracePt t="24648" x="1379538" y="2620963"/>
          <p14:tracePt t="24665" x="1317625" y="2636838"/>
          <p14:tracePt t="24682" x="1279525" y="2651125"/>
          <p14:tracePt t="24699" x="1241425" y="2659063"/>
          <p14:tracePt t="24715" x="1227138" y="2667000"/>
          <p14:tracePt t="24732" x="1219200" y="2667000"/>
          <p14:tracePt t="24749" x="1211263" y="2674938"/>
          <p14:tracePt t="24765" x="1203325" y="2689225"/>
          <p14:tracePt t="24782" x="1196975" y="2697163"/>
          <p14:tracePt t="24784" x="1189038" y="2705100"/>
          <p14:tracePt t="24799" x="1181100" y="2735263"/>
          <p14:tracePt t="24815" x="1181100" y="2765425"/>
          <p14:tracePt t="24832" x="1165225" y="2811463"/>
          <p14:tracePt t="24849" x="1165225" y="2835275"/>
          <p14:tracePt t="24865" x="1173163" y="2849563"/>
          <p14:tracePt t="24888" x="1173163" y="2865438"/>
          <p14:tracePt t="25032" x="1181100" y="2873375"/>
          <p14:tracePt t="25048" x="1196975" y="2873375"/>
          <p14:tracePt t="25056" x="1219200" y="2873375"/>
          <p14:tracePt t="25065" x="1249363" y="2873375"/>
          <p14:tracePt t="25066" x="0" y="0"/>
        </p14:tracePtLst>
        <p14:tracePtLst>
          <p14:tracePt t="26120" x="2035175" y="3032125"/>
          <p14:tracePt t="26233" x="2041525" y="3032125"/>
          <p14:tracePt t="26248" x="2049463" y="3040063"/>
          <p14:tracePt t="26256" x="2057400" y="3040063"/>
          <p14:tracePt t="26265" x="2065338" y="3040063"/>
          <p14:tracePt t="26282" x="2087563" y="3048000"/>
          <p14:tracePt t="26299" x="2149475" y="3055938"/>
          <p14:tracePt t="26316" x="2209800" y="3070225"/>
          <p14:tracePt t="26332" x="2263775" y="3078163"/>
          <p14:tracePt t="26349" x="2301875" y="3086100"/>
          <p14:tracePt t="26366" x="2332038" y="3086100"/>
          <p14:tracePt t="26382" x="2346325" y="3086100"/>
          <p14:tracePt t="26399" x="2354263" y="3086100"/>
          <p14:tracePt t="26440" x="2370138" y="3086100"/>
          <p14:tracePt t="26480" x="2378075" y="3086100"/>
          <p14:tracePt t="26496" x="2392363" y="3086100"/>
          <p14:tracePt t="26512" x="2400300" y="3086100"/>
          <p14:tracePt t="26905" x="0" y="0"/>
        </p14:tracePtLst>
        <p14:tracePtLst>
          <p14:tracePt t="27666" x="2751138" y="3078163"/>
          <p14:tracePt t="27696" x="2765425" y="3078163"/>
          <p14:tracePt t="27713" x="2827338" y="3078163"/>
          <p14:tracePt t="27721" x="2849563" y="3078163"/>
          <p14:tracePt t="27732" x="2865438" y="3078163"/>
          <p14:tracePt t="27749" x="2911475" y="3094038"/>
          <p14:tracePt t="27766" x="2933700" y="3101975"/>
          <p14:tracePt t="27768" x="2941638" y="3101975"/>
          <p14:tracePt t="27783" x="2949575" y="3101975"/>
          <p14:tracePt t="27816" x="2955925" y="3101975"/>
          <p14:tracePt t="27840" x="2971800" y="3101975"/>
          <p14:tracePt t="27848" x="2979738" y="3101975"/>
          <p14:tracePt t="27856" x="2994025" y="3101975"/>
          <p14:tracePt t="27872" x="3025775" y="3101975"/>
          <p14:tracePt t="27883" x="3032125" y="3101975"/>
          <p14:tracePt t="27899" x="3063875" y="3101975"/>
          <p14:tracePt t="27916" x="3078163" y="3101975"/>
          <p14:tracePt t="27932" x="3086100" y="3108325"/>
          <p14:tracePt t="27949" x="3101975" y="3116263"/>
          <p14:tracePt t="27966" x="3108325" y="3116263"/>
          <p14:tracePt t="27984" x="3124200" y="3116263"/>
          <p14:tracePt t="28000" x="3132138" y="3116263"/>
          <p14:tracePt t="28016" x="3140075" y="3116263"/>
          <p14:tracePt t="28033" x="3154363" y="3124200"/>
          <p14:tracePt t="28056" x="3162300" y="3124200"/>
          <p14:tracePt t="28066" x="3170238" y="3124200"/>
          <p14:tracePt t="28084" x="3184525" y="3132138"/>
          <p14:tracePt t="28099" x="3208338" y="3132138"/>
          <p14:tracePt t="28116" x="3222625" y="3132138"/>
          <p14:tracePt t="28132" x="3238500" y="3132138"/>
          <p14:tracePt t="28149" x="3246438" y="3132138"/>
          <p14:tracePt t="28593" x="0" y="0"/>
        </p14:tracePtLst>
        <p14:tracePtLst>
          <p14:tracePt t="29394" x="3475038" y="3108325"/>
          <p14:tracePt t="29592" x="3482975" y="3108325"/>
          <p14:tracePt t="29600" x="3497263" y="3108325"/>
          <p14:tracePt t="29616" x="3559175" y="3101975"/>
          <p14:tracePt t="29632" x="3611563" y="3101975"/>
          <p14:tracePt t="29650" x="3641725" y="3101975"/>
          <p14:tracePt t="29666" x="3649663" y="3101975"/>
          <p14:tracePt t="29720" x="3665538" y="3101975"/>
          <p14:tracePt t="29729" x="3679825" y="3101975"/>
          <p14:tracePt t="29736" x="3703638" y="3101975"/>
          <p14:tracePt t="29750" x="3725863" y="3101975"/>
          <p14:tracePt t="29766" x="3749675" y="3101975"/>
          <p14:tracePt t="29783" x="3756025" y="3101975"/>
          <p14:tracePt t="29873" x="3779838" y="3094038"/>
          <p14:tracePt t="29881" x="3787775" y="3094038"/>
          <p14:tracePt t="29888" x="3794125" y="3094038"/>
          <p14:tracePt t="29899" x="3802063" y="3094038"/>
          <p14:tracePt t="29916" x="3810000" y="3094038"/>
          <p14:tracePt t="29933" x="3817938" y="3094038"/>
          <p14:tracePt t="29976" x="3825875" y="3094038"/>
          <p14:tracePt t="29984" x="3840163" y="3094038"/>
          <p14:tracePt t="30000" x="3870325" y="3086100"/>
          <p14:tracePt t="30016" x="3946525" y="3086100"/>
          <p14:tracePt t="30032" x="4008438" y="3086100"/>
          <p14:tracePt t="30049" x="4054475" y="3086100"/>
          <p14:tracePt t="30066" x="4060825" y="3086100"/>
          <p14:tracePt t="30192" x="4068763" y="3086100"/>
          <p14:tracePt t="30200" x="4076700" y="3078163"/>
          <p14:tracePt t="30216" x="4092575" y="3078163"/>
          <p14:tracePt t="30464" x="0" y="0"/>
        </p14:tracePtLst>
        <p14:tracePtLst>
          <p14:tracePt t="55377" x="1235075" y="3086100"/>
          <p14:tracePt t="55577" x="1279525" y="3086100"/>
          <p14:tracePt t="55584" x="1349375" y="3086100"/>
          <p14:tracePt t="55602" x="1463675" y="3094038"/>
          <p14:tracePt t="55618" x="1600200" y="3108325"/>
          <p14:tracePt t="55635" x="1768475" y="3132138"/>
          <p14:tracePt t="55652" x="1828800" y="3132138"/>
          <p14:tracePt t="55669" x="1958975" y="3140075"/>
          <p14:tracePt t="55685" x="2011363" y="3146425"/>
          <p14:tracePt t="55702" x="2087563" y="3154363"/>
          <p14:tracePt t="55705" x="2117725" y="3170238"/>
          <p14:tracePt t="55719" x="2155825" y="3170238"/>
          <p14:tracePt t="55735" x="2301875" y="3192463"/>
          <p14:tracePt t="55752" x="2392363" y="3192463"/>
          <p14:tracePt t="55768" x="2476500" y="3216275"/>
          <p14:tracePt t="55785" x="2560638" y="3246438"/>
          <p14:tracePt t="55802" x="2628900" y="3254375"/>
          <p14:tracePt t="55818" x="2689225" y="3254375"/>
          <p14:tracePt t="55835" x="2735263" y="3254375"/>
          <p14:tracePt t="55852" x="2773363" y="3254375"/>
          <p14:tracePt t="55869" x="2803525" y="3254375"/>
          <p14:tracePt t="55885" x="2849563" y="3254375"/>
          <p14:tracePt t="55902" x="2917825" y="3254375"/>
          <p14:tracePt t="55919" x="2994025" y="3254375"/>
          <p14:tracePt t="55936" x="3101975" y="3254375"/>
          <p14:tracePt t="55952" x="3154363" y="3254375"/>
          <p14:tracePt t="55969" x="3192463" y="3254375"/>
          <p14:tracePt t="55985" x="3216275" y="3254375"/>
          <p14:tracePt t="56002" x="3238500" y="3260725"/>
          <p14:tracePt t="56019" x="3260725" y="3260725"/>
          <p14:tracePt t="56035" x="3268663" y="3260725"/>
          <p14:tracePt t="56052" x="3344863" y="3260725"/>
          <p14:tracePt t="56069" x="3390900" y="3260725"/>
          <p14:tracePt t="56072" x="3421063" y="3260725"/>
          <p14:tracePt t="56085" x="3475038" y="3260725"/>
          <p14:tracePt t="56102" x="3521075" y="3260725"/>
          <p14:tracePt t="56119" x="3559175" y="3260725"/>
          <p14:tracePt t="56120" x="3573463" y="3260725"/>
          <p14:tracePt t="56176" x="3581400" y="3260725"/>
          <p14:tracePt t="56184" x="3597275" y="3260725"/>
          <p14:tracePt t="56202" x="3619500" y="3260725"/>
          <p14:tracePt t="56219" x="3725863" y="3260725"/>
          <p14:tracePt t="56235" x="3802063" y="3260725"/>
          <p14:tracePt t="56252" x="3863975" y="3260725"/>
          <p14:tracePt t="56269" x="3902075" y="3260725"/>
          <p14:tracePt t="56285" x="3916363" y="3260725"/>
          <p14:tracePt t="56376" x="3932238" y="3260725"/>
          <p14:tracePt t="56384" x="3940175" y="3260725"/>
          <p14:tracePt t="56408" x="3946525" y="3260725"/>
          <p14:tracePt t="56416" x="3954463" y="3260725"/>
          <p14:tracePt t="56432" x="3978275" y="3260725"/>
          <p14:tracePt t="56496" x="3984625" y="3260725"/>
          <p14:tracePt t="56513" x="4000500" y="3260725"/>
          <p14:tracePt t="56520" x="4008438" y="3260725"/>
          <p14:tracePt t="56536" x="4030663" y="3260725"/>
          <p14:tracePt t="56552" x="4046538" y="3260725"/>
          <p14:tracePt t="56569" x="4054475" y="3260725"/>
          <p14:tracePt t="56904" x="4060825" y="3260725"/>
          <p14:tracePt t="56912" x="4068763" y="3254375"/>
          <p14:tracePt t="56920" x="4076700" y="3238500"/>
          <p14:tracePt t="56935" x="4084638" y="3222625"/>
          <p14:tracePt t="56952" x="4106863" y="3162300"/>
          <p14:tracePt t="56968" x="4137025" y="3132138"/>
          <p14:tracePt t="56986" x="4168775" y="3094038"/>
          <p14:tracePt t="57002" x="4183063" y="3063875"/>
          <p14:tracePt t="57019" x="4198938" y="3017838"/>
          <p14:tracePt t="57035" x="4206875" y="2979738"/>
          <p14:tracePt t="57052" x="4213225" y="2933700"/>
          <p14:tracePt t="57069" x="4229100" y="2911475"/>
          <p14:tracePt t="57086" x="4229100" y="2857500"/>
          <p14:tracePt t="57102" x="4244975" y="2819400"/>
          <p14:tracePt t="57104" x="4251325" y="2811463"/>
          <p14:tracePt t="57119" x="4259263" y="2781300"/>
          <p14:tracePt t="57135" x="4267200" y="2773363"/>
          <p14:tracePt t="57152" x="4267200" y="2765425"/>
          <p14:tracePt t="57224" x="4267200" y="2759075"/>
          <p14:tracePt t="57233" x="4267200" y="2743200"/>
          <p14:tracePt t="57240" x="4267200" y="2735263"/>
          <p14:tracePt t="57253" x="4267200" y="2727325"/>
          <p14:tracePt t="57269" x="4267200" y="2682875"/>
          <p14:tracePt t="57286" x="4267200" y="2659063"/>
          <p14:tracePt t="57288" x="4267200" y="2651125"/>
          <p14:tracePt t="57302" x="4267200" y="2644775"/>
          <p14:tracePt t="57536" x="0" y="0"/>
        </p14:tracePtLst>
        <p14:tracePtLst>
          <p14:tracePt t="58737" x="1393825" y="3924300"/>
          <p14:tracePt t="58816" x="1401763" y="3924300"/>
          <p14:tracePt t="58832" x="1546225" y="3954463"/>
          <p14:tracePt t="58840" x="1592263" y="3954463"/>
          <p14:tracePt t="58852" x="1676400" y="3970338"/>
          <p14:tracePt t="58869" x="1851025" y="3978275"/>
          <p14:tracePt t="58886" x="2011363" y="3992563"/>
          <p14:tracePt t="58902" x="2133600" y="3992563"/>
          <p14:tracePt t="58903" x="2187575" y="3992563"/>
          <p14:tracePt t="58919" x="2270125" y="3992563"/>
          <p14:tracePt t="58936" x="2346325" y="3992563"/>
          <p14:tracePt t="58953" x="2392363" y="3992563"/>
          <p14:tracePt t="58969" x="2544763" y="3992563"/>
          <p14:tracePt t="58986" x="2689225" y="3992563"/>
          <p14:tracePt t="59003" x="2827338" y="3992563"/>
          <p14:tracePt t="59019" x="2971800" y="3992563"/>
          <p14:tracePt t="59035" x="3063875" y="3992563"/>
          <p14:tracePt t="59052" x="3108325" y="3992563"/>
          <p14:tracePt t="59069" x="3124200" y="3992563"/>
          <p14:tracePt t="59086" x="3140075" y="3992563"/>
          <p14:tracePt t="59102" x="3178175" y="3992563"/>
          <p14:tracePt t="59103" x="3200400" y="3992563"/>
          <p14:tracePt t="59119" x="3238500" y="3992563"/>
          <p14:tracePt t="59136" x="3298825" y="3992563"/>
          <p14:tracePt t="59152" x="3375025" y="3992563"/>
          <p14:tracePt t="59169" x="3429000" y="3992563"/>
          <p14:tracePt t="59186" x="3459163" y="3992563"/>
          <p14:tracePt t="59202" x="3482975" y="3992563"/>
          <p14:tracePt t="59219" x="3513138" y="3992563"/>
          <p14:tracePt t="59236" x="3543300" y="3984625"/>
          <p14:tracePt t="59252" x="3603625" y="3970338"/>
          <p14:tracePt t="59269" x="3665538" y="3970338"/>
          <p14:tracePt t="59286" x="3733800" y="3970338"/>
          <p14:tracePt t="59288" x="3763963" y="3970338"/>
          <p14:tracePt t="59302" x="3779838" y="3970338"/>
          <p14:tracePt t="59320" x="3817938" y="3970338"/>
          <p14:tracePt t="59368" x="3825875" y="3970338"/>
          <p14:tracePt t="59384" x="3848100" y="3970338"/>
          <p14:tracePt t="59392" x="3870325" y="3962400"/>
          <p14:tracePt t="59402" x="3894138" y="3962400"/>
          <p14:tracePt t="59419" x="3954463" y="3962400"/>
          <p14:tracePt t="59435" x="4022725" y="3962400"/>
          <p14:tracePt t="59453" x="4060825" y="3962400"/>
          <p14:tracePt t="59469" x="4076700" y="3962400"/>
          <p14:tracePt t="59872" x="0" y="0"/>
        </p14:tracePtLst>
        <p14:tracePtLst>
          <p14:tracePt t="71433" x="1349375" y="3954463"/>
          <p14:tracePt t="71600" x="1387475" y="3954463"/>
          <p14:tracePt t="71608" x="1463675" y="3954463"/>
          <p14:tracePt t="71620" x="1531938" y="3954463"/>
          <p14:tracePt t="71637" x="1692275" y="3954463"/>
          <p14:tracePt t="71654" x="1760538" y="3962400"/>
          <p14:tracePt t="71671" x="1981200" y="4008438"/>
          <p14:tracePt t="71672" x="2049463" y="4030663"/>
          <p14:tracePt t="71687" x="2117725" y="4038600"/>
          <p14:tracePt t="71690" x="2193925" y="4038600"/>
          <p14:tracePt t="71704" x="2324100" y="4038600"/>
          <p14:tracePt t="71721" x="2476500" y="4038600"/>
          <p14:tracePt t="71737" x="2628900" y="4038600"/>
          <p14:tracePt t="71754" x="2759075" y="4038600"/>
          <p14:tracePt t="71771" x="2903538" y="4038600"/>
          <p14:tracePt t="71787" x="3086100" y="4038600"/>
          <p14:tracePt t="71804" x="3238500" y="4038600"/>
          <p14:tracePt t="71820" x="3382963" y="4038600"/>
          <p14:tracePt t="71837" x="3489325" y="4038600"/>
          <p14:tracePt t="71854" x="3559175" y="4038600"/>
          <p14:tracePt t="71855" x="3589338" y="4038600"/>
          <p14:tracePt t="71870" x="3603625" y="4038600"/>
          <p14:tracePt t="71887" x="3641725" y="4038600"/>
          <p14:tracePt t="71904" x="3649663" y="4038600"/>
          <p14:tracePt t="71920" x="3665538" y="4038600"/>
          <p14:tracePt t="71937" x="3679825" y="4038600"/>
          <p14:tracePt t="71954" x="3695700" y="4038600"/>
          <p14:tracePt t="71970" x="3725863" y="4038600"/>
          <p14:tracePt t="71987" x="3787775" y="4038600"/>
          <p14:tracePt t="72005" x="3878263" y="4038600"/>
          <p14:tracePt t="72020" x="3962400" y="4038600"/>
          <p14:tracePt t="72037" x="4008438" y="4038600"/>
          <p14:tracePt t="72054" x="4092575" y="4038600"/>
          <p14:tracePt t="72056" x="4098925" y="4038600"/>
          <p14:tracePt t="72545" x="0" y="0"/>
        </p14:tracePtLst>
        <p14:tracePtLst>
          <p14:tracePt t="76865" x="2041525" y="3940175"/>
          <p14:tracePt t="77056" x="2065338" y="3940175"/>
          <p14:tracePt t="77064" x="2079625" y="3940175"/>
          <p14:tracePt t="77073" x="2095500" y="3940175"/>
          <p14:tracePt t="77089" x="2171700" y="3932238"/>
          <p14:tracePt t="77104" x="2263775" y="3932238"/>
          <p14:tracePt t="77121" x="2354263" y="3932238"/>
          <p14:tracePt t="77137" x="2408238" y="3932238"/>
          <p14:tracePt t="77154" x="2454275" y="3932238"/>
          <p14:tracePt t="77171" x="2484438" y="3932238"/>
          <p14:tracePt t="77188" x="2492375" y="3932238"/>
          <p14:tracePt t="77221" x="2506663" y="3932238"/>
          <p14:tracePt t="77237" x="2552700" y="3932238"/>
          <p14:tracePt t="77254" x="2590800" y="3932238"/>
          <p14:tracePt t="77256" x="2613025" y="3932238"/>
          <p14:tracePt t="77272" x="2674938" y="3932238"/>
          <p14:tracePt t="77288" x="2705100" y="3932238"/>
          <p14:tracePt t="77304" x="2789238" y="3932238"/>
          <p14:tracePt t="77321" x="2835275" y="3932238"/>
          <p14:tracePt t="77338" x="2841625" y="3932238"/>
          <p14:tracePt t="77354" x="2857500" y="3932238"/>
          <p14:tracePt t="77371" x="2865438" y="3932238"/>
          <p14:tracePt t="77388" x="2895600" y="3932238"/>
          <p14:tracePt t="77404" x="2955925" y="3932238"/>
          <p14:tracePt t="77407" x="2994025" y="3932238"/>
          <p14:tracePt t="77422" x="3040063" y="3932238"/>
          <p14:tracePt t="77438" x="3116263" y="3932238"/>
          <p14:tracePt t="77454" x="3154363" y="3932238"/>
          <p14:tracePt t="77456" x="3178175" y="3932238"/>
          <p14:tracePt t="77471" x="3192463" y="3946525"/>
          <p14:tracePt t="77504" x="3200400" y="3946525"/>
          <p14:tracePt t="77528" x="3222625" y="3946525"/>
          <p14:tracePt t="77538" x="3230563" y="3946525"/>
          <p14:tracePt t="77554" x="3260725" y="3954463"/>
          <p14:tracePt t="77571" x="3306763" y="3962400"/>
          <p14:tracePt t="77588" x="3322638" y="3962400"/>
          <p14:tracePt t="77605" x="3368675" y="3962400"/>
          <p14:tracePt t="77608" x="3382963" y="3970338"/>
          <p14:tracePt t="77621" x="3390900" y="3970338"/>
          <p14:tracePt t="77638" x="3398838" y="3970338"/>
          <p14:tracePt t="77656" x="3406775" y="3970338"/>
          <p14:tracePt t="77671" x="3429000" y="3970338"/>
          <p14:tracePt t="77688" x="3489325" y="3970338"/>
          <p14:tracePt t="77704" x="3581400" y="3970338"/>
          <p14:tracePt t="77721" x="3657600" y="3970338"/>
          <p14:tracePt t="77737" x="3733800" y="3970338"/>
          <p14:tracePt t="77754" x="3802063" y="3978275"/>
          <p14:tracePt t="77771" x="3832225" y="3984625"/>
          <p14:tracePt t="77788" x="3840163" y="3984625"/>
          <p14:tracePt t="77804" x="3848100" y="3984625"/>
          <p14:tracePt t="77824" x="3856038" y="3984625"/>
          <p14:tracePt t="77856" x="3863975" y="3984625"/>
          <p14:tracePt t="77864" x="3878263" y="3984625"/>
          <p14:tracePt t="77872" x="3894138" y="3984625"/>
          <p14:tracePt t="77888" x="3908425" y="3984625"/>
          <p14:tracePt t="77905" x="3924300" y="3984625"/>
          <p14:tracePt t="77921" x="3954463" y="3984625"/>
          <p14:tracePt t="77938" x="3970338" y="3984625"/>
          <p14:tracePt t="78481" x="0" y="0"/>
        </p14:tracePtLst>
        <p14:tracePtLst>
          <p14:tracePt t="80865" x="4335463" y="4533900"/>
          <p14:tracePt t="80985" x="4359275" y="4549775"/>
          <p14:tracePt t="80993" x="4373563" y="4564063"/>
          <p14:tracePt t="81008" x="4381500" y="4579938"/>
          <p14:tracePt t="81021" x="4381500" y="4587875"/>
          <p14:tracePt t="81038" x="4397375" y="4610100"/>
          <p14:tracePt t="81055" x="4411663" y="4632325"/>
          <p14:tracePt t="81072" x="4411663" y="4656138"/>
          <p14:tracePt t="81088" x="4411663" y="4664075"/>
          <p14:tracePt t="81104" x="4411663" y="4678363"/>
          <p14:tracePt t="81121" x="4411663" y="4686300"/>
          <p14:tracePt t="81138" x="4419600" y="4708525"/>
          <p14:tracePt t="81155" x="4435475" y="4732338"/>
          <p14:tracePt t="81171" x="4441825" y="4746625"/>
          <p14:tracePt t="81188" x="4441825" y="4754563"/>
          <p14:tracePt t="81205" x="4457700" y="4770438"/>
          <p14:tracePt t="81222" x="4457700" y="4784725"/>
          <p14:tracePt t="81256" x="4465638" y="4792663"/>
          <p14:tracePt t="81272" x="4473575" y="4800600"/>
          <p14:tracePt t="81288" x="4473575" y="4808538"/>
          <p14:tracePt t="81296" x="4473575" y="4816475"/>
          <p14:tracePt t="81304" x="4487863" y="4822825"/>
          <p14:tracePt t="81321" x="4487863" y="4830763"/>
          <p14:tracePt t="81345" x="4495800" y="4830763"/>
          <p14:tracePt t="81355" x="4503738" y="4838700"/>
          <p14:tracePt t="81424" x="4511675" y="4846638"/>
          <p14:tracePt t="81433" x="4518025" y="4846638"/>
          <p14:tracePt t="81448" x="4533900" y="4854575"/>
          <p14:tracePt t="81457" x="4549775" y="4860925"/>
          <p14:tracePt t="81471" x="4564063" y="4860925"/>
          <p14:tracePt t="81488" x="4656138" y="4884738"/>
          <p14:tracePt t="81505" x="4686300" y="4899025"/>
          <p14:tracePt t="81521" x="4732338" y="4914900"/>
          <p14:tracePt t="81538" x="4770438" y="4922838"/>
          <p14:tracePt t="81555" x="4792663" y="4937125"/>
          <p14:tracePt t="81571" x="4816475" y="4945063"/>
          <p14:tracePt t="81588" x="4846638" y="4953000"/>
          <p14:tracePt t="81605" x="4860925" y="4953000"/>
          <p14:tracePt t="81621" x="4945063" y="4968875"/>
          <p14:tracePt t="81638" x="5051425" y="4975225"/>
          <p14:tracePt t="81655" x="5135563" y="4991100"/>
          <p14:tracePt t="81656" x="5181600" y="5006975"/>
          <p14:tracePt t="81672" x="5241925" y="5006975"/>
          <p14:tracePt t="81688" x="5295900" y="5013325"/>
          <p14:tracePt t="81705" x="5303838" y="5013325"/>
          <p14:tracePt t="81722" x="5318125" y="5013325"/>
          <p14:tracePt t="81738" x="5349875" y="5013325"/>
          <p14:tracePt t="81755" x="5402263" y="5013325"/>
          <p14:tracePt t="81772" x="5478463" y="5013325"/>
          <p14:tracePt t="81788" x="5546725" y="5013325"/>
          <p14:tracePt t="81805" x="5616575" y="5013325"/>
          <p14:tracePt t="81822" x="5668963" y="5013325"/>
          <p14:tracePt t="81823" x="5692775" y="5013325"/>
          <p14:tracePt t="81838" x="5699125" y="5013325"/>
          <p14:tracePt t="81855" x="5737225" y="5013325"/>
          <p14:tracePt t="81872" x="5783263" y="5013325"/>
          <p14:tracePt t="81888" x="5837238" y="5013325"/>
          <p14:tracePt t="81905" x="5889625" y="4991100"/>
          <p14:tracePt t="81921" x="5951538" y="4968875"/>
          <p14:tracePt t="81938" x="5997575" y="4960938"/>
          <p14:tracePt t="81955" x="6019800" y="4937125"/>
          <p14:tracePt t="81971" x="6035675" y="4930775"/>
          <p14:tracePt t="81988" x="6049963" y="4922838"/>
          <p14:tracePt t="82006" x="6057900" y="4914900"/>
          <p14:tracePt t="82021" x="6073775" y="4899025"/>
          <p14:tracePt t="82038" x="6080125" y="4876800"/>
          <p14:tracePt t="82055" x="6088063" y="4822825"/>
          <p14:tracePt t="82072" x="6118225" y="4784725"/>
          <p14:tracePt t="82088" x="6118225" y="4754563"/>
          <p14:tracePt t="82105" x="6126163" y="4708525"/>
          <p14:tracePt t="82121" x="6126163" y="4686300"/>
          <p14:tracePt t="82138" x="6142038" y="4625975"/>
          <p14:tracePt t="82155" x="6142038" y="4587875"/>
          <p14:tracePt t="82171" x="6142038" y="4549775"/>
          <p14:tracePt t="82188" x="6142038" y="4495800"/>
          <p14:tracePt t="82206" x="6142038" y="4449763"/>
          <p14:tracePt t="82208" x="6142038" y="4427538"/>
          <p14:tracePt t="82221" x="6134100" y="4389438"/>
          <p14:tracePt t="82238" x="6118225" y="4335463"/>
          <p14:tracePt t="82255" x="6096000" y="4305300"/>
          <p14:tracePt t="82272" x="6035675" y="4206875"/>
          <p14:tracePt t="82288" x="6019800" y="4183063"/>
          <p14:tracePt t="82306" x="5997575" y="4152900"/>
          <p14:tracePt t="82321" x="5965825" y="4114800"/>
          <p14:tracePt t="82338" x="5943600" y="4098925"/>
          <p14:tracePt t="82355" x="5921375" y="4084638"/>
          <p14:tracePt t="82372" x="5875338" y="4068763"/>
          <p14:tracePt t="82388" x="5807075" y="4046538"/>
          <p14:tracePt t="82406" x="5761038" y="4038600"/>
          <p14:tracePt t="82408" x="5715000" y="4022725"/>
          <p14:tracePt t="82421" x="5654675" y="4022725"/>
          <p14:tracePt t="82438" x="5532438" y="4016375"/>
          <p14:tracePt t="82455" x="5295900" y="4016375"/>
          <p14:tracePt t="82472" x="5165725" y="4016375"/>
          <p14:tracePt t="82488" x="5083175" y="4016375"/>
          <p14:tracePt t="82506" x="5059363" y="4016375"/>
          <p14:tracePt t="82521" x="5013325" y="4016375"/>
          <p14:tracePt t="82538" x="4991100" y="4016375"/>
          <p14:tracePt t="82555" x="4914900" y="4046538"/>
          <p14:tracePt t="82571" x="4816475" y="4084638"/>
          <p14:tracePt t="82588" x="4686300" y="4106863"/>
          <p14:tracePt t="82605" x="4579938" y="4144963"/>
          <p14:tracePt t="82608" x="4525963" y="4168775"/>
          <p14:tracePt t="82622" x="4487863" y="4183063"/>
          <p14:tracePt t="82638" x="4449763" y="4206875"/>
          <p14:tracePt t="82640" x="4381500" y="4229100"/>
          <p14:tracePt t="82655" x="4365625" y="4237038"/>
          <p14:tracePt t="82672" x="4321175" y="4259263"/>
          <p14:tracePt t="82688" x="4305300" y="4275138"/>
          <p14:tracePt t="82705" x="4275138" y="4297363"/>
          <p14:tracePt t="82721" x="4237038" y="4321175"/>
          <p14:tracePt t="82738" x="4206875" y="4351338"/>
          <p14:tracePt t="82755" x="4183063" y="4381500"/>
          <p14:tracePt t="82772" x="4168775" y="4411663"/>
          <p14:tracePt t="82788" x="4144963" y="4473575"/>
          <p14:tracePt t="82805" x="4114800" y="4533900"/>
          <p14:tracePt t="82807" x="4114800" y="4556125"/>
          <p14:tracePt t="82822" x="4114800" y="4579938"/>
          <p14:tracePt t="82838" x="4114800" y="4632325"/>
          <p14:tracePt t="82855" x="4114800" y="4686300"/>
          <p14:tracePt t="82856" x="4114800" y="4708525"/>
          <p14:tracePt t="82872" x="4114800" y="4740275"/>
          <p14:tracePt t="82888" x="4114800" y="4754563"/>
          <p14:tracePt t="82905" x="4122738" y="4778375"/>
          <p14:tracePt t="82922" x="4130675" y="4784725"/>
          <p14:tracePt t="82938" x="4137025" y="4800600"/>
          <p14:tracePt t="82955" x="4144963" y="4808538"/>
          <p14:tracePt t="82972" x="4168775" y="4830763"/>
          <p14:tracePt t="82988" x="4191000" y="4846638"/>
          <p14:tracePt t="83005" x="4206875" y="4860925"/>
          <p14:tracePt t="83022" x="4213225" y="4868863"/>
          <p14:tracePt t="83038" x="4221163" y="4876800"/>
          <p14:tracePt t="83055" x="4237038" y="4892675"/>
          <p14:tracePt t="83072" x="4244975" y="4899025"/>
          <p14:tracePt t="83096" x="4244975" y="4906963"/>
          <p14:tracePt t="83120" x="4244975" y="4914900"/>
          <p14:tracePt t="83184" x="4251325" y="4922838"/>
          <p14:tracePt t="83192" x="4251325" y="4930775"/>
          <p14:tracePt t="83205" x="4259263" y="4930775"/>
          <p14:tracePt t="83222" x="4283075" y="4937125"/>
          <p14:tracePt t="83238" x="4297363" y="4945063"/>
          <p14:tracePt t="83255" x="4305300" y="4945063"/>
          <p14:tracePt t="83272" x="4321175" y="4945063"/>
          <p14:tracePt t="83288" x="4327525" y="4945063"/>
          <p14:tracePt t="83305" x="4343400" y="4945063"/>
          <p14:tracePt t="83322" x="4359275" y="4945063"/>
          <p14:tracePt t="83339" x="4365625" y="4945063"/>
          <p14:tracePt t="83355" x="4373563" y="4945063"/>
          <p14:tracePt t="83356" x="0" y="0"/>
        </p14:tracePtLst>
        <p14:tracePtLst>
          <p14:tracePt t="126561" x="8869363" y="4487863"/>
          <p14:tracePt t="126600" x="8877300" y="4487863"/>
          <p14:tracePt t="126680" x="8885238" y="4487863"/>
          <p14:tracePt t="126712" x="8899525" y="4487863"/>
          <p14:tracePt t="126728" x="8907463" y="4479925"/>
          <p14:tracePt t="126744" x="8923338" y="4457700"/>
          <p14:tracePt t="126752" x="8931275" y="4449763"/>
          <p14:tracePt t="126760" x="8945563" y="4441825"/>
          <p14:tracePt t="126776" x="8953500" y="4435475"/>
          <p14:tracePt t="126793" x="8969375" y="4427538"/>
          <p14:tracePt t="126809" x="8969375" y="4419600"/>
          <p14:tracePt t="126826" x="8983663" y="4411663"/>
          <p14:tracePt t="126843" x="8991600" y="4403725"/>
          <p14:tracePt t="126859" x="9007475" y="4389438"/>
          <p14:tracePt t="126876" x="9029700" y="4365625"/>
          <p14:tracePt t="126893" x="9067800" y="4343400"/>
          <p14:tracePt t="126910" x="9097963" y="4327525"/>
          <p14:tracePt t="126926" x="9121775" y="4313238"/>
          <p14:tracePt t="126928" x="9121775" y="4305300"/>
          <p14:tracePt t="126944" x="9128125" y="4297363"/>
          <p14:tracePt t="127025" x="9136063" y="4297363"/>
          <p14:tracePt t="127032" x="9144000" y="4289425"/>
          <p14:tracePt t="127043" x="9144000" y="4283075"/>
          <p14:tracePt t="127060" x="9166225" y="4259263"/>
          <p14:tracePt t="127076" x="9174163" y="4244975"/>
          <p14:tracePt t="127093" x="9182100" y="4237038"/>
          <p14:tracePt t="127110" x="9197975" y="4206875"/>
          <p14:tracePt t="127126" x="9204325" y="4191000"/>
          <p14:tracePt t="127128" x="9212263" y="4183063"/>
          <p14:tracePt t="127160" x="9212263" y="4175125"/>
          <p14:tracePt t="127176" x="9212263" y="4168775"/>
          <p14:tracePt t="127184" x="9212263" y="4160838"/>
          <p14:tracePt t="127200" x="9220200" y="4144963"/>
          <p14:tracePt t="127209" x="9220200" y="4137025"/>
          <p14:tracePt t="127226" x="9236075" y="4114800"/>
          <p14:tracePt t="127243" x="9236075" y="4084638"/>
          <p14:tracePt t="127259" x="9242425" y="4030663"/>
          <p14:tracePt t="127276" x="9250363" y="3992563"/>
          <p14:tracePt t="127293" x="9258300" y="3962400"/>
          <p14:tracePt t="127309" x="9258300" y="3924300"/>
          <p14:tracePt t="127327" x="9266238" y="3878263"/>
          <p14:tracePt t="127328" x="9280525" y="3863975"/>
          <p14:tracePt t="127343" x="9280525" y="3832225"/>
          <p14:tracePt t="127359" x="9288463" y="3817938"/>
          <p14:tracePt t="127376" x="9296400" y="3802063"/>
          <p14:tracePt t="127393" x="9304338" y="3787775"/>
          <p14:tracePt t="127456" x="9304338" y="3779838"/>
          <p14:tracePt t="127472" x="9304338" y="3771900"/>
          <p14:tracePt t="127480" x="9304338" y="3763963"/>
          <p14:tracePt t="127493" x="9304338" y="3756025"/>
          <p14:tracePt t="127510" x="9304338" y="3741738"/>
          <p14:tracePt t="127608" x="0" y="0"/>
        </p14:tracePtLst>
        <p14:tracePtLst>
          <p14:tracePt t="128226" x="9471025" y="3597275"/>
          <p14:tracePt t="128432" x="9464675" y="3597275"/>
          <p14:tracePt t="128456" x="9464675" y="3603625"/>
          <p14:tracePt t="128496" x="9464675" y="3611563"/>
          <p14:tracePt t="128528" x="9456738" y="3619500"/>
          <p14:tracePt t="128552" x="9456738" y="3627438"/>
          <p14:tracePt t="128561" x="9456738" y="3635375"/>
          <p14:tracePt t="128576" x="9448800" y="3635375"/>
          <p14:tracePt t="128593" x="9448800" y="3641725"/>
          <p14:tracePt t="128610" x="9440863" y="3649663"/>
          <p14:tracePt t="128627" x="9432925" y="3657600"/>
          <p14:tracePt t="128643" x="9432925" y="3665538"/>
          <p14:tracePt t="128660" x="9432925" y="3673475"/>
          <p14:tracePt t="128676" x="9426575" y="3687763"/>
          <p14:tracePt t="128693" x="9418638" y="3703638"/>
          <p14:tracePt t="128709" x="9402763" y="3733800"/>
          <p14:tracePt t="128726" x="9394825" y="3741738"/>
          <p14:tracePt t="128744" x="9380538" y="3779838"/>
          <p14:tracePt t="128760" x="9372600" y="3787775"/>
          <p14:tracePt t="128776" x="9356725" y="3802063"/>
          <p14:tracePt t="128793" x="9356725" y="3810000"/>
          <p14:tracePt t="128810" x="9350375" y="3825875"/>
          <p14:tracePt t="128826" x="9342438" y="3832225"/>
          <p14:tracePt t="128843" x="9334500" y="3832225"/>
          <p14:tracePt t="128860" x="9312275" y="3863975"/>
          <p14:tracePt t="128876" x="9296400" y="3878263"/>
          <p14:tracePt t="128893" x="9274175" y="3908425"/>
          <p14:tracePt t="128909" x="9258300" y="3924300"/>
          <p14:tracePt t="128926" x="9250363" y="3940175"/>
          <p14:tracePt t="128928" x="9242425" y="3940175"/>
          <p14:tracePt t="128944" x="9228138" y="3962400"/>
          <p14:tracePt t="128960" x="9228138" y="3970338"/>
          <p14:tracePt t="128978" x="9220200" y="3978275"/>
          <p14:tracePt t="128993" x="9212263" y="3984625"/>
          <p14:tracePt t="129009" x="9197975" y="4000500"/>
          <p14:tracePt t="129026" x="9174163" y="4016375"/>
          <p14:tracePt t="129043" x="9144000" y="4038600"/>
          <p14:tracePt t="129060" x="9128125" y="4060825"/>
          <p14:tracePt t="129076" x="9113838" y="4084638"/>
          <p14:tracePt t="129093" x="9090025" y="4114800"/>
          <p14:tracePt t="129110" x="9075738" y="4122738"/>
          <p14:tracePt t="129127" x="9075738" y="4130675"/>
          <p14:tracePt t="129143" x="9045575" y="4152900"/>
          <p14:tracePt t="129160" x="9037638" y="4160838"/>
          <p14:tracePt t="129184" x="9021763" y="4175125"/>
          <p14:tracePt t="129200" x="9021763" y="4191000"/>
          <p14:tracePt t="129216" x="9013825" y="4191000"/>
          <p14:tracePt t="129226" x="9007475" y="4206875"/>
          <p14:tracePt t="129243" x="8991600" y="4213225"/>
          <p14:tracePt t="129260" x="8969375" y="4229100"/>
          <p14:tracePt t="129264" x="8961438" y="4237038"/>
          <p14:tracePt t="129280" x="8945563" y="4259263"/>
          <p14:tracePt t="129293" x="8937625" y="4259263"/>
          <p14:tracePt t="129310" x="8937625" y="4267200"/>
          <p14:tracePt t="129326" x="8923338" y="4289425"/>
          <p14:tracePt t="129344" x="8915400" y="4297363"/>
          <p14:tracePt t="129376" x="8899525" y="4313238"/>
          <p14:tracePt t="129393" x="8893175" y="4335463"/>
          <p14:tracePt t="129410" x="8877300" y="4343400"/>
          <p14:tracePt t="129426" x="8869363" y="4365625"/>
          <p14:tracePt t="129443" x="8855075" y="4389438"/>
          <p14:tracePt t="129460" x="8839200" y="4411663"/>
          <p14:tracePt t="129476" x="8823325" y="4427538"/>
          <p14:tracePt t="129496" x="8816975" y="4441825"/>
          <p14:tracePt t="129512" x="8809038" y="4449763"/>
          <p14:tracePt t="129526" x="8801100" y="4457700"/>
          <p14:tracePt t="129544" x="8793163" y="4473575"/>
          <p14:tracePt t="129560" x="8778875" y="4487863"/>
          <p14:tracePt t="129576" x="8770938" y="4503738"/>
          <p14:tracePt t="129593" x="8763000" y="4525963"/>
          <p14:tracePt t="129609" x="8763000" y="4541838"/>
          <p14:tracePt t="129626" x="8755063" y="4541838"/>
          <p14:tracePt t="129643" x="8747125" y="4549775"/>
          <p14:tracePt t="129712" x="8740775" y="4556125"/>
          <p14:tracePt t="129720" x="8740775" y="4564063"/>
          <p14:tracePt t="129728" x="8740775" y="4572000"/>
          <p14:tracePt t="129744" x="8724900" y="4594225"/>
          <p14:tracePt t="129760" x="8724900" y="4610100"/>
          <p14:tracePt t="129777" x="8716963" y="4625975"/>
          <p14:tracePt t="129808" x="8716963" y="4632325"/>
          <p14:tracePt t="129825" x="8709025" y="4648200"/>
          <p14:tracePt t="129864" x="8709025" y="4656138"/>
          <p14:tracePt t="129872" x="8702675" y="4656138"/>
          <p14:tracePt t="129888" x="8702675" y="4664075"/>
          <p14:tracePt t="129896" x="8702675" y="4670425"/>
          <p14:tracePt t="129912" x="8694738" y="4686300"/>
          <p14:tracePt t="129928" x="8686800" y="4694238"/>
          <p14:tracePt t="129945" x="8678863" y="4708525"/>
          <p14:tracePt t="129960" x="8670925" y="4724400"/>
          <p14:tracePt t="129976" x="8664575" y="4732338"/>
          <p14:tracePt t="129994" x="8664575" y="4740275"/>
          <p14:tracePt t="130010" x="8656638" y="4746625"/>
          <p14:tracePt t="130026" x="8656638" y="4754563"/>
          <p14:tracePt t="130043" x="8648700" y="4754563"/>
          <p14:tracePt t="130060" x="8648700" y="4762500"/>
          <p14:tracePt t="130076" x="8648700" y="4770438"/>
          <p14:tracePt t="130093" x="8640763" y="4778375"/>
          <p14:tracePt t="130110" x="8632825" y="4792663"/>
          <p14:tracePt t="130145" x="8626475" y="4792663"/>
          <p14:tracePt t="130161" x="8626475" y="4800600"/>
          <p14:tracePt t="130224" x="8618538" y="4808538"/>
          <p14:tracePt t="130240" x="8610600" y="4816475"/>
          <p14:tracePt t="130248" x="8610600" y="4822825"/>
          <p14:tracePt t="130264" x="8602663" y="4822825"/>
          <p14:tracePt t="130288" x="8602663" y="4830763"/>
          <p14:tracePt t="130328" x="8602663" y="4838700"/>
          <p14:tracePt t="130336" x="8602663" y="4846638"/>
          <p14:tracePt t="130344" x="8594725" y="4846638"/>
          <p14:tracePt t="130361" x="8594725" y="4854575"/>
          <p14:tracePt t="130376" x="8588375" y="4868863"/>
          <p14:tracePt t="130393" x="8580438" y="4876800"/>
          <p14:tracePt t="130410" x="8572500" y="4892675"/>
          <p14:tracePt t="130432" x="8564563" y="4899025"/>
          <p14:tracePt t="130448" x="8550275" y="4922838"/>
          <p14:tracePt t="130461" x="8550275" y="4937125"/>
          <p14:tracePt t="130476" x="8542338" y="4945063"/>
          <p14:tracePt t="130493" x="8534400" y="4953000"/>
          <p14:tracePt t="130510" x="8526463" y="4960938"/>
          <p14:tracePt t="130526" x="8526463" y="4968875"/>
          <p14:tracePt t="130543" x="8518525" y="4975225"/>
          <p14:tracePt t="130560" x="8504238" y="4983163"/>
          <p14:tracePt t="130593" x="8504238" y="4991100"/>
          <p14:tracePt t="130625" x="8496300" y="4991100"/>
          <p14:tracePt t="130648" x="8496300" y="4999038"/>
          <p14:tracePt t="130672" x="8488363" y="4999038"/>
          <p14:tracePt t="130680" x="8488363" y="5006975"/>
          <p14:tracePt t="130693" x="8488363" y="5013325"/>
          <p14:tracePt t="130710" x="8480425" y="5021263"/>
          <p14:tracePt t="130727" x="8474075" y="5029200"/>
          <p14:tracePt t="130944" x="8480425" y="5029200"/>
          <p14:tracePt t="130945" x="0" y="0"/>
        </p14:tracePtLst>
        <p14:tracePtLst>
          <p14:tracePt t="137706" x="8923338" y="4389438"/>
          <p14:tracePt t="138792" x="0" y="0"/>
        </p14:tracePtLst>
      </p14:laserTrace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623C8E50-ABDF-43AC-A151-202B1AA60B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67652" y="1428215"/>
            <a:ext cx="5141035" cy="4334598"/>
          </a:xfrm>
          <a:prstGeom prst="rect">
            <a:avLst/>
          </a:prstGeom>
          <a:ln w="38100">
            <a:solidFill>
              <a:schemeClr val="accent2">
                <a:lumMod val="50000"/>
              </a:schemeClr>
            </a:solidFill>
          </a:ln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3E569FF6-28B8-4119-B83E-730527F86884}"/>
              </a:ext>
            </a:extLst>
          </p:cNvPr>
          <p:cNvGrpSpPr/>
          <p:nvPr/>
        </p:nvGrpSpPr>
        <p:grpSpPr>
          <a:xfrm>
            <a:off x="234643" y="2453752"/>
            <a:ext cx="4317124" cy="2730289"/>
            <a:chOff x="6830517" y="2721354"/>
            <a:chExt cx="4317124" cy="2730289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ABA29571-4A5A-4833-AFF7-377DEEC8312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830517" y="2721354"/>
              <a:ext cx="4317124" cy="2730289"/>
            </a:xfrm>
            <a:prstGeom prst="rect">
              <a:avLst/>
            </a:prstGeom>
          </p:spPr>
        </p:pic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9AA77E52-EE8B-41BD-956C-F3EBF9F77F2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505508" y="3508744"/>
              <a:ext cx="0" cy="79273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4AF47AEF-E54A-405A-A3CF-2647168703F3}"/>
                </a:ext>
              </a:extLst>
            </p:cNvPr>
            <p:cNvSpPr txBox="1"/>
            <p:nvPr/>
          </p:nvSpPr>
          <p:spPr>
            <a:xfrm>
              <a:off x="9292737" y="4319981"/>
              <a:ext cx="40107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x0</a:t>
              </a:r>
            </a:p>
          </p:txBody>
        </p: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682B604A-CA31-42FD-97BB-0E85DAB8E35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573187" y="3471530"/>
              <a:ext cx="926279" cy="1300081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121A5D85-A9B4-4371-B0BA-46C6269004D4}"/>
                </a:ext>
              </a:extLst>
            </p:cNvPr>
            <p:cNvSpPr txBox="1"/>
            <p:nvPr/>
          </p:nvSpPr>
          <p:spPr>
            <a:xfrm>
              <a:off x="9899625" y="3302812"/>
              <a:ext cx="61266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f(x0)</a:t>
              </a:r>
            </a:p>
          </p:txBody>
        </p: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D67F11D8-C4C2-4A6D-9B37-3EA2095B423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902997" y="4330614"/>
              <a:ext cx="0" cy="31867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AF0FE3AE-6007-4E91-8EB4-EF17B1A3A0D0}"/>
                </a:ext>
              </a:extLst>
            </p:cNvPr>
            <p:cNvSpPr txBox="1"/>
            <p:nvPr/>
          </p:nvSpPr>
          <p:spPr>
            <a:xfrm>
              <a:off x="8745922" y="4609119"/>
              <a:ext cx="40107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x1</a:t>
              </a:r>
            </a:p>
          </p:txBody>
        </p: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89E43D4E-3903-4B9B-B8F7-8B0C9F7B5117}"/>
                </a:ext>
              </a:extLst>
            </p:cNvPr>
            <p:cNvCxnSpPr/>
            <p:nvPr/>
          </p:nvCxnSpPr>
          <p:spPr>
            <a:xfrm flipH="1">
              <a:off x="9578395" y="3498108"/>
              <a:ext cx="335651" cy="0"/>
            </a:xfrm>
            <a:prstGeom prst="straightConnector1">
              <a:avLst/>
            </a:prstGeom>
            <a:ln w="1905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5B9FB155-D1A5-449A-B91C-3ACEEAF87231}"/>
                </a:ext>
              </a:extLst>
            </p:cNvPr>
            <p:cNvSpPr txBox="1"/>
            <p:nvPr/>
          </p:nvSpPr>
          <p:spPr>
            <a:xfrm>
              <a:off x="8104340" y="3152551"/>
              <a:ext cx="144892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Slope is f’(x0)</a:t>
              </a:r>
            </a:p>
          </p:txBody>
        </p: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1AB5A503-4009-42A4-88C5-85FE02A8B18A}"/>
                </a:ext>
              </a:extLst>
            </p:cNvPr>
            <p:cNvCxnSpPr>
              <a:cxnSpLocks/>
            </p:cNvCxnSpPr>
            <p:nvPr/>
          </p:nvCxnSpPr>
          <p:spPr>
            <a:xfrm>
              <a:off x="9036326" y="3449585"/>
              <a:ext cx="110668" cy="455528"/>
            </a:xfrm>
            <a:prstGeom prst="straightConnector1">
              <a:avLst/>
            </a:prstGeom>
            <a:ln w="1270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1C1A79E1-DA57-4A86-AF7F-18F0CEFC6F80}"/>
              </a:ext>
            </a:extLst>
          </p:cNvPr>
          <p:cNvSpPr txBox="1"/>
          <p:nvPr/>
        </p:nvSpPr>
        <p:spPr>
          <a:xfrm>
            <a:off x="754910" y="199848"/>
            <a:ext cx="51780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Example of Newton’s Method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1785056-C4BD-4652-8DB7-7D6ACF23E0C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4643" y="1434073"/>
            <a:ext cx="2803923" cy="783282"/>
          </a:xfrm>
          <a:prstGeom prst="rect">
            <a:avLst/>
          </a:prstGeom>
          <a:ln w="28575">
            <a:solidFill>
              <a:schemeClr val="accent2">
                <a:lumMod val="50000"/>
              </a:schemeClr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103CCFE-51D2-49D8-9311-424E38F8DC76}"/>
              </a:ext>
            </a:extLst>
          </p:cNvPr>
          <p:cNvSpPr txBox="1"/>
          <p:nvPr/>
        </p:nvSpPr>
        <p:spPr>
          <a:xfrm>
            <a:off x="210207" y="882035"/>
            <a:ext cx="31656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Finding a zero of </a:t>
            </a:r>
          </a:p>
        </p:txBody>
      </p:sp>
      <p:sp>
        <p:nvSpPr>
          <p:cNvPr id="2" name="Arrow: Left 1">
            <a:extLst>
              <a:ext uri="{FF2B5EF4-FFF2-40B4-BE49-F238E27FC236}">
                <a16:creationId xmlns:a16="http://schemas.microsoft.com/office/drawing/2014/main" id="{F804E284-DFE0-4DB1-A56B-0733A3013A34}"/>
              </a:ext>
            </a:extLst>
          </p:cNvPr>
          <p:cNvSpPr/>
          <p:nvPr/>
        </p:nvSpPr>
        <p:spPr>
          <a:xfrm>
            <a:off x="8880896" y="5275613"/>
            <a:ext cx="531628" cy="308344"/>
          </a:xfrm>
          <a:prstGeom prst="lef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0D45B7DE-155F-449F-BE4D-BE9C18117F5A}"/>
              </a:ext>
            </a:extLst>
          </p:cNvPr>
          <p:cNvSpPr/>
          <p:nvPr/>
        </p:nvSpPr>
        <p:spPr>
          <a:xfrm>
            <a:off x="9565032" y="3853968"/>
            <a:ext cx="2392325" cy="1722476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72174C95-3430-488B-A1DC-AA30897EAEE9}"/>
                  </a:ext>
                </a:extLst>
              </p:cNvPr>
              <p:cNvSpPr txBox="1"/>
              <p:nvPr/>
            </p:nvSpPr>
            <p:spPr>
              <a:xfrm>
                <a:off x="9739139" y="3970646"/>
                <a:ext cx="2044110" cy="14804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chemeClr val="bg2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Note: This iteration terminates when </a:t>
                </a:r>
              </a:p>
              <a:p>
                <a:r>
                  <a:rPr lang="en-US" dirty="0">
                    <a:solidFill>
                      <a:schemeClr val="bg2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|f(c )| ≤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solidFill>
                              <a:schemeClr val="bg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chemeClr val="bg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 10</m:t>
                        </m:r>
                      </m:e>
                      <m:sup>
                        <m:r>
                          <a:rPr lang="en-US" b="0" i="1" smtClean="0">
                            <a:solidFill>
                              <a:schemeClr val="bg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−15</m:t>
                        </m:r>
                      </m:sup>
                    </m:sSup>
                  </m:oMath>
                </a14:m>
                <a:r>
                  <a:rPr lang="en-US" dirty="0">
                    <a:solidFill>
                      <a:schemeClr val="bg2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 or when the number of iterations is 20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72174C95-3430-488B-A1DC-AA30897EAE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39139" y="3970646"/>
                <a:ext cx="2044110" cy="1480405"/>
              </a:xfrm>
              <a:prstGeom prst="rect">
                <a:avLst/>
              </a:prstGeom>
              <a:blipFill>
                <a:blip r:embed="rId7"/>
                <a:stretch>
                  <a:fillRect l="-2687" t="-2058" r="-1493" b="-57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: Rounded Corners 11">
                <a:extLst>
                  <a:ext uri="{FF2B5EF4-FFF2-40B4-BE49-F238E27FC236}">
                    <a16:creationId xmlns:a16="http://schemas.microsoft.com/office/drawing/2014/main" id="{3D6914B3-FA9F-439F-A049-560C7BE9065B}"/>
                  </a:ext>
                </a:extLst>
              </p:cNvPr>
              <p:cNvSpPr/>
              <p:nvPr/>
            </p:nvSpPr>
            <p:spPr>
              <a:xfrm>
                <a:off x="477260" y="5362207"/>
                <a:ext cx="3746648" cy="1051680"/>
              </a:xfrm>
              <a:prstGeom prst="roundRect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>
                  <a:lnSpc>
                    <a:spcPct val="150000"/>
                  </a:lnSpc>
                </a:pPr>
                <a:r>
                  <a:rPr lang="en-US" dirty="0">
                    <a:solidFill>
                      <a:schemeClr val="bg2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The true answer is about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1.1150264054609520712674176770870281</m:t>
                      </m:r>
                    </m:oMath>
                  </m:oMathPara>
                </a14:m>
                <a:endParaRPr lang="en-US" sz="12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2" name="Rectangle: Rounded Corners 11">
                <a:extLst>
                  <a:ext uri="{FF2B5EF4-FFF2-40B4-BE49-F238E27FC236}">
                    <a16:creationId xmlns:a16="http://schemas.microsoft.com/office/drawing/2014/main" id="{3D6914B3-FA9F-439F-A049-560C7BE9065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7260" y="5362207"/>
                <a:ext cx="3746648" cy="1051680"/>
              </a:xfrm>
              <a:prstGeom prst="round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Box 17">
            <a:extLst>
              <a:ext uri="{FF2B5EF4-FFF2-40B4-BE49-F238E27FC236}">
                <a16:creationId xmlns:a16="http://schemas.microsoft.com/office/drawing/2014/main" id="{1BC74375-84E9-4323-8B8A-6A21952B7EF3}"/>
              </a:ext>
            </a:extLst>
          </p:cNvPr>
          <p:cNvSpPr txBox="1"/>
          <p:nvPr/>
        </p:nvSpPr>
        <p:spPr>
          <a:xfrm>
            <a:off x="215970" y="2453752"/>
            <a:ext cx="12861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This is plot from first slide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1927CA30-94ED-43E0-B62D-3432A41A9A16}"/>
              </a:ext>
            </a:extLst>
          </p:cNvPr>
          <p:cNvCxnSpPr/>
          <p:nvPr/>
        </p:nvCxnSpPr>
        <p:spPr>
          <a:xfrm>
            <a:off x="658874" y="6209416"/>
            <a:ext cx="131843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DFAB816-67CC-4F14-8E0E-47148AB14CE3}"/>
              </a:ext>
            </a:extLst>
          </p:cNvPr>
          <p:cNvCxnSpPr>
            <a:cxnSpLocks/>
          </p:cNvCxnSpPr>
          <p:nvPr/>
        </p:nvCxnSpPr>
        <p:spPr>
          <a:xfrm>
            <a:off x="5773478" y="5583957"/>
            <a:ext cx="137160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7D3D1A21-C18F-46C0-B509-2AF0295EA47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16372" y="1420791"/>
            <a:ext cx="2289376" cy="811688"/>
          </a:xfrm>
          <a:prstGeom prst="rect">
            <a:avLst/>
          </a:prstGeom>
          <a:ln w="28575">
            <a:solidFill>
              <a:schemeClr val="accent2">
                <a:lumMod val="50000"/>
              </a:schemeClr>
            </a:solidFill>
          </a:ln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4BED384A-4945-469E-BE38-E72EFD2FE9D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1278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43708" x="5730875" y="1912938"/>
          <p14:tracePt t="43892" x="5730875" y="1927225"/>
          <p14:tracePt t="43899" x="5730875" y="1935163"/>
          <p14:tracePt t="43906" x="5730875" y="1958975"/>
          <p14:tracePt t="43915" x="5768975" y="1997075"/>
          <p14:tracePt t="43931" x="5829300" y="2035175"/>
          <p14:tracePt t="43948" x="5829300" y="2073275"/>
          <p14:tracePt t="43965" x="5913438" y="2133600"/>
          <p14:tracePt t="43982" x="5935663" y="2133600"/>
          <p14:tracePt t="44066" x="5951538" y="2133600"/>
          <p14:tracePt t="44082" x="5959475" y="2133600"/>
          <p14:tracePt t="44090" x="5981700" y="2133600"/>
          <p14:tracePt t="44106" x="6011863" y="2133600"/>
          <p14:tracePt t="44115" x="6035675" y="2133600"/>
          <p14:tracePt t="44131" x="6073775" y="2133600"/>
          <p14:tracePt t="44148" x="6088063" y="2117725"/>
          <p14:tracePt t="44165" x="6126163" y="2111375"/>
          <p14:tracePt t="44251" x="6134100" y="2111375"/>
          <p14:tracePt t="44259" x="6149975" y="2103438"/>
          <p14:tracePt t="44266" x="6164263" y="2103438"/>
          <p14:tracePt t="44282" x="6194425" y="2095500"/>
          <p14:tracePt t="44299" x="6226175" y="2079625"/>
          <p14:tracePt t="44315" x="6240463" y="2079625"/>
          <p14:tracePt t="44332" x="6248400" y="2079625"/>
          <p14:tracePt t="44427" x="6256338" y="2079625"/>
          <p14:tracePt t="44442" x="6270625" y="2079625"/>
          <p14:tracePt t="45115" x="0" y="0"/>
        </p14:tracePtLst>
        <p14:tracePtLst>
          <p14:tracePt t="51708" x="5540375" y="2057400"/>
          <p14:tracePt t="51915" x="5562600" y="2057400"/>
          <p14:tracePt t="51922" x="5592763" y="2057400"/>
          <p14:tracePt t="51933" x="5622925" y="2057400"/>
          <p14:tracePt t="51949" x="5692775" y="2057400"/>
          <p14:tracePt t="51966" x="5775325" y="2057400"/>
          <p14:tracePt t="51982" x="5829300" y="2057400"/>
          <p14:tracePt t="51999" x="5859463" y="2057400"/>
          <p14:tracePt t="52016" x="5889625" y="2057400"/>
          <p14:tracePt t="52032" x="5913438" y="2057400"/>
          <p14:tracePt t="52049" x="5935663" y="2057400"/>
          <p14:tracePt t="52066" x="5981700" y="2057400"/>
          <p14:tracePt t="52082" x="6003925" y="2057400"/>
          <p14:tracePt t="52099" x="6103938" y="2057400"/>
          <p14:tracePt t="52116" x="6156325" y="2057400"/>
          <p14:tracePt t="52132" x="6202363" y="2065338"/>
          <p14:tracePt t="52149" x="6240463" y="2065338"/>
          <p14:tracePt t="52166" x="6248400" y="2065338"/>
          <p14:tracePt t="52867" x="0" y="0"/>
        </p14:tracePtLst>
        <p14:tracePtLst>
          <p14:tracePt t="61029" x="5707063" y="2003425"/>
          <p14:tracePt t="61034" x="5692775" y="2003425"/>
          <p14:tracePt t="61051" x="5684838" y="2003425"/>
          <p14:tracePt t="61067" x="5668963" y="2003425"/>
          <p14:tracePt t="61083" x="5638800" y="2003425"/>
          <p14:tracePt t="61100" x="5616575" y="2003425"/>
          <p14:tracePt t="61117" x="5592763" y="2003425"/>
          <p14:tracePt t="61133" x="5584825" y="2003425"/>
          <p14:tracePt t="61150" x="5578475" y="2003425"/>
          <p14:tracePt t="61167" x="5570538" y="2003425"/>
          <p14:tracePt t="61183" x="5562600" y="2003425"/>
          <p14:tracePt t="61200" x="5546725" y="2003425"/>
          <p14:tracePt t="61217" x="5540375" y="2003425"/>
          <p14:tracePt t="61219" x="5524500" y="2019300"/>
          <p14:tracePt t="61234" x="5508625" y="2035175"/>
          <p14:tracePt t="61250" x="5502275" y="2041525"/>
          <p14:tracePt t="61266" x="5470525" y="2057400"/>
          <p14:tracePt t="61283" x="5456238" y="2073275"/>
          <p14:tracePt t="61300" x="5440363" y="2095500"/>
          <p14:tracePt t="61317" x="5440363" y="2103438"/>
          <p14:tracePt t="61333" x="5432425" y="2111375"/>
          <p14:tracePt t="61350" x="5432425" y="2133600"/>
          <p14:tracePt t="61367" x="5432425" y="2149475"/>
          <p14:tracePt t="61384" x="5432425" y="2155825"/>
          <p14:tracePt t="61400" x="5432425" y="2187575"/>
          <p14:tracePt t="61402" x="5432425" y="2193925"/>
          <p14:tracePt t="61417" x="5432425" y="2209800"/>
          <p14:tracePt t="61434" x="5432425" y="2263775"/>
          <p14:tracePt t="61450" x="5432425" y="2293938"/>
          <p14:tracePt t="61467" x="5440363" y="2301875"/>
          <p14:tracePt t="61484" x="5456238" y="2332038"/>
          <p14:tracePt t="61500" x="5464175" y="2339975"/>
          <p14:tracePt t="61517" x="5464175" y="2346325"/>
          <p14:tracePt t="61533" x="5470525" y="2346325"/>
          <p14:tracePt t="61570" x="5494338" y="2354263"/>
          <p14:tracePt t="61579" x="5502275" y="2354263"/>
          <p14:tracePt t="61586" x="5516563" y="2354263"/>
          <p14:tracePt t="61600" x="5540375" y="2354263"/>
          <p14:tracePt t="61616" x="5616575" y="2370138"/>
          <p14:tracePt t="61633" x="5707063" y="2378075"/>
          <p14:tracePt t="61634" x="5715000" y="2378075"/>
          <p14:tracePt t="61651" x="5799138" y="2400300"/>
          <p14:tracePt t="61666" x="5837238" y="2400300"/>
          <p14:tracePt t="61684" x="5851525" y="2400300"/>
          <p14:tracePt t="61700" x="5875338" y="2400300"/>
          <p14:tracePt t="61717" x="5905500" y="2400300"/>
          <p14:tracePt t="61733" x="5951538" y="2400300"/>
          <p14:tracePt t="61750" x="6011863" y="2400300"/>
          <p14:tracePt t="61767" x="6073775" y="2400300"/>
          <p14:tracePt t="61784" x="6111875" y="2400300"/>
          <p14:tracePt t="61800" x="6142038" y="2400300"/>
          <p14:tracePt t="61816" x="6149975" y="2400300"/>
          <p14:tracePt t="61834" x="6164263" y="2384425"/>
          <p14:tracePt t="61850" x="6188075" y="2370138"/>
          <p14:tracePt t="61867" x="6202363" y="2354263"/>
          <p14:tracePt t="61883" x="6226175" y="2339975"/>
          <p14:tracePt t="61900" x="6256338" y="2316163"/>
          <p14:tracePt t="61917" x="6278563" y="2301875"/>
          <p14:tracePt t="61933" x="6286500" y="2293938"/>
          <p14:tracePt t="61950" x="6294438" y="2293938"/>
          <p14:tracePt t="61967" x="6302375" y="2286000"/>
          <p14:tracePt t="61984" x="6302375" y="2278063"/>
          <p14:tracePt t="62243" x="0" y="0"/>
        </p14:tracePtLst>
        <p14:tracePtLst>
          <p14:tracePt t="88524" x="5676900" y="2911475"/>
          <p14:tracePt t="88787" x="5692775" y="2911475"/>
          <p14:tracePt t="88794" x="5699125" y="2911475"/>
          <p14:tracePt t="88803" x="5715000" y="2911475"/>
          <p14:tracePt t="88819" x="5730875" y="2911475"/>
          <p14:tracePt t="88836" x="5745163" y="2911475"/>
          <p14:tracePt t="88853" x="5768975" y="2911475"/>
          <p14:tracePt t="88869" x="5775325" y="2911475"/>
          <p14:tracePt t="88886" x="5783263" y="2911475"/>
          <p14:tracePt t="88903" x="5791200" y="2911475"/>
          <p14:tracePt t="88954" x="5799138" y="2911475"/>
          <p14:tracePt t="88963" x="5807075" y="2911475"/>
          <p14:tracePt t="88979" x="5813425" y="2911475"/>
          <p14:tracePt t="88994" x="5821363" y="2911475"/>
          <p14:tracePt t="89003" x="5829300" y="2911475"/>
          <p14:tracePt t="89019" x="5837238" y="2911475"/>
          <p14:tracePt t="89036" x="5851525" y="2911475"/>
          <p14:tracePt t="89053" x="5859463" y="2911475"/>
          <p14:tracePt t="89122" x="5867400" y="2911475"/>
          <p14:tracePt t="89130" x="5875338" y="2911475"/>
          <p14:tracePt t="89146" x="5889625" y="2911475"/>
          <p14:tracePt t="89154" x="5897563" y="2911475"/>
          <p14:tracePt t="89170" x="5913438" y="2911475"/>
          <p14:tracePt t="89186" x="5927725" y="2911475"/>
          <p14:tracePt t="89203" x="5935663" y="2911475"/>
          <p14:tracePt t="89299" x="5943600" y="2911475"/>
          <p14:tracePt t="89306" x="5951538" y="2911475"/>
          <p14:tracePt t="89330" x="5973763" y="2911475"/>
          <p14:tracePt t="89460" x="5981700" y="2911475"/>
          <p14:tracePt t="89491" x="5997575" y="2911475"/>
          <p14:tracePt t="89506" x="6003925" y="2911475"/>
          <p14:tracePt t="89514" x="6019800" y="2911475"/>
          <p14:tracePt t="89787" x="6027738" y="2917825"/>
          <p14:tracePt t="89794" x="6035675" y="2933700"/>
          <p14:tracePt t="89803" x="6042025" y="2941638"/>
          <p14:tracePt t="89819" x="6042025" y="2949575"/>
          <p14:tracePt t="89962" x="6057900" y="2955925"/>
          <p14:tracePt t="89970" x="6073775" y="2963863"/>
          <p14:tracePt t="89987" x="6088063" y="2955925"/>
          <p14:tracePt t="90003" x="6096000" y="2903538"/>
          <p14:tracePt t="90010" x="6103938" y="2879725"/>
          <p14:tracePt t="90019" x="6103938" y="2849563"/>
          <p14:tracePt t="90036" x="6111875" y="2803525"/>
          <p14:tracePt t="90053" x="6111875" y="2765425"/>
          <p14:tracePt t="90070" x="6111875" y="2735263"/>
          <p14:tracePt t="90087" x="6111875" y="2727325"/>
          <p14:tracePt t="90123" x="6111875" y="2720975"/>
          <p14:tracePt t="90146" x="6111875" y="2713038"/>
          <p14:tracePt t="90154" x="6103938" y="2713038"/>
          <p14:tracePt t="90162" x="6096000" y="2697163"/>
          <p14:tracePt t="90178" x="6065838" y="2674938"/>
          <p14:tracePt t="90187" x="6065838" y="2667000"/>
          <p14:tracePt t="90203" x="6042025" y="2651125"/>
          <p14:tracePt t="90283" x="6035675" y="2644775"/>
          <p14:tracePt t="90290" x="6019800" y="2644775"/>
          <p14:tracePt t="90303" x="5989638" y="2644775"/>
          <p14:tracePt t="90319" x="5897563" y="2644775"/>
          <p14:tracePt t="90336" x="5845175" y="2644775"/>
          <p14:tracePt t="90353" x="5807075" y="2644775"/>
          <p14:tracePt t="90354" x="5783263" y="2644775"/>
          <p14:tracePt t="90370" x="5761038" y="2644775"/>
          <p14:tracePt t="90386" x="5745163" y="2644775"/>
          <p14:tracePt t="90403" x="5730875" y="2651125"/>
          <p14:tracePt t="90419" x="5715000" y="2667000"/>
          <p14:tracePt t="90436" x="5707063" y="2667000"/>
          <p14:tracePt t="90453" x="5699125" y="2674938"/>
          <p14:tracePt t="90470" x="5692775" y="2682875"/>
          <p14:tracePt t="90486" x="5676900" y="2697163"/>
          <p14:tracePt t="90503" x="5661025" y="2713038"/>
          <p14:tracePt t="90520" x="5654675" y="2735263"/>
          <p14:tracePt t="90537" x="5638800" y="2759075"/>
          <p14:tracePt t="90553" x="5622925" y="2803525"/>
          <p14:tracePt t="90554" x="5622925" y="2811463"/>
          <p14:tracePt t="90570" x="5622925" y="2841625"/>
          <p14:tracePt t="90586" x="5622925" y="2879725"/>
          <p14:tracePt t="90603" x="5638800" y="2911475"/>
          <p14:tracePt t="90620" x="5668963" y="2933700"/>
          <p14:tracePt t="90637" x="5699125" y="2955925"/>
          <p14:tracePt t="90653" x="5783263" y="2994025"/>
          <p14:tracePt t="90670" x="5829300" y="3017838"/>
          <p14:tracePt t="90687" x="5845175" y="3017838"/>
          <p14:tracePt t="90754" x="5851525" y="3025775"/>
          <p14:tracePt t="90778" x="5859463" y="3025775"/>
          <p14:tracePt t="90820" x="5867400" y="3025775"/>
          <p14:tracePt t="90842" x="5875338" y="3025775"/>
          <p14:tracePt t="90851" x="5883275" y="3025775"/>
          <p14:tracePt t="90907" x="5889625" y="3025775"/>
          <p14:tracePt t="90954" x="5905500" y="3025775"/>
          <p14:tracePt t="90962" x="5913438" y="3025775"/>
          <p14:tracePt t="90979" x="5921375" y="3025775"/>
          <p14:tracePt t="90995" x="5935663" y="3017838"/>
          <p14:tracePt t="91011" x="5943600" y="3017838"/>
          <p14:tracePt t="91020" x="5959475" y="3017838"/>
          <p14:tracePt t="91036" x="5959475" y="3009900"/>
          <p14:tracePt t="91053" x="5981700" y="2994025"/>
          <p14:tracePt t="91070" x="5989638" y="2987675"/>
          <p14:tracePt t="91103" x="5997575" y="2987675"/>
          <p14:tracePt t="91120" x="6003925" y="2987675"/>
          <p14:tracePt t="91137" x="6011863" y="2987675"/>
          <p14:tracePt t="91153" x="6011863" y="2979738"/>
          <p14:tracePt t="91170" x="6035675" y="2963863"/>
          <p14:tracePt t="91186" x="6057900" y="2949575"/>
          <p14:tracePt t="91203" x="6073775" y="2933700"/>
          <p14:tracePt t="91221" x="6080125" y="2903538"/>
          <p14:tracePt t="91236" x="6088063" y="2887663"/>
          <p14:tracePt t="91253" x="6088063" y="2873375"/>
          <p14:tracePt t="91270" x="6088063" y="2857500"/>
          <p14:tracePt t="91286" x="6088063" y="2841625"/>
          <p14:tracePt t="91303" x="6088063" y="2835275"/>
          <p14:tracePt t="91321" x="6088063" y="2819400"/>
          <p14:tracePt t="91336" x="6088063" y="2811463"/>
          <p14:tracePt t="91353" x="6088063" y="2797175"/>
          <p14:tracePt t="91370" x="6080125" y="2765425"/>
          <p14:tracePt t="91386" x="6057900" y="2751138"/>
          <p14:tracePt t="91403" x="6011863" y="2743200"/>
          <p14:tracePt t="91421" x="5951538" y="2720975"/>
          <p14:tracePt t="91437" x="5927725" y="2713038"/>
          <p14:tracePt t="91453" x="5905500" y="2713038"/>
          <p14:tracePt t="91470" x="5889625" y="2705100"/>
          <p14:tracePt t="91486" x="5883275" y="2705100"/>
          <p14:tracePt t="91503" x="5867400" y="2705100"/>
          <p14:tracePt t="91521" x="5813425" y="2705100"/>
          <p14:tracePt t="91522" x="5791200" y="2705100"/>
          <p14:tracePt t="91539" x="5761038" y="2705100"/>
          <p14:tracePt t="91553" x="5737225" y="2720975"/>
          <p14:tracePt t="91570" x="5707063" y="2720975"/>
          <p14:tracePt t="91586" x="5692775" y="2735263"/>
          <p14:tracePt t="91620" x="5676900" y="2743200"/>
          <p14:tracePt t="91653" x="5668963" y="2759075"/>
          <p14:tracePt t="91670" x="5661025" y="2765425"/>
          <p14:tracePt t="91687" x="5654675" y="2781300"/>
          <p14:tracePt t="91703" x="5646738" y="2803525"/>
          <p14:tracePt t="91795" x="0" y="0"/>
        </p14:tracePtLst>
        <p14:tracePtLst>
          <p14:tracePt t="103587" x="5837238" y="2994025"/>
          <p14:tracePt t="103739" x="5845175" y="2994025"/>
          <p14:tracePt t="103746" x="5867400" y="2987675"/>
          <p14:tracePt t="103755" x="5889625" y="2987675"/>
          <p14:tracePt t="103771" x="5935663" y="2987675"/>
          <p14:tracePt t="103788" x="5951538" y="2987675"/>
          <p14:tracePt t="103805" x="5981700" y="2971800"/>
          <p14:tracePt t="103821" x="5997575" y="2963863"/>
          <p14:tracePt t="103931" x="6003925" y="2963863"/>
          <p14:tracePt t="103962" x="6019800" y="2963863"/>
          <p14:tracePt t="103978" x="6027738" y="2963863"/>
          <p14:tracePt t="104171" x="0" y="0"/>
        </p14:tracePtLst>
        <p14:tracePtLst>
          <p14:tracePt t="105228" x="6294438" y="2963863"/>
          <p14:tracePt t="105419" x="6302375" y="2955925"/>
          <p14:tracePt t="105427" x="6308725" y="2955925"/>
          <p14:tracePt t="105438" x="6332538" y="2955925"/>
          <p14:tracePt t="105455" x="6362700" y="2955925"/>
          <p14:tracePt t="105471" x="6378575" y="2955925"/>
          <p14:tracePt t="105488" x="6384925" y="2955925"/>
          <p14:tracePt t="105875" x="0" y="0"/>
        </p14:tracePtLst>
        <p14:tracePtLst>
          <p14:tracePt t="132131" x="7208838" y="3140075"/>
          <p14:tracePt t="132283" x="7285038" y="3140075"/>
          <p14:tracePt t="132290" x="7361238" y="3140075"/>
          <p14:tracePt t="132298" x="7451725" y="3154363"/>
          <p14:tracePt t="132307" x="7535863" y="3170238"/>
          <p14:tracePt t="132324" x="7680325" y="3178175"/>
          <p14:tracePt t="132341" x="7780338" y="3178175"/>
          <p14:tracePt t="132357" x="7840663" y="3178175"/>
          <p14:tracePt t="132391" x="7856538" y="3178175"/>
          <p14:tracePt t="132407" x="7870825" y="3178175"/>
          <p14:tracePt t="132424" x="7894638" y="3178175"/>
          <p14:tracePt t="132426" x="7908925" y="3178175"/>
          <p14:tracePt t="132441" x="7916863" y="3178175"/>
          <p14:tracePt t="132443" x="7947025" y="3178175"/>
          <p14:tracePt t="132458" x="8008938" y="3184525"/>
          <p14:tracePt t="132474" x="8039100" y="3184525"/>
          <p14:tracePt t="132491" x="8047038" y="3192463"/>
          <p14:tracePt t="132507" x="8047038" y="3200400"/>
          <p14:tracePt t="132547" x="8061325" y="3200400"/>
          <p14:tracePt t="132562" x="8093075" y="3200400"/>
          <p14:tracePt t="132570" x="8099425" y="3200400"/>
          <p14:tracePt t="132578" x="8131175" y="3200400"/>
          <p14:tracePt t="132591" x="8153400" y="3200400"/>
          <p14:tracePt t="132607" x="8191500" y="3200400"/>
          <p14:tracePt t="132624" x="8207375" y="3200400"/>
          <p14:tracePt t="132641" x="8213725" y="3200400"/>
          <p14:tracePt t="132675" x="8221663" y="3200400"/>
          <p14:tracePt t="132690" x="8229600" y="3200400"/>
          <p14:tracePt t="132698" x="8237538" y="3200400"/>
          <p14:tracePt t="132707" x="8259763" y="3200400"/>
          <p14:tracePt t="132724" x="8313738" y="3200400"/>
          <p14:tracePt t="132741" x="8366125" y="3200400"/>
          <p14:tracePt t="132758" x="8412163" y="3200400"/>
          <p14:tracePt t="132774" x="8428038" y="3200400"/>
          <p14:tracePt t="132826" x="8435975" y="3200400"/>
          <p14:tracePt t="132842" x="8450263" y="3200400"/>
          <p14:tracePt t="132850" x="8466138" y="3200400"/>
          <p14:tracePt t="132859" x="8496300" y="3200400"/>
          <p14:tracePt t="132874" x="8550275" y="3200400"/>
          <p14:tracePt t="132891" x="8594725" y="3200400"/>
          <p14:tracePt t="132908" x="8610600" y="3200400"/>
          <p14:tracePt t="132924" x="8626475" y="3200400"/>
          <p14:tracePt t="132970" x="8632825" y="3208338"/>
          <p14:tracePt t="132987" x="8648700" y="3208338"/>
          <p14:tracePt t="132994" x="8656638" y="3208338"/>
          <p14:tracePt t="133008" x="8678863" y="3208338"/>
          <p14:tracePt t="133024" x="8709025" y="3208338"/>
          <p14:tracePt t="133041" x="8732838" y="3208338"/>
          <p14:tracePt t="133058" x="8747125" y="3208338"/>
          <p14:tracePt t="133283" x="8755063" y="3208338"/>
          <p14:tracePt t="133307" x="8778875" y="3208338"/>
          <p14:tracePt t="133314" x="8785225" y="3208338"/>
          <p14:tracePt t="133324" x="8801100" y="3208338"/>
          <p14:tracePt t="133459" x="8809038" y="3208338"/>
          <p14:tracePt t="133467" x="8823325" y="3208338"/>
          <p14:tracePt t="133475" x="8831263" y="3208338"/>
          <p14:tracePt t="133491" x="8861425" y="3216275"/>
          <p14:tracePt t="133916" x="0" y="0"/>
        </p14:tracePtLst>
        <p14:tracePtLst>
          <p14:tracePt t="144035" x="8213725" y="3254375"/>
          <p14:tracePt t="144147" x="8221663" y="3254375"/>
          <p14:tracePt t="144154" x="8229600" y="3254375"/>
          <p14:tracePt t="144162" x="8237538" y="3254375"/>
          <p14:tracePt t="144175" x="8245475" y="3254375"/>
          <p14:tracePt t="144192" x="8259763" y="3254375"/>
          <p14:tracePt t="144209" x="8275638" y="3254375"/>
          <p14:tracePt t="144226" x="8328025" y="3254375"/>
          <p14:tracePt t="144243" x="8382000" y="3254375"/>
          <p14:tracePt t="144258" x="8404225" y="3254375"/>
          <p14:tracePt t="144275" x="8412163" y="3254375"/>
          <p14:tracePt t="144643" x="8420100" y="3254375"/>
          <p14:tracePt t="145147" x="0" y="0"/>
        </p14:tracePtLst>
        <p14:tracePtLst>
          <p14:tracePt t="146259" x="9685338" y="3216275"/>
          <p14:tracePt t="146475" x="9707563" y="3216275"/>
          <p14:tracePt t="146482" x="9745663" y="3216275"/>
          <p14:tracePt t="146492" x="9799638" y="3216275"/>
          <p14:tracePt t="146509" x="9875838" y="3216275"/>
          <p14:tracePt t="146526" x="9936163" y="3216275"/>
          <p14:tracePt t="146542" x="9998075" y="3216275"/>
          <p14:tracePt t="146559" x="10036175" y="3216275"/>
          <p14:tracePt t="146575" x="10042525" y="3216275"/>
          <p14:tracePt t="146592" x="10058400" y="3216275"/>
          <p14:tracePt t="146610" x="10074275" y="3216275"/>
          <p14:tracePt t="146643" x="10080625" y="3216275"/>
          <p14:tracePt t="146659" x="10096500" y="3216275"/>
          <p14:tracePt t="146666" x="10104438" y="3216275"/>
          <p14:tracePt t="146683" x="10118725" y="3216275"/>
          <p14:tracePt t="146693" x="10126663" y="3216275"/>
          <p14:tracePt t="146709" x="10180638" y="3216275"/>
          <p14:tracePt t="146726" x="10248900" y="3216275"/>
          <p14:tracePt t="146742" x="10317163" y="3216275"/>
          <p14:tracePt t="146759" x="10371138" y="3216275"/>
          <p14:tracePt t="146776" x="10379075" y="3216275"/>
          <p14:tracePt t="147595" x="0" y="0"/>
        </p14:tracePtLst>
        <p14:tracePtLst>
          <p14:tracePt t="151419" x="5684838" y="3459163"/>
          <p14:tracePt t="151659" x="5692775" y="3467100"/>
          <p14:tracePt t="151666" x="5699125" y="3467100"/>
          <p14:tracePt t="151676" x="5715000" y="3467100"/>
          <p14:tracePt t="151693" x="5737225" y="3467100"/>
          <p14:tracePt t="151709" x="5761038" y="3467100"/>
          <p14:tracePt t="151726" x="5768975" y="3467100"/>
          <p14:tracePt t="151743" x="5775325" y="3467100"/>
          <p14:tracePt t="151759" x="5791200" y="3467100"/>
          <p14:tracePt t="151776" x="5829300" y="3467100"/>
          <p14:tracePt t="151778" x="5845175" y="3467100"/>
          <p14:tracePt t="151793" x="5859463" y="3467100"/>
          <p14:tracePt t="151809" x="5897563" y="3467100"/>
          <p14:tracePt t="151811" x="5905500" y="3467100"/>
          <p14:tracePt t="151826" x="5913438" y="3467100"/>
          <p14:tracePt t="151843" x="5921375" y="3467100"/>
          <p14:tracePt t="151914" x="5927725" y="3467100"/>
          <p14:tracePt t="151922" x="5943600" y="3467100"/>
          <p14:tracePt t="151930" x="5951538" y="3467100"/>
          <p14:tracePt t="151943" x="5965825" y="3467100"/>
          <p14:tracePt t="151959" x="5997575" y="3467100"/>
          <p14:tracePt t="151976" x="6011863" y="3467100"/>
          <p14:tracePt t="151978" x="6027738" y="3475038"/>
          <p14:tracePt t="152010" x="6035675" y="3475038"/>
          <p14:tracePt t="152042" x="6042025" y="3475038"/>
          <p14:tracePt t="152050" x="6065838" y="3475038"/>
          <p14:tracePt t="152059" x="6088063" y="3489325"/>
          <p14:tracePt t="152076" x="6142038" y="3497263"/>
          <p14:tracePt t="152093" x="6194425" y="3505200"/>
          <p14:tracePt t="152109" x="6286500" y="3527425"/>
          <p14:tracePt t="152126" x="6316663" y="3527425"/>
          <p14:tracePt t="152143" x="6340475" y="3535363"/>
          <p14:tracePt t="152194" x="6354763" y="3535363"/>
          <p14:tracePt t="152219" x="6362700" y="3535363"/>
          <p14:tracePt t="152227" x="6384925" y="3535363"/>
          <p14:tracePt t="152234" x="6392863" y="3535363"/>
          <p14:tracePt t="152243" x="6400800" y="3535363"/>
          <p14:tracePt t="152260" x="6408738" y="3535363"/>
          <p14:tracePt t="152914" x="6416675" y="3535363"/>
          <p14:tracePt t="152938" x="6423025" y="3535363"/>
          <p14:tracePt t="152954" x="6430963" y="3535363"/>
          <p14:tracePt t="152963" x="0" y="0"/>
        </p14:tracePtLst>
        <p14:tracePtLst>
          <p14:tracePt t="164844" x="5807075" y="4487863"/>
          <p14:tracePt t="165044" x="5821363" y="4487863"/>
          <p14:tracePt t="165050" x="5859463" y="4487863"/>
          <p14:tracePt t="165061" x="5889625" y="4487863"/>
          <p14:tracePt t="165078" x="5973763" y="4487863"/>
          <p14:tracePt t="165094" x="6035675" y="4495800"/>
          <p14:tracePt t="165112" x="6042025" y="4495800"/>
          <p14:tracePt t="165227" x="6049963" y="4495800"/>
          <p14:tracePt t="165315" x="6065838" y="4495800"/>
          <p14:tracePt t="165322" x="6088063" y="4495800"/>
          <p14:tracePt t="165331" x="6111875" y="4495800"/>
          <p14:tracePt t="165344" x="6156325" y="4495800"/>
          <p14:tracePt t="165361" x="6218238" y="4503738"/>
          <p14:tracePt t="165363" x="6240463" y="4503738"/>
          <p14:tracePt t="165378" x="6264275" y="4511675"/>
          <p14:tracePt t="165803" x="6270625" y="4511675"/>
          <p14:tracePt t="165915" x="6278563" y="4511675"/>
          <p14:tracePt t="165930" x="6294438" y="4511675"/>
          <p14:tracePt t="165939" x="6308725" y="4511675"/>
          <p14:tracePt t="165955" x="6340475" y="4511675"/>
          <p14:tracePt t="165962" x="6346825" y="4511675"/>
          <p14:tracePt t="165978" x="6384925" y="4518025"/>
          <p14:tracePt t="165994" x="6392863" y="4518025"/>
          <p14:tracePt t="166443" x="0" y="0"/>
        </p14:tracePtLst>
        <p14:tracePtLst>
          <p14:tracePt t="210404" x="6308725" y="2659063"/>
          <p14:tracePt t="210635" x="6346825" y="2644775"/>
          <p14:tracePt t="210642" x="6416675" y="2636838"/>
          <p14:tracePt t="210650" x="6492875" y="2636838"/>
          <p14:tracePt t="210666" x="6613525" y="2636838"/>
          <p14:tracePt t="210682" x="6645275" y="2636838"/>
          <p14:tracePt t="210699" x="6713538" y="2636838"/>
          <p14:tracePt t="210915" x="6721475" y="2636838"/>
          <p14:tracePt t="210922" x="6727825" y="2636838"/>
          <p14:tracePt t="210932" x="6751638" y="2636838"/>
          <p14:tracePt t="210949" x="6759575" y="2636838"/>
          <p14:tracePt t="210966" x="6781800" y="2636838"/>
          <p14:tracePt t="211083" x="6797675" y="2636838"/>
          <p14:tracePt t="211098" x="6804025" y="2636838"/>
          <p14:tracePt t="211107" x="6819900" y="2636838"/>
          <p14:tracePt t="211123" x="6858000" y="2636838"/>
          <p14:tracePt t="211132" x="6865938" y="2636838"/>
          <p14:tracePt t="211149" x="6888163" y="2636838"/>
          <p14:tracePt t="211547" x="6873875" y="2636838"/>
          <p14:tracePt t="211554" x="6842125" y="2636838"/>
          <p14:tracePt t="211566" x="6797675" y="2636838"/>
          <p14:tracePt t="211582" x="6697663" y="2636838"/>
          <p14:tracePt t="211599" x="6575425" y="2636838"/>
          <p14:tracePt t="211615" x="6454775" y="2636838"/>
          <p14:tracePt t="211632" x="6392863" y="2636838"/>
          <p14:tracePt t="211649" x="6256338" y="2613025"/>
          <p14:tracePt t="211650" x="6248400" y="2613025"/>
          <p14:tracePt t="211666" x="6232525" y="2613025"/>
          <p14:tracePt t="211778" x="6226175" y="2613025"/>
          <p14:tracePt t="211786" x="6210300" y="2613025"/>
          <p14:tracePt t="211802" x="6202363" y="2613025"/>
          <p14:tracePt t="211834" x="6188075" y="2613025"/>
          <p14:tracePt t="212067" x="6226175" y="2613025"/>
          <p14:tracePt t="212074" x="6286500" y="2613025"/>
          <p14:tracePt t="212083" x="6346825" y="2613025"/>
          <p14:tracePt t="212099" x="6430963" y="2613025"/>
          <p14:tracePt t="212117" x="6683375" y="2613025"/>
          <p14:tracePt t="212132" x="6743700" y="2613025"/>
          <p14:tracePt t="212149" x="6765925" y="2613025"/>
          <p14:tracePt t="212883" x="0" y="0"/>
        </p14:tracePtLst>
        <p14:tracePtLst>
          <p14:tracePt t="215699" x="639763" y="6264275"/>
          <p14:tracePt t="215947" x="655638" y="6264275"/>
          <p14:tracePt t="215954" x="669925" y="6264275"/>
          <p14:tracePt t="215966" x="693738" y="6264275"/>
          <p14:tracePt t="215983" x="754063" y="6264275"/>
          <p14:tracePt t="215999" x="792163" y="6264275"/>
          <p14:tracePt t="216016" x="830263" y="6264275"/>
          <p14:tracePt t="216033" x="846138" y="6264275"/>
          <p14:tracePt t="216034" x="854075" y="6264275"/>
          <p14:tracePt t="216082" x="860425" y="6264275"/>
          <p14:tracePt t="216106" x="876300" y="6264275"/>
          <p14:tracePt t="216114" x="892175" y="6264275"/>
          <p14:tracePt t="216122" x="922338" y="6264275"/>
          <p14:tracePt t="216133" x="944563" y="6264275"/>
          <p14:tracePt t="216149" x="974725" y="6264275"/>
          <p14:tracePt t="216166" x="1096963" y="6264275"/>
          <p14:tracePt t="216183" x="1143000" y="6264275"/>
          <p14:tracePt t="216199" x="1165225" y="6264275"/>
          <p14:tracePt t="216216" x="1181100" y="6264275"/>
          <p14:tracePt t="216234" x="1211263" y="6264275"/>
          <p14:tracePt t="216250" x="1257300" y="6264275"/>
          <p14:tracePt t="216266" x="1317625" y="6264275"/>
          <p14:tracePt t="216283" x="1387475" y="6264275"/>
          <p14:tracePt t="216299" x="1477963" y="6278563"/>
          <p14:tracePt t="216316" x="1546225" y="6278563"/>
          <p14:tracePt t="216333" x="1592263" y="6294438"/>
          <p14:tracePt t="216349" x="1608138" y="6294438"/>
          <p14:tracePt t="216366" x="1622425" y="6294438"/>
          <p14:tracePt t="216383" x="1630363" y="6294438"/>
          <p14:tracePt t="216399" x="1660525" y="6294438"/>
          <p14:tracePt t="216416" x="1698625" y="6294438"/>
          <p14:tracePt t="216434" x="1798638" y="6294438"/>
          <p14:tracePt t="216450" x="1844675" y="6294438"/>
          <p14:tracePt t="216466" x="1851025" y="6294438"/>
          <p14:tracePt t="217267" x="1866900" y="6294438"/>
          <p14:tracePt t="217268" x="0" y="0"/>
        </p14:tracePtLst>
        <p14:tracePtLst>
          <p14:tracePt t="219564" x="5722938" y="5600700"/>
          <p14:tracePt t="219770" x="5737225" y="5592763"/>
          <p14:tracePt t="219778" x="5768975" y="5592763"/>
          <p14:tracePt t="219786" x="5807075" y="5592763"/>
          <p14:tracePt t="219800" x="5859463" y="5592763"/>
          <p14:tracePt t="219817" x="5973763" y="5592763"/>
          <p14:tracePt t="219834" x="6164263" y="5592763"/>
          <p14:tracePt t="219850" x="6302375" y="5592763"/>
          <p14:tracePt t="219866" x="6392863" y="5592763"/>
          <p14:tracePt t="219883" x="6430963" y="5592763"/>
          <p14:tracePt t="219947" x="6438900" y="5592763"/>
          <p14:tracePt t="219954" x="6454775" y="5592763"/>
          <p14:tracePt t="219967" x="6499225" y="5592763"/>
          <p14:tracePt t="219983" x="6599238" y="5592763"/>
          <p14:tracePt t="220001" x="6759575" y="5592763"/>
          <p14:tracePt t="220002" x="6811963" y="5592763"/>
          <p14:tracePt t="220016" x="6865938" y="5592763"/>
          <p14:tracePt t="220033" x="6956425" y="5592763"/>
          <p14:tracePt t="220035" x="6980238" y="5592763"/>
          <p14:tracePt t="220115" x="6988175" y="5592763"/>
          <p14:tracePt t="220122" x="6994525" y="5592763"/>
          <p14:tracePt t="220133" x="7002463" y="5592763"/>
          <p14:tracePt t="220150" x="7040563" y="5592763"/>
          <p14:tracePt t="220167" x="7048500" y="5592763"/>
          <p14:tracePt t="220183" x="7064375" y="5592763"/>
          <p14:tracePt t="220234" x="7070725" y="5592763"/>
          <p14:tracePt t="220258" x="7078663" y="5592763"/>
          <p14:tracePt t="220266" x="7086600" y="5592763"/>
          <p14:tracePt t="220274" x="7108825" y="5592763"/>
          <p14:tracePt t="220290" x="7140575" y="5592763"/>
          <p14:tracePt t="220300" x="7146925" y="5592763"/>
          <p14:tracePt t="220730" x="0" y="0"/>
        </p14:tracePtLst>
      </p14:laserTrace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6E2249B-0E29-4FCD-B4AB-FEBD8E8384A0}"/>
              </a:ext>
            </a:extLst>
          </p:cNvPr>
          <p:cNvSpPr/>
          <p:nvPr/>
        </p:nvSpPr>
        <p:spPr>
          <a:xfrm>
            <a:off x="372138" y="526308"/>
            <a:ext cx="11408735" cy="5443870"/>
          </a:xfrm>
          <a:prstGeom prst="rect">
            <a:avLst/>
          </a:prstGeom>
          <a:solidFill>
            <a:schemeClr val="tx2">
              <a:lumMod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3200" dirty="0">
              <a:solidFill>
                <a:prstClr val="white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55128E3-2699-41AC-99D5-3FF837A4D5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97442" y="702782"/>
            <a:ext cx="10983431" cy="3358855"/>
          </a:xfrm>
        </p:spPr>
        <p:txBody>
          <a:bodyPr>
            <a:normAutofit/>
          </a:bodyPr>
          <a:lstStyle/>
          <a:p>
            <a:pPr algn="l"/>
            <a:r>
              <a:rPr lang="en-US" sz="4000" dirty="0">
                <a:solidFill>
                  <a:schemeClr val="bg2">
                    <a:lumMod val="20000"/>
                    <a:lumOff val="8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Next Presentation will be</a:t>
            </a:r>
          </a:p>
          <a:p>
            <a:pPr algn="l"/>
            <a:r>
              <a:rPr lang="en-US" sz="4000" dirty="0">
                <a:solidFill>
                  <a:schemeClr val="bg2">
                    <a:lumMod val="20000"/>
                    <a:lumOff val="8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 using the Secant Method</a:t>
            </a:r>
          </a:p>
          <a:p>
            <a:pPr algn="l"/>
            <a:r>
              <a:rPr lang="en-US" sz="4000" dirty="0">
                <a:solidFill>
                  <a:schemeClr val="bg2">
                    <a:lumMod val="20000"/>
                    <a:lumOff val="8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 find the root of f(x)</a:t>
            </a:r>
          </a:p>
          <a:p>
            <a:pPr algn="l"/>
            <a:r>
              <a:rPr lang="en-US" sz="4000" dirty="0">
                <a:solidFill>
                  <a:schemeClr val="bg2">
                    <a:lumMod val="20000"/>
                    <a:lumOff val="8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(i.e., find the zero)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46E459A-959F-4D19-BC8F-61F1A380E6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48249" y="1591970"/>
            <a:ext cx="3804156" cy="240587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9B77155-88B5-4A22-B472-708C775FD182}"/>
              </a:ext>
            </a:extLst>
          </p:cNvPr>
          <p:cNvSpPr/>
          <p:nvPr/>
        </p:nvSpPr>
        <p:spPr>
          <a:xfrm>
            <a:off x="9197169" y="2838894"/>
            <a:ext cx="170124" cy="265814"/>
          </a:xfrm>
          <a:prstGeom prst="rect">
            <a:avLst/>
          </a:prstGeom>
          <a:noFill/>
          <a:ln>
            <a:solidFill>
              <a:schemeClr val="tx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C73A58F8-CF12-41CB-9403-AD6EA36635E7}"/>
              </a:ext>
            </a:extLst>
          </p:cNvPr>
          <p:cNvSpPr/>
          <p:nvPr/>
        </p:nvSpPr>
        <p:spPr>
          <a:xfrm rot="16200000">
            <a:off x="9064254" y="3242932"/>
            <a:ext cx="457200" cy="244549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69D93E35-9045-447D-BC42-C6F53AB58B12}"/>
              </a:ext>
            </a:extLst>
          </p:cNvPr>
          <p:cNvSpPr/>
          <p:nvPr/>
        </p:nvSpPr>
        <p:spPr>
          <a:xfrm rot="5400000">
            <a:off x="9053625" y="2459984"/>
            <a:ext cx="457200" cy="244549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F9E79494-C79E-4C6C-8D31-52169030A07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379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44012" x="9296400" y="2925763"/>
          <p14:tracePt t="44364" x="9304338" y="2933700"/>
          <p14:tracePt t="44371" x="9304338" y="2941638"/>
          <p14:tracePt t="44379" x="9304338" y="2949575"/>
          <p14:tracePt t="44389" x="9304338" y="2963863"/>
          <p14:tracePt t="44406" x="9318625" y="2987675"/>
          <p14:tracePt t="44423" x="9326563" y="3017838"/>
          <p14:tracePt t="44440" x="9334500" y="3048000"/>
          <p14:tracePt t="44456" x="9356725" y="3070225"/>
          <p14:tracePt t="44473" x="9364663" y="3086100"/>
          <p14:tracePt t="44490" x="9364663" y="3094038"/>
          <p14:tracePt t="44516" x="9364663" y="3101975"/>
          <p14:tracePt t="44627" x="9372600" y="3108325"/>
          <p14:tracePt t="44652" x="9372600" y="3124200"/>
          <p14:tracePt t="44659" x="9380538" y="3124200"/>
          <p14:tracePt t="44675" x="9380538" y="3132138"/>
          <p14:tracePt t="44699" x="9388475" y="3146425"/>
          <p14:tracePt t="44907" x="9388475" y="3132138"/>
          <p14:tracePt t="44915" x="9388475" y="3124200"/>
          <p14:tracePt t="44923" x="9388475" y="3108325"/>
          <p14:tracePt t="44939" x="9388475" y="3078163"/>
          <p14:tracePt t="44956" x="9380538" y="3040063"/>
          <p14:tracePt t="44973" x="9380538" y="2987675"/>
          <p14:tracePt t="44990" x="9380538" y="2955925"/>
          <p14:tracePt t="45006" x="9380538" y="2933700"/>
          <p14:tracePt t="45023" x="9380538" y="2925763"/>
          <p14:tracePt t="45059" x="9380538" y="2917825"/>
          <p14:tracePt t="45091" x="9372600" y="2903538"/>
          <p14:tracePt t="45107" x="9372600" y="2887663"/>
          <p14:tracePt t="45115" x="9372600" y="2879725"/>
          <p14:tracePt t="45123" x="9372600" y="2857500"/>
          <p14:tracePt t="45139" x="9372600" y="2835275"/>
          <p14:tracePt t="45156" x="9372600" y="2819400"/>
          <p14:tracePt t="45173" x="9372600" y="2811463"/>
          <p14:tracePt t="45355" x="9364663" y="2803525"/>
          <p14:tracePt t="45387" x="9356725" y="2803525"/>
          <p14:tracePt t="45436" x="9342438" y="2803525"/>
          <p14:tracePt t="45491" x="9334500" y="2803525"/>
          <p14:tracePt t="45515" x="9318625" y="2803525"/>
          <p14:tracePt t="45523" x="9312275" y="2803525"/>
          <p14:tracePt t="45539" x="9304338" y="2803525"/>
          <p14:tracePt t="45547" x="9296400" y="2803525"/>
          <p14:tracePt t="45556" x="9288463" y="2803525"/>
          <p14:tracePt t="45573" x="9274175" y="2803525"/>
          <p14:tracePt t="45590" x="9242425" y="2803525"/>
          <p14:tracePt t="45607" x="9220200" y="2803525"/>
          <p14:tracePt t="45623" x="9197975" y="2803525"/>
          <p14:tracePt t="45640" x="9190038" y="2803525"/>
          <p14:tracePt t="45716" x="9182100" y="2803525"/>
          <p14:tracePt t="45731" x="9174163" y="2803525"/>
          <p14:tracePt t="45747" x="9166225" y="2811463"/>
          <p14:tracePt t="45763" x="9159875" y="2811463"/>
          <p14:tracePt t="45771" x="9159875" y="2819400"/>
          <p14:tracePt t="45859" x="9159875" y="2835275"/>
          <p14:tracePt t="45867" x="9159875" y="2841625"/>
          <p14:tracePt t="45875" x="9159875" y="2849563"/>
          <p14:tracePt t="45890" x="9159875" y="2857500"/>
          <p14:tracePt t="45907" x="9159875" y="2895600"/>
          <p14:tracePt t="45923" x="9159875" y="2917825"/>
          <p14:tracePt t="45939" x="9159875" y="2955925"/>
          <p14:tracePt t="45956" x="9166225" y="2979738"/>
          <p14:tracePt t="45973" x="9182100" y="3001963"/>
          <p14:tracePt t="45990" x="9182100" y="3055938"/>
          <p14:tracePt t="46006" x="9197975" y="3070225"/>
          <p14:tracePt t="46023" x="9197975" y="3078163"/>
          <p14:tracePt t="46039" x="9197975" y="3101975"/>
          <p14:tracePt t="46056" x="9197975" y="3108325"/>
          <p14:tracePt t="46083" x="9197975" y="3116263"/>
          <p14:tracePt t="46132" x="9197975" y="3124200"/>
          <p14:tracePt t="46140" x="9197975" y="3132138"/>
          <p14:tracePt t="46155" x="9204325" y="3140075"/>
          <p14:tracePt t="46268" x="9212263" y="3146425"/>
          <p14:tracePt t="46284" x="9212263" y="3154363"/>
          <p14:tracePt t="46299" x="9220200" y="3154363"/>
          <p14:tracePt t="46331" x="9236075" y="3154363"/>
          <p14:tracePt t="46347" x="9258300" y="3154363"/>
          <p14:tracePt t="46355" x="9280525" y="3154363"/>
          <p14:tracePt t="46363" x="9312275" y="3154363"/>
          <p14:tracePt t="46373" x="9334500" y="3154363"/>
          <p14:tracePt t="46390" x="9380538" y="3154363"/>
          <p14:tracePt t="46406" x="9410700" y="3154363"/>
          <p14:tracePt t="46423" x="9418638" y="3154363"/>
          <p14:tracePt t="46440" x="9432925" y="3154363"/>
          <p14:tracePt t="46459" x="9456738" y="3154363"/>
          <p14:tracePt t="46473" x="9464675" y="3154363"/>
          <p14:tracePt t="46490" x="9486900" y="3154363"/>
          <p14:tracePt t="46780" x="0" y="0"/>
        </p14:tracePtLst>
        <p14:tracePtLst>
          <p14:tracePt t="58765" x="9280525" y="3063875"/>
          <p14:tracePt t="58955" x="9280525" y="3048000"/>
          <p14:tracePt t="58963" x="9280525" y="3040063"/>
          <p14:tracePt t="58974" x="9280525" y="3032125"/>
          <p14:tracePt t="58991" x="9280525" y="3017838"/>
          <p14:tracePt t="59008" x="9280525" y="3009900"/>
          <p14:tracePt t="59025" x="9280525" y="2971800"/>
          <p14:tracePt t="59041" x="9280525" y="2917825"/>
          <p14:tracePt t="59043" x="9274175" y="2903538"/>
          <p14:tracePt t="59058" x="9274175" y="2887663"/>
          <p14:tracePt t="59075" x="9266238" y="2835275"/>
          <p14:tracePt t="59091" x="9258300" y="2819400"/>
          <p14:tracePt t="59284" x="9250363" y="2819400"/>
          <p14:tracePt t="59293" x="9242425" y="2819400"/>
          <p14:tracePt t="59315" x="9236075" y="2857500"/>
          <p14:tracePt t="59324" x="9236075" y="2873375"/>
          <p14:tracePt t="59331" x="9236075" y="2887663"/>
          <p14:tracePt t="59341" x="9236075" y="2895600"/>
          <p14:tracePt t="59358" x="9236075" y="2917825"/>
          <p14:tracePt t="59375" x="9236075" y="2933700"/>
          <p14:tracePt t="59392" x="9236075" y="2941638"/>
          <p14:tracePt t="59408" x="9236075" y="2963863"/>
          <p14:tracePt t="59424" x="9250363" y="2987675"/>
          <p14:tracePt t="59441" x="9250363" y="3001963"/>
          <p14:tracePt t="59458" x="9274175" y="3032125"/>
          <p14:tracePt t="59459" x="9274175" y="3040063"/>
          <p14:tracePt t="59475" x="9288463" y="3048000"/>
          <p14:tracePt t="59651" x="9296400" y="3055938"/>
          <p14:tracePt t="59699" x="9304338" y="3063875"/>
          <p14:tracePt t="59715" x="9312275" y="3070225"/>
          <p14:tracePt t="59740" x="9312275" y="3078163"/>
          <p14:tracePt t="59836" x="9318625" y="3078163"/>
          <p14:tracePt t="60028" x="0" y="0"/>
        </p14:tracePtLst>
      </p14:laserTraceLst>
    </p:ext>
  </p:extLs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Damask">
  <a:themeElements>
    <a:clrScheme name="Damask">
      <a:dk1>
        <a:sysClr val="windowText" lastClr="000000"/>
      </a:dk1>
      <a:lt1>
        <a:sysClr val="window" lastClr="FFFFFF"/>
      </a:lt1>
      <a:dk2>
        <a:srgbClr val="2A5B7F"/>
      </a:dk2>
      <a:lt2>
        <a:srgbClr val="ABDAFC"/>
      </a:lt2>
      <a:accent1>
        <a:srgbClr val="9EC544"/>
      </a:accent1>
      <a:accent2>
        <a:srgbClr val="50BEA3"/>
      </a:accent2>
      <a:accent3>
        <a:srgbClr val="4A9CCC"/>
      </a:accent3>
      <a:accent4>
        <a:srgbClr val="9A66CA"/>
      </a:accent4>
      <a:accent5>
        <a:srgbClr val="C54F71"/>
      </a:accent5>
      <a:accent6>
        <a:srgbClr val="DE9C3C"/>
      </a:accent6>
      <a:hlink>
        <a:srgbClr val="6BA9DA"/>
      </a:hlink>
      <a:folHlink>
        <a:srgbClr val="A0BCD3"/>
      </a:folHlink>
    </a:clrScheme>
    <a:fontScheme name="Damask">
      <a:majorFont>
        <a:latin typeface="Bookman Old Style" panose="02050604050505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 panose="020606030202050204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amask">
      <a: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105000"/>
                <a:lumMod val="110000"/>
              </a:schemeClr>
            </a:gs>
            <a:gs pos="100000">
              <a:schemeClr val="phClr">
                <a:tint val="78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0000"/>
                <a:lumMod val="104000"/>
              </a:schemeClr>
            </a:gs>
            <a:gs pos="69000">
              <a:schemeClr val="phClr">
                <a:shade val="86000"/>
                <a:satMod val="130000"/>
                <a:lumMod val="102000"/>
              </a:schemeClr>
            </a:gs>
            <a:gs pos="100000">
              <a:schemeClr val="phClr">
                <a:shade val="72000"/>
                <a:satMod val="130000"/>
                <a:lumMod val="100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sy="96000" rotWithShape="0">
              <a:srgbClr val="000000">
                <a:alpha val="54000"/>
              </a:srgbClr>
            </a:outerShdw>
          </a:effectLst>
        </a:effectStyle>
        <a:effectStyle>
          <a:effectLst>
            <a:outerShdw blurRad="76200" dist="38100" dir="5400000" algn="ctr" rotWithShape="0">
              <a:srgbClr val="000000">
                <a:alpha val="76000"/>
              </a:srgbClr>
            </a:outerShdw>
          </a:effectLst>
          <a:scene3d>
            <a:camera prst="orthographicFront">
              <a:rot lat="0" lon="0" rev="0"/>
            </a:camera>
            <a:lightRig rig="balanced" dir="t"/>
          </a:scene3d>
          <a:sp3d prstMaterial="matte">
            <a:bevelT w="25400" h="25400" prst="relaxedInse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18000"/>
                <a:satMod val="160000"/>
                <a:lumMod val="28000"/>
              </a:schemeClr>
              <a:schemeClr val="phClr">
                <a:tint val="95000"/>
                <a:satMod val="160000"/>
                <a:lumMod val="11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amask" id="{F9A299A0-33D0-4E0F-9F3F-7163E3744208}" vid="{746EEEEA-FB6A-406B-B510-531588D5481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Damask</Template>
  <TotalTime>678</TotalTime>
  <Words>158</Words>
  <Application>Microsoft Office PowerPoint</Application>
  <PresentationFormat>Widescreen</PresentationFormat>
  <Paragraphs>35</Paragraphs>
  <Slides>4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10" baseType="lpstr">
      <vt:lpstr>Arial</vt:lpstr>
      <vt:lpstr>Bookman Old Style</vt:lpstr>
      <vt:lpstr>Calibri</vt:lpstr>
      <vt:lpstr>Cambria Math</vt:lpstr>
      <vt:lpstr>Rockwell</vt:lpstr>
      <vt:lpstr>Damask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CSCI 3321 Summer 2020</dc:title>
  <dc:creator>Feagin, Terry</dc:creator>
  <cp:lastModifiedBy>Feagin, Terry</cp:lastModifiedBy>
  <cp:revision>68</cp:revision>
  <dcterms:created xsi:type="dcterms:W3CDTF">2020-05-27T01:58:00Z</dcterms:created>
  <dcterms:modified xsi:type="dcterms:W3CDTF">2022-01-25T20:46:37Z</dcterms:modified>
</cp:coreProperties>
</file>