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72" r:id="rId2"/>
    <p:sldId id="273" r:id="rId3"/>
    <p:sldId id="256" r:id="rId4"/>
    <p:sldId id="274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1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8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771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49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5748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977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68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562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738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01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81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851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83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528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669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93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830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088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076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8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157C49D-F452-4826-9916-F353E9DEAE21}"/>
              </a:ext>
            </a:extLst>
          </p:cNvPr>
          <p:cNvGrpSpPr/>
          <p:nvPr/>
        </p:nvGrpSpPr>
        <p:grpSpPr>
          <a:xfrm>
            <a:off x="720123" y="1336098"/>
            <a:ext cx="5375877" cy="800578"/>
            <a:chOff x="1591145" y="2017667"/>
            <a:chExt cx="5375877" cy="8005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: Rounded Corners 63">
                  <a:extLst>
                    <a:ext uri="{FF2B5EF4-FFF2-40B4-BE49-F238E27FC236}">
                      <a16:creationId xmlns:a16="http://schemas.microsoft.com/office/drawing/2014/main" id="{A621485A-7674-4B1C-87ED-2B7E6DD41C44}"/>
                    </a:ext>
                  </a:extLst>
                </p:cNvPr>
                <p:cNvSpPr/>
                <p:nvPr/>
              </p:nvSpPr>
              <p:spPr>
                <a:xfrm>
                  <a:off x="1591145" y="2017667"/>
                  <a:ext cx="5375877" cy="800578"/>
                </a:xfrm>
                <a:prstGeom prst="round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en-US" sz="32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     </m:t>
                        </m:r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𝑔</m:t>
                        </m:r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4" name="Rectangle: Rounded Corners 63">
                  <a:extLst>
                    <a:ext uri="{FF2B5EF4-FFF2-40B4-BE49-F238E27FC236}">
                      <a16:creationId xmlns:a16="http://schemas.microsoft.com/office/drawing/2014/main" id="{A621485A-7674-4B1C-87ED-2B7E6DD41C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1145" y="2017667"/>
                  <a:ext cx="5375877" cy="800578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DAC96BA-2736-4056-9ED5-FD7EE24837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7576" y="2492384"/>
              <a:ext cx="361508" cy="0"/>
            </a:xfrm>
            <a:prstGeom prst="straightConnector1">
              <a:avLst/>
            </a:prstGeom>
            <a:ln w="38100">
              <a:solidFill>
                <a:schemeClr val="tx2">
                  <a:lumMod val="2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404028D-09D9-4C53-9DFA-971BA6045152}"/>
              </a:ext>
            </a:extLst>
          </p:cNvPr>
          <p:cNvSpPr/>
          <p:nvPr/>
        </p:nvSpPr>
        <p:spPr>
          <a:xfrm>
            <a:off x="1388621" y="450287"/>
            <a:ext cx="8159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solving problems with iterative methods …</a:t>
            </a:r>
            <a:endParaRPr lang="en-US" sz="28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5B768C4B-D5D1-4FE9-9B27-AA46627EC758}"/>
                  </a:ext>
                </a:extLst>
              </p:cNvPr>
              <p:cNvSpPr/>
              <p:nvPr/>
            </p:nvSpPr>
            <p:spPr>
              <a:xfrm>
                <a:off x="6616753" y="1398521"/>
                <a:ext cx="4855123" cy="723027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 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𝑓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)/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𝑓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′(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5B768C4B-D5D1-4FE9-9B27-AA46627EC7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753" y="1398521"/>
                <a:ext cx="4855123" cy="72302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6727EC-E448-4792-B1F5-53F1E4321812}"/>
              </a:ext>
            </a:extLst>
          </p:cNvPr>
          <p:cNvCxnSpPr>
            <a:cxnSpLocks/>
          </p:cNvCxnSpPr>
          <p:nvPr/>
        </p:nvCxnSpPr>
        <p:spPr>
          <a:xfrm flipH="1">
            <a:off x="7923280" y="1864064"/>
            <a:ext cx="284549" cy="0"/>
          </a:xfrm>
          <a:prstGeom prst="straightConnector1">
            <a:avLst/>
          </a:prstGeom>
          <a:ln w="38100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1A9BF29-A43F-4173-9D25-5E9175A288DF}"/>
              </a:ext>
            </a:extLst>
          </p:cNvPr>
          <p:cNvSpPr/>
          <p:nvPr/>
        </p:nvSpPr>
        <p:spPr>
          <a:xfrm>
            <a:off x="7759878" y="2228710"/>
            <a:ext cx="2312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Newton’s method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E364115-CFDE-466D-8539-4246EB6D4D38}"/>
                  </a:ext>
                </a:extLst>
              </p:cNvPr>
              <p:cNvSpPr/>
              <p:nvPr/>
            </p:nvSpPr>
            <p:spPr>
              <a:xfrm>
                <a:off x="732797" y="2944508"/>
                <a:ext cx="5395860" cy="800578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</m:t>
                          </m:r>
                          <m: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E364115-CFDE-466D-8539-4246EB6D4D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797" y="2944508"/>
                <a:ext cx="5395860" cy="800578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954EA4FF-75B5-4BAC-A471-BFD59B64E1EF}"/>
              </a:ext>
            </a:extLst>
          </p:cNvPr>
          <p:cNvSpPr/>
          <p:nvPr/>
        </p:nvSpPr>
        <p:spPr>
          <a:xfrm>
            <a:off x="2085775" y="2272565"/>
            <a:ext cx="2689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general iterative method</a:t>
            </a:r>
            <a:endParaRPr lang="en-US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CBF8D0AE-FEFD-4471-AED5-49C64066C11A}"/>
              </a:ext>
            </a:extLst>
          </p:cNvPr>
          <p:cNvSpPr/>
          <p:nvPr/>
        </p:nvSpPr>
        <p:spPr>
          <a:xfrm>
            <a:off x="4665925" y="3265711"/>
            <a:ext cx="935665" cy="260533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04A70E-0B28-4B82-BAF5-BC6AC95349D3}"/>
              </a:ext>
            </a:extLst>
          </p:cNvPr>
          <p:cNvSpPr/>
          <p:nvPr/>
        </p:nvSpPr>
        <p:spPr>
          <a:xfrm>
            <a:off x="732797" y="3881151"/>
            <a:ext cx="3555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iterative method converging ?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882026-9342-4CF4-97F7-815B62899CC5}"/>
              </a:ext>
            </a:extLst>
          </p:cNvPr>
          <p:cNvSpPr/>
          <p:nvPr/>
        </p:nvSpPr>
        <p:spPr>
          <a:xfrm>
            <a:off x="5666930" y="3081045"/>
            <a:ext cx="375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83CD43-9667-424D-BA26-0505D56439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5579" y="2780946"/>
            <a:ext cx="4274321" cy="3603839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AA29F57-A0E8-47F3-BBA8-754595401398}"/>
              </a:ext>
            </a:extLst>
          </p:cNvPr>
          <p:cNvGrpSpPr/>
          <p:nvPr/>
        </p:nvGrpSpPr>
        <p:grpSpPr>
          <a:xfrm>
            <a:off x="1010526" y="4386548"/>
            <a:ext cx="2988243" cy="2010571"/>
            <a:chOff x="6830517" y="2721354"/>
            <a:chExt cx="4317124" cy="273028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8B41C6E-F279-421D-8FB3-BD588240C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30517" y="2721354"/>
              <a:ext cx="4317124" cy="2730289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4072FC4-51EB-4927-BDD6-EF0FA99494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05508" y="3508744"/>
              <a:ext cx="0" cy="7927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00905C-84A0-4E4D-8B36-DAE2111EBF3C}"/>
                </a:ext>
              </a:extLst>
            </p:cNvPr>
            <p:cNvSpPr txBox="1"/>
            <p:nvPr/>
          </p:nvSpPr>
          <p:spPr>
            <a:xfrm>
              <a:off x="9292737" y="4319981"/>
              <a:ext cx="401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x0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D236DD1-DC14-4404-A43F-D949D7BAD9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3187" y="3471530"/>
              <a:ext cx="926279" cy="130008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9E2521B-442E-4C75-A886-ABBC72670084}"/>
                </a:ext>
              </a:extLst>
            </p:cNvPr>
            <p:cNvSpPr txBox="1"/>
            <p:nvPr/>
          </p:nvSpPr>
          <p:spPr>
            <a:xfrm>
              <a:off x="9899625" y="3302812"/>
              <a:ext cx="61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f(x0)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D06C9A4-AD79-4765-B017-12C3597F20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2997" y="4330614"/>
              <a:ext cx="0" cy="3186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5DBDA4B-184E-4C4C-B238-3FF49E35DD04}"/>
                </a:ext>
              </a:extLst>
            </p:cNvPr>
            <p:cNvSpPr txBox="1"/>
            <p:nvPr/>
          </p:nvSpPr>
          <p:spPr>
            <a:xfrm>
              <a:off x="8745922" y="4609119"/>
              <a:ext cx="401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x1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7FBEB62-4800-475E-8086-7E8246D2FA8C}"/>
                </a:ext>
              </a:extLst>
            </p:cNvPr>
            <p:cNvCxnSpPr/>
            <p:nvPr/>
          </p:nvCxnSpPr>
          <p:spPr>
            <a:xfrm flipH="1">
              <a:off x="9578395" y="3498108"/>
              <a:ext cx="335651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750A49B-8504-4F64-80DC-1BE9BB27933E}"/>
                </a:ext>
              </a:extLst>
            </p:cNvPr>
            <p:cNvCxnSpPr>
              <a:cxnSpLocks/>
            </p:cNvCxnSpPr>
            <p:nvPr/>
          </p:nvCxnSpPr>
          <p:spPr>
            <a:xfrm>
              <a:off x="9036326" y="3449585"/>
              <a:ext cx="110668" cy="455528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F83B707-99D1-4240-9F3F-F542EF687144}"/>
              </a:ext>
            </a:extLst>
          </p:cNvPr>
          <p:cNvSpPr/>
          <p:nvPr/>
        </p:nvSpPr>
        <p:spPr>
          <a:xfrm>
            <a:off x="4493296" y="5365767"/>
            <a:ext cx="22165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fast is the method converging ?</a:t>
            </a:r>
            <a:endParaRPr lang="en-US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68F1C4B-E8CD-4B85-B6FF-164C72234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021" x="2255838" y="2073275"/>
          <p14:tracePt t="38284" x="2278063" y="2073275"/>
          <p14:tracePt t="38292" x="2308225" y="2073275"/>
          <p14:tracePt t="38301" x="2362200" y="2073275"/>
          <p14:tracePt t="38316" x="2438400" y="2073275"/>
          <p14:tracePt t="38333" x="2468563" y="2073275"/>
          <p14:tracePt t="38350" x="2536825" y="2073275"/>
          <p14:tracePt t="38366" x="2574925" y="2065338"/>
          <p14:tracePt t="38383" x="2590800" y="2065338"/>
          <p14:tracePt t="38400" x="2598738" y="2065338"/>
          <p14:tracePt t="38416" x="2613025" y="2065338"/>
          <p14:tracePt t="38433" x="2628900" y="2065338"/>
          <p14:tracePt t="38435" x="2636838" y="2065338"/>
          <p14:tracePt t="38500" x="2644775" y="2065338"/>
          <p14:tracePt t="38508" x="2651125" y="2065338"/>
          <p14:tracePt t="38524" x="2682875" y="2065338"/>
          <p14:tracePt t="38533" x="2689225" y="2065338"/>
          <p14:tracePt t="38550" x="2727325" y="2065338"/>
          <p14:tracePt t="38566" x="2751138" y="2065338"/>
          <p14:tracePt t="38583" x="2773363" y="2065338"/>
          <p14:tracePt t="38616" x="2789238" y="2065338"/>
          <p14:tracePt t="38644" x="2797175" y="2065338"/>
          <p14:tracePt t="38668" x="2803525" y="2065338"/>
          <p14:tracePt t="38684" x="2811463" y="2065338"/>
          <p14:tracePt t="38700" x="2819400" y="2065338"/>
          <p14:tracePt t="38724" x="2827338" y="2065338"/>
          <p14:tracePt t="38732" x="2835275" y="2065338"/>
          <p14:tracePt t="38749" x="2841625" y="2065338"/>
          <p14:tracePt t="38756" x="2857500" y="2065338"/>
          <p14:tracePt t="38766" x="2865438" y="2065338"/>
          <p14:tracePt t="38783" x="2895600" y="2065338"/>
          <p14:tracePt t="38800" x="2949575" y="2065338"/>
          <p14:tracePt t="38817" x="2994025" y="2065338"/>
          <p14:tracePt t="38833" x="3009900" y="2065338"/>
          <p14:tracePt t="38849" x="3086100" y="2065338"/>
          <p14:tracePt t="38854" x="3094038" y="2065338"/>
          <p14:tracePt t="38866" x="3116263" y="2065338"/>
          <p14:tracePt t="38883" x="3146425" y="2065338"/>
          <p14:tracePt t="38900" x="3162300" y="2065338"/>
          <p14:tracePt t="38916" x="3178175" y="2065338"/>
          <p14:tracePt t="38933" x="3200400" y="2065338"/>
          <p14:tracePt t="38950" x="3238500" y="2065338"/>
          <p14:tracePt t="38966" x="3292475" y="2065338"/>
          <p14:tracePt t="38983" x="3344863" y="2065338"/>
          <p14:tracePt t="39000" x="3375025" y="2065338"/>
          <p14:tracePt t="39016" x="3406775" y="2065338"/>
          <p14:tracePt t="39033" x="3429000" y="2065338"/>
          <p14:tracePt t="39050" x="3451225" y="2065338"/>
          <p14:tracePt t="39066" x="3475038" y="2065338"/>
          <p14:tracePt t="39068" x="3497263" y="2065338"/>
          <p14:tracePt t="39083" x="3521075" y="2065338"/>
          <p14:tracePt t="39100" x="3635375" y="2065338"/>
          <p14:tracePt t="39116" x="3717925" y="2065338"/>
          <p14:tracePt t="39133" x="3810000" y="2065338"/>
          <p14:tracePt t="39151" x="3886200" y="2065338"/>
          <p14:tracePt t="39166" x="3932238" y="2065338"/>
          <p14:tracePt t="39183" x="3962400" y="2065338"/>
          <p14:tracePt t="39200" x="3984625" y="2065338"/>
          <p14:tracePt t="39216" x="4000500" y="2065338"/>
          <p14:tracePt t="39234" x="4046538" y="2065338"/>
          <p14:tracePt t="39251" x="4130675" y="2057400"/>
          <p14:tracePt t="39266" x="4160838" y="2057400"/>
          <p14:tracePt t="39283" x="4259263" y="2041525"/>
          <p14:tracePt t="39300" x="4335463" y="2041525"/>
          <p14:tracePt t="39316" x="4373563" y="2035175"/>
          <p14:tracePt t="39333" x="4397375" y="2035175"/>
          <p14:tracePt t="39351" x="4427538" y="2035175"/>
          <p14:tracePt t="39366" x="4457700" y="2035175"/>
          <p14:tracePt t="39383" x="4479925" y="2035175"/>
          <p14:tracePt t="39400" x="4525963" y="2035175"/>
          <p14:tracePt t="39416" x="4533900" y="2027238"/>
          <p14:tracePt t="39433" x="4549775" y="2027238"/>
          <p14:tracePt t="40188" x="0" y="0"/>
        </p14:tracePtLst>
        <p14:tracePtLst>
          <p14:tracePt t="41821" x="3984625" y="2027238"/>
          <p14:tracePt t="41996" x="3992563" y="2027238"/>
          <p14:tracePt t="42004" x="4000500" y="2027238"/>
          <p14:tracePt t="42017" x="4008438" y="2027238"/>
          <p14:tracePt t="42034" x="4022725" y="2027238"/>
          <p14:tracePt t="42036" x="4030663" y="2027238"/>
          <p14:tracePt t="42052" x="4046538" y="2027238"/>
          <p14:tracePt t="42067" x="4054475" y="2027238"/>
          <p14:tracePt t="42093" x="4060825" y="2027238"/>
          <p14:tracePt t="42108" x="4068763" y="2027238"/>
          <p14:tracePt t="42125" x="4076700" y="2027238"/>
          <p14:tracePt t="42133" x="4092575" y="2027238"/>
          <p14:tracePt t="42150" x="4098925" y="2027238"/>
          <p14:tracePt t="42167" x="4106863" y="2027238"/>
          <p14:tracePt t="42183" x="4106863" y="2035175"/>
          <p14:tracePt t="42244" x="4122738" y="2035175"/>
          <p14:tracePt t="42252" x="4130675" y="2035175"/>
          <p14:tracePt t="42268" x="4137025" y="2035175"/>
          <p14:tracePt t="42276" x="4144963" y="2035175"/>
          <p14:tracePt t="42285" x="4168775" y="2049463"/>
          <p14:tracePt t="42300" x="4191000" y="2049463"/>
          <p14:tracePt t="42317" x="4213225" y="2057400"/>
          <p14:tracePt t="42333" x="4229100" y="2065338"/>
          <p14:tracePt t="42428" x="4237038" y="2065338"/>
          <p14:tracePt t="42541" x="4237038" y="2073275"/>
          <p14:tracePt t="42548" x="4244975" y="2073275"/>
          <p14:tracePt t="42556" x="4251325" y="2079625"/>
          <p14:tracePt t="42596" x="4259263" y="2079625"/>
          <p14:tracePt t="42604" x="4259263" y="2087563"/>
          <p14:tracePt t="44309" x="0" y="0"/>
        </p14:tracePtLst>
        <p14:tracePtLst>
          <p14:tracePt t="53069" x="2362200" y="2065338"/>
          <p14:tracePt t="53285" x="2384425" y="2073275"/>
          <p14:tracePt t="53292" x="2422525" y="2073275"/>
          <p14:tracePt t="53308" x="2544763" y="2073275"/>
          <p14:tracePt t="53318" x="2590800" y="2073275"/>
          <p14:tracePt t="53334" x="2705100" y="2111375"/>
          <p14:tracePt t="53351" x="2849563" y="2133600"/>
          <p14:tracePt t="53368" x="2933700" y="2141538"/>
          <p14:tracePt t="53385" x="2979738" y="2149475"/>
          <p14:tracePt t="53401" x="3001963" y="2155825"/>
          <p14:tracePt t="53588" x="3009900" y="2155825"/>
          <p14:tracePt t="53597" x="3025775" y="2155825"/>
          <p14:tracePt t="53612" x="3032125" y="2155825"/>
          <p14:tracePt t="53620" x="3040063" y="2155825"/>
          <p14:tracePt t="53644" x="3048000" y="2155825"/>
          <p14:tracePt t="54092" x="0" y="0"/>
        </p14:tracePtLst>
        <p14:tracePtLst>
          <p14:tracePt t="61533" x="2384425" y="3627438"/>
          <p14:tracePt t="61772" x="2392363" y="3627438"/>
          <p14:tracePt t="61788" x="2400300" y="3627438"/>
          <p14:tracePt t="61796" x="2408238" y="3627438"/>
          <p14:tracePt t="61812" x="2408238" y="3619500"/>
          <p14:tracePt t="61844" x="2416175" y="3619500"/>
          <p14:tracePt t="61852" x="2430463" y="3619500"/>
          <p14:tracePt t="61860" x="2438400" y="3619500"/>
          <p14:tracePt t="61876" x="2446338" y="3619500"/>
          <p14:tracePt t="61885" x="2460625" y="3619500"/>
          <p14:tracePt t="61902" x="2476500" y="3619500"/>
          <p14:tracePt t="61919" x="2492375" y="3619500"/>
          <p14:tracePt t="61936" x="2506663" y="3619500"/>
          <p14:tracePt t="61952" x="2514600" y="3619500"/>
          <p14:tracePt t="61996" x="2522538" y="3619500"/>
          <p14:tracePt t="62028" x="2530475" y="3619500"/>
          <p14:tracePt t="62036" x="2536825" y="3619500"/>
          <p14:tracePt t="62044" x="2544763" y="3619500"/>
          <p14:tracePt t="62052" x="2552700" y="3619500"/>
          <p14:tracePt t="62069" x="2574925" y="3619500"/>
          <p14:tracePt t="62148" x="2590800" y="3619500"/>
          <p14:tracePt t="62156" x="2606675" y="3619500"/>
          <p14:tracePt t="62169" x="2636838" y="3619500"/>
          <p14:tracePt t="62186" x="2759075" y="3619500"/>
          <p14:tracePt t="62202" x="2865438" y="3619500"/>
          <p14:tracePt t="62204" x="2895600" y="3627438"/>
          <p14:tracePt t="62219" x="2949575" y="3635375"/>
          <p14:tracePt t="62436" x="2933700" y="3635375"/>
          <p14:tracePt t="62444" x="2917825" y="3635375"/>
          <p14:tracePt t="62452" x="2879725" y="3635375"/>
          <p14:tracePt t="62469" x="2827338" y="3635375"/>
          <p14:tracePt t="62486" x="2590800" y="3635375"/>
          <p14:tracePt t="62503" x="2468563" y="3635375"/>
          <p14:tracePt t="62519" x="2422525" y="3635375"/>
          <p14:tracePt t="62536" x="2392363" y="3635375"/>
          <p14:tracePt t="62732" x="2378075" y="3635375"/>
          <p14:tracePt t="62748" x="2384425" y="3635375"/>
          <p14:tracePt t="62757" x="2416175" y="3635375"/>
          <p14:tracePt t="62769" x="2454275" y="3649663"/>
          <p14:tracePt t="62786" x="2498725" y="3649663"/>
          <p14:tracePt t="62924" x="2506663" y="3649663"/>
          <p14:tracePt t="62932" x="2514600" y="3649663"/>
          <p14:tracePt t="62940" x="2522538" y="3649663"/>
          <p14:tracePt t="63044" x="2530475" y="3649663"/>
          <p14:tracePt t="63052" x="2544763" y="3649663"/>
          <p14:tracePt t="63060" x="2574925" y="3649663"/>
          <p14:tracePt t="63069" x="2613025" y="3649663"/>
          <p14:tracePt t="63086" x="2697163" y="3649663"/>
          <p14:tracePt t="63103" x="2765425" y="3665538"/>
          <p14:tracePt t="63119" x="2797175" y="3679825"/>
          <p14:tracePt t="63136" x="2803525" y="3679825"/>
          <p14:tracePt t="63525" x="0" y="0"/>
        </p14:tracePtLst>
        <p14:tracePtLst>
          <p14:tracePt t="65061" x="2879725" y="3635375"/>
          <p14:tracePt t="65229" x="2895600" y="3635375"/>
          <p14:tracePt t="65237" x="2917825" y="3635375"/>
          <p14:tracePt t="65244" x="2955925" y="3635375"/>
          <p14:tracePt t="65252" x="3032125" y="3635375"/>
          <p14:tracePt t="65270" x="3132138" y="3635375"/>
          <p14:tracePt t="65286" x="3162300" y="3635375"/>
          <p14:tracePt t="65302" x="3170238" y="3635375"/>
          <p14:tracePt t="65749" x="0" y="0"/>
        </p14:tracePtLst>
        <p14:tracePtLst>
          <p14:tracePt t="66589" x="3619500" y="3695700"/>
          <p14:tracePt t="66700" x="3627438" y="3695700"/>
          <p14:tracePt t="66708" x="3635375" y="3695700"/>
          <p14:tracePt t="66724" x="3641725" y="3695700"/>
          <p14:tracePt t="66736" x="3649663" y="3695700"/>
          <p14:tracePt t="66753" x="3657600" y="3695700"/>
          <p14:tracePt t="66769" x="3665538" y="3695700"/>
          <p14:tracePt t="66787" x="3679825" y="3695700"/>
          <p14:tracePt t="66803" x="3703638" y="3695700"/>
          <p14:tracePt t="66819" x="3717925" y="3695700"/>
          <p14:tracePt t="66836" x="3749675" y="3695700"/>
          <p14:tracePt t="66853" x="3756025" y="3695700"/>
          <p14:tracePt t="67124" x="0" y="0"/>
        </p14:tracePtLst>
        <p14:tracePtLst>
          <p14:tracePt t="67517" x="4068763" y="3695700"/>
          <p14:tracePt t="67612" x="4076700" y="3695700"/>
          <p14:tracePt t="67652" x="4084638" y="3695700"/>
          <p14:tracePt t="67660" x="4098925" y="3695700"/>
          <p14:tracePt t="67669" x="4122738" y="3695700"/>
          <p14:tracePt t="67686" x="4160838" y="3695700"/>
          <p14:tracePt t="67703" x="4198938" y="3687763"/>
          <p14:tracePt t="67720" x="4229100" y="3687763"/>
          <p14:tracePt t="67736" x="4244975" y="3679825"/>
          <p14:tracePt t="67753" x="4275138" y="3679825"/>
          <p14:tracePt t="67769" x="4283075" y="3679825"/>
          <p14:tracePt t="68261" x="0" y="0"/>
        </p14:tracePtLst>
        <p14:tracePtLst>
          <p14:tracePt t="77813" x="7383463" y="2027238"/>
          <p14:tracePt t="78060" x="7391400" y="2027238"/>
          <p14:tracePt t="78076" x="7513638" y="2027238"/>
          <p14:tracePt t="78084" x="7573963" y="2041525"/>
          <p14:tracePt t="78092" x="7635875" y="2049463"/>
          <p14:tracePt t="78104" x="7680325" y="2049463"/>
          <p14:tracePt t="78121" x="7772400" y="2057400"/>
          <p14:tracePt t="78137" x="7864475" y="2057400"/>
          <p14:tracePt t="78139" x="7894638" y="2057400"/>
          <p14:tracePt t="78154" x="7924800" y="2057400"/>
          <p14:tracePt t="78171" x="7954963" y="2057400"/>
          <p14:tracePt t="78187" x="7962900" y="2057400"/>
          <p14:tracePt t="78245" x="7970838" y="2057400"/>
          <p14:tracePt t="78261" x="8001000" y="2065338"/>
          <p14:tracePt t="78269" x="8016875" y="2065338"/>
          <p14:tracePt t="78276" x="8031163" y="2073275"/>
          <p14:tracePt t="78287" x="8039100" y="2073275"/>
          <p14:tracePt t="78304" x="8069263" y="2079625"/>
          <p14:tracePt t="78321" x="8115300" y="2079625"/>
          <p14:tracePt t="78337" x="8145463" y="2087563"/>
          <p14:tracePt t="78340" x="8153400" y="2087563"/>
          <p14:tracePt t="78354" x="8169275" y="2087563"/>
          <p14:tracePt t="78371" x="8199438" y="2087563"/>
          <p14:tracePt t="78387" x="8221663" y="2087563"/>
          <p14:tracePt t="78404" x="8259763" y="2087563"/>
          <p14:tracePt t="78420" x="8313738" y="2087563"/>
          <p14:tracePt t="78437" x="8366125" y="2087563"/>
          <p14:tracePt t="78454" x="8420100" y="2087563"/>
          <p14:tracePt t="78471" x="8458200" y="2087563"/>
          <p14:tracePt t="78487" x="8496300" y="2087563"/>
          <p14:tracePt t="78504" x="8512175" y="2087563"/>
          <p14:tracePt t="78540" x="8518525" y="2087563"/>
          <p14:tracePt t="78548" x="8526463" y="2087563"/>
          <p14:tracePt t="78556" x="8534400" y="2087563"/>
          <p14:tracePt t="78571" x="8556625" y="2087563"/>
          <p14:tracePt t="78588" x="8618538" y="2087563"/>
          <p14:tracePt t="78604" x="8694738" y="2087563"/>
          <p14:tracePt t="78620" x="8755063" y="2087563"/>
          <p14:tracePt t="78638" x="8801100" y="2087563"/>
          <p14:tracePt t="78654" x="8809038" y="2087563"/>
          <p14:tracePt t="78671" x="8839200" y="2087563"/>
          <p14:tracePt t="78687" x="8847138" y="2087563"/>
          <p14:tracePt t="78704" x="8877300" y="2087563"/>
          <p14:tracePt t="78721" x="8907463" y="2087563"/>
          <p14:tracePt t="78737" x="8953500" y="2087563"/>
          <p14:tracePt t="78740" x="8991600" y="2079625"/>
          <p14:tracePt t="78754" x="9007475" y="2079625"/>
          <p14:tracePt t="78771" x="9059863" y="2073275"/>
          <p14:tracePt t="78787" x="9083675" y="2073275"/>
          <p14:tracePt t="78804" x="9136063" y="2073275"/>
          <p14:tracePt t="78821" x="9159875" y="2065338"/>
          <p14:tracePt t="78837" x="9190038" y="2065338"/>
          <p14:tracePt t="78854" x="9236075" y="2049463"/>
          <p14:tracePt t="78871" x="9318625" y="2041525"/>
          <p14:tracePt t="78887" x="9448800" y="2027238"/>
          <p14:tracePt t="78904" x="9532938" y="2019300"/>
          <p14:tracePt t="78921" x="9578975" y="2019300"/>
          <p14:tracePt t="78937" x="9677400" y="2011363"/>
          <p14:tracePt t="78940" x="9693275" y="2003425"/>
          <p14:tracePt t="78954" x="9707563" y="2003425"/>
          <p14:tracePt t="78971" x="9723438" y="1997075"/>
          <p14:tracePt t="78989" x="9731375" y="1997075"/>
          <p14:tracePt t="79004" x="9775825" y="1997075"/>
          <p14:tracePt t="79020" x="9867900" y="1997075"/>
          <p14:tracePt t="79038" x="9998075" y="1997075"/>
          <p14:tracePt t="79054" x="10036175" y="1997075"/>
          <p14:tracePt t="79071" x="10202863" y="1997075"/>
          <p14:tracePt t="79088" x="10264775" y="1997075"/>
          <p14:tracePt t="79104" x="10309225" y="1997075"/>
          <p14:tracePt t="79121" x="10325100" y="1997075"/>
          <p14:tracePt t="79138" x="10340975" y="1997075"/>
          <p14:tracePt t="79139" x="10347325" y="1997075"/>
          <p14:tracePt t="79154" x="10363200" y="1997075"/>
          <p14:tracePt t="79171" x="10469563" y="1997075"/>
          <p14:tracePt t="79188" x="10591800" y="1997075"/>
          <p14:tracePt t="79204" x="10675938" y="1997075"/>
          <p14:tracePt t="79220" x="10774363" y="2011363"/>
          <p14:tracePt t="79238" x="10842625" y="2019300"/>
          <p14:tracePt t="79254" x="10888663" y="2019300"/>
          <p14:tracePt t="79271" x="10896600" y="2027238"/>
          <p14:tracePt t="79287" x="10904538" y="2027238"/>
          <p14:tracePt t="79304" x="10926763" y="2027238"/>
          <p14:tracePt t="79321" x="10972800" y="2027238"/>
          <p14:tracePt t="79337" x="11002963" y="2027238"/>
          <p14:tracePt t="79339" x="11010900" y="2027238"/>
          <p14:tracePt t="79354" x="11018838" y="2027238"/>
          <p14:tracePt t="79645" x="0" y="0"/>
        </p14:tracePtLst>
        <p14:tracePtLst>
          <p14:tracePt t="82381" x="8191500" y="1630363"/>
          <p14:tracePt t="82388" x="8183563" y="1630363"/>
          <p14:tracePt t="82396" x="8183563" y="1638300"/>
          <p14:tracePt t="82405" x="8183563" y="1646238"/>
          <p14:tracePt t="82421" x="8183563" y="1660525"/>
          <p14:tracePt t="82438" x="8183563" y="1692275"/>
          <p14:tracePt t="82454" x="8207375" y="1752600"/>
          <p14:tracePt t="82471" x="8213725" y="1798638"/>
          <p14:tracePt t="82488" x="8251825" y="1866900"/>
          <p14:tracePt t="82504" x="8297863" y="1927225"/>
          <p14:tracePt t="82521" x="8328025" y="1958975"/>
          <p14:tracePt t="82523" x="8328025" y="1973263"/>
          <p14:tracePt t="82538" x="8343900" y="1989138"/>
          <p14:tracePt t="82541" x="8351838" y="1997075"/>
          <p14:tracePt t="82554" x="8359775" y="2003425"/>
          <p14:tracePt t="82571" x="8366125" y="2011363"/>
          <p14:tracePt t="82588" x="8374063" y="2019300"/>
          <p14:tracePt t="82604" x="8389938" y="2035175"/>
          <p14:tracePt t="82621" x="8397875" y="2041525"/>
          <p14:tracePt t="82638" x="8420100" y="2057400"/>
          <p14:tracePt t="82654" x="8442325" y="2073275"/>
          <p14:tracePt t="82671" x="8466138" y="2079625"/>
          <p14:tracePt t="82688" x="8488363" y="2103438"/>
          <p14:tracePt t="82704" x="8518525" y="2117725"/>
          <p14:tracePt t="82707" x="8542338" y="2125663"/>
          <p14:tracePt t="82738" x="8602663" y="2163763"/>
          <p14:tracePt t="82740" x="8618538" y="2171700"/>
          <p14:tracePt t="82755" x="8640763" y="2179638"/>
          <p14:tracePt t="82771" x="8724900" y="2193925"/>
          <p14:tracePt t="82788" x="8763000" y="2201863"/>
          <p14:tracePt t="82804" x="8831263" y="2217738"/>
          <p14:tracePt t="82821" x="8899525" y="2225675"/>
          <p14:tracePt t="82838" x="8991600" y="2247900"/>
          <p14:tracePt t="82855" x="9045575" y="2255838"/>
          <p14:tracePt t="82871" x="9128125" y="2263775"/>
          <p14:tracePt t="82888" x="9190038" y="2263775"/>
          <p14:tracePt t="82905" x="9274175" y="2263775"/>
          <p14:tracePt t="82921" x="9426575" y="2263775"/>
          <p14:tracePt t="82938" x="9593263" y="2263775"/>
          <p14:tracePt t="82939" x="9661525" y="2263775"/>
          <p14:tracePt t="82955" x="9799638" y="2263775"/>
          <p14:tracePt t="82971" x="9867900" y="2263775"/>
          <p14:tracePt t="82988" x="10012363" y="2263775"/>
          <p14:tracePt t="83004" x="10058400" y="2263775"/>
          <p14:tracePt t="83021" x="10088563" y="2263775"/>
          <p14:tracePt t="83038" x="10126663" y="2263775"/>
          <p14:tracePt t="83054" x="10202863" y="2239963"/>
          <p14:tracePt t="83071" x="10294938" y="2209800"/>
          <p14:tracePt t="83088" x="10417175" y="2171700"/>
          <p14:tracePt t="83104" x="10455275" y="2163763"/>
          <p14:tracePt t="83121" x="10575925" y="2133600"/>
          <p14:tracePt t="83138" x="10607675" y="2125663"/>
          <p14:tracePt t="83140" x="10621963" y="2117725"/>
          <p14:tracePt t="83156" x="10629900" y="2117725"/>
          <p14:tracePt t="83171" x="10629900" y="2111375"/>
          <p14:tracePt t="83188" x="10637838" y="2103438"/>
          <p14:tracePt t="83204" x="10660063" y="2095500"/>
          <p14:tracePt t="83221" x="10690225" y="2079625"/>
          <p14:tracePt t="83238" x="10714038" y="2065338"/>
          <p14:tracePt t="83255" x="10736263" y="2041525"/>
          <p14:tracePt t="83271" x="10752138" y="2035175"/>
          <p14:tracePt t="83288" x="10752138" y="2003425"/>
          <p14:tracePt t="83305" x="10760075" y="1981200"/>
          <p14:tracePt t="83321" x="10760075" y="1943100"/>
          <p14:tracePt t="83338" x="10774363" y="1897063"/>
          <p14:tracePt t="83339" x="10782300" y="1866900"/>
          <p14:tracePt t="83355" x="10782300" y="1844675"/>
          <p14:tracePt t="83371" x="10782300" y="1798638"/>
          <p14:tracePt t="83388" x="10790238" y="1714500"/>
          <p14:tracePt t="83404" x="10790238" y="1676400"/>
          <p14:tracePt t="83421" x="10790238" y="1654175"/>
          <p14:tracePt t="83438" x="10790238" y="1622425"/>
          <p14:tracePt t="83455" x="10790238" y="1600200"/>
          <p14:tracePt t="83471" x="10790238" y="1577975"/>
          <p14:tracePt t="83488" x="10774363" y="1546225"/>
          <p14:tracePt t="83504" x="10774363" y="1531938"/>
          <p14:tracePt t="83521" x="10736263" y="1470025"/>
          <p14:tracePt t="83524" x="10714038" y="1447800"/>
          <p14:tracePt t="83538" x="10690225" y="1425575"/>
          <p14:tracePt t="83555" x="10645775" y="1401763"/>
          <p14:tracePt t="83572" x="10507663" y="1371600"/>
          <p14:tracePt t="83588" x="10371138" y="1363663"/>
          <p14:tracePt t="83604" x="10226675" y="1341438"/>
          <p14:tracePt t="83621" x="10074275" y="1341438"/>
          <p14:tracePt t="83638" x="9875838" y="1341438"/>
          <p14:tracePt t="83654" x="9753600" y="1341438"/>
          <p14:tracePt t="83671" x="9685338" y="1341438"/>
          <p14:tracePt t="83688" x="9578975" y="1341438"/>
          <p14:tracePt t="83705" x="9464675" y="1355725"/>
          <p14:tracePt t="83708" x="9388475" y="1371600"/>
          <p14:tracePt t="83721" x="9334500" y="1379538"/>
          <p14:tracePt t="83738" x="9212263" y="1387475"/>
          <p14:tracePt t="83755" x="9059863" y="1387475"/>
          <p14:tracePt t="83771" x="8937625" y="1393825"/>
          <p14:tracePt t="83788" x="8899525" y="1401763"/>
          <p14:tracePt t="83804" x="8885238" y="1409700"/>
          <p14:tracePt t="83821" x="8855075" y="1417638"/>
          <p14:tracePt t="83838" x="8816975" y="1439863"/>
          <p14:tracePt t="83855" x="8763000" y="1455738"/>
          <p14:tracePt t="83871" x="8678863" y="1477963"/>
          <p14:tracePt t="83888" x="8648700" y="1493838"/>
          <p14:tracePt t="83905" x="8572500" y="1516063"/>
          <p14:tracePt t="83921" x="8534400" y="1524000"/>
          <p14:tracePt t="83923" x="8526463" y="1531938"/>
          <p14:tracePt t="83938" x="8518525" y="1531938"/>
          <p14:tracePt t="83955" x="8488363" y="1562100"/>
          <p14:tracePt t="83972" x="8412163" y="1600200"/>
          <p14:tracePt t="83988" x="8374063" y="1622425"/>
          <p14:tracePt t="84004" x="8343900" y="1646238"/>
          <p14:tracePt t="84021" x="8305800" y="1692275"/>
          <p14:tracePt t="84038" x="8267700" y="1736725"/>
          <p14:tracePt t="84055" x="8245475" y="1774825"/>
          <p14:tracePt t="84071" x="8213725" y="1820863"/>
          <p14:tracePt t="84088" x="8191500" y="1882775"/>
          <p14:tracePt t="84105" x="8183563" y="1920875"/>
          <p14:tracePt t="84121" x="8169275" y="1951038"/>
          <p14:tracePt t="84123" x="8169275" y="1965325"/>
          <p14:tracePt t="84138" x="8169275" y="1981200"/>
          <p14:tracePt t="84155" x="8161338" y="2003425"/>
          <p14:tracePt t="84171" x="8161338" y="2011363"/>
          <p14:tracePt t="84188" x="8153400" y="2019300"/>
          <p14:tracePt t="84204" x="8153400" y="2035175"/>
          <p14:tracePt t="84238" x="8153400" y="2049463"/>
          <p14:tracePt t="84255" x="8153400" y="2057400"/>
          <p14:tracePt t="84271" x="8161338" y="2087563"/>
          <p14:tracePt t="84288" x="8169275" y="2103438"/>
          <p14:tracePt t="84305" x="8199438" y="2155825"/>
          <p14:tracePt t="84321" x="8221663" y="2193925"/>
          <p14:tracePt t="84338" x="8251825" y="2217738"/>
          <p14:tracePt t="84339" x="8259763" y="2232025"/>
          <p14:tracePt t="84355" x="8289925" y="2263775"/>
          <p14:tracePt t="84371" x="8328025" y="2293938"/>
          <p14:tracePt t="84388" x="8351838" y="2301875"/>
          <p14:tracePt t="84404" x="8389938" y="2316163"/>
          <p14:tracePt t="84421" x="8428038" y="2324100"/>
          <p14:tracePt t="84438" x="8466138" y="2324100"/>
          <p14:tracePt t="84455" x="8512175" y="2324100"/>
          <p14:tracePt t="84471" x="8580438" y="2324100"/>
          <p14:tracePt t="84488" x="8640763" y="2324100"/>
          <p14:tracePt t="84491" x="8664575" y="2324100"/>
          <p14:tracePt t="84505" x="8678863" y="2324100"/>
          <p14:tracePt t="84521" x="8702675" y="2324100"/>
          <p14:tracePt t="84836" x="8709025" y="2324100"/>
          <p14:tracePt t="84853" x="8724900" y="2324100"/>
          <p14:tracePt t="84868" x="0" y="0"/>
        </p14:tracePtLst>
        <p14:tracePtLst>
          <p14:tracePt t="109509" x="8093075" y="3254375"/>
          <p14:tracePt t="109948" x="8093075" y="3276600"/>
          <p14:tracePt t="109956" x="8093075" y="3298825"/>
          <p14:tracePt t="109972" x="8093075" y="3344863"/>
          <p14:tracePt t="109980" x="8093075" y="3368675"/>
          <p14:tracePt t="109991" x="8093075" y="3398838"/>
          <p14:tracePt t="110008" x="8093075" y="3459163"/>
          <p14:tracePt t="110024" x="8093075" y="3521075"/>
          <p14:tracePt t="110041" x="8093075" y="3573463"/>
          <p14:tracePt t="110044" x="8093075" y="3597275"/>
          <p14:tracePt t="110057" x="8093075" y="3619500"/>
          <p14:tracePt t="110074" x="8093075" y="3679825"/>
          <p14:tracePt t="110077" x="8093075" y="3711575"/>
          <p14:tracePt t="110091" x="8093075" y="3733800"/>
          <p14:tracePt t="110108" x="8093075" y="3825875"/>
          <p14:tracePt t="110124" x="8093075" y="3870325"/>
          <p14:tracePt t="110140" x="8093075" y="3916363"/>
          <p14:tracePt t="110157" x="8093075" y="3970338"/>
          <p14:tracePt t="110174" x="8093075" y="4030663"/>
          <p14:tracePt t="110191" x="8093075" y="4084638"/>
          <p14:tracePt t="110207" x="8093075" y="4168775"/>
          <p14:tracePt t="110224" x="8093075" y="4198938"/>
          <p14:tracePt t="110241" x="8093075" y="4351338"/>
          <p14:tracePt t="110257" x="8093075" y="4449763"/>
          <p14:tracePt t="110274" x="8093075" y="4518025"/>
          <p14:tracePt t="110276" x="8093075" y="4549775"/>
          <p14:tracePt t="110291" x="8085138" y="4594225"/>
          <p14:tracePt t="110308" x="8085138" y="4648200"/>
          <p14:tracePt t="110324" x="8085138" y="4702175"/>
          <p14:tracePt t="110340" x="8085138" y="4740275"/>
          <p14:tracePt t="110357" x="8085138" y="4778375"/>
          <p14:tracePt t="110374" x="8085138" y="4808538"/>
          <p14:tracePt t="110391" x="8093075" y="4854575"/>
          <p14:tracePt t="110407" x="8099425" y="4892675"/>
          <p14:tracePt t="110424" x="8099425" y="4914900"/>
          <p14:tracePt t="110441" x="8099425" y="4930775"/>
          <p14:tracePt t="110443" x="8107363" y="4937125"/>
          <p14:tracePt t="110458" x="8107363" y="4945063"/>
          <p14:tracePt t="110474" x="8107363" y="4953000"/>
          <p14:tracePt t="110491" x="8115300" y="4968875"/>
          <p14:tracePt t="110541" x="8115300" y="4983163"/>
          <p14:tracePt t="111045" x="8123238" y="4983163"/>
          <p14:tracePt t="111301" x="8131175" y="4983163"/>
          <p14:tracePt t="112253" x="8137525" y="4983163"/>
          <p14:tracePt t="112260" x="8153400" y="4983163"/>
          <p14:tracePt t="112269" x="8153400" y="4991100"/>
          <p14:tracePt t="112276" x="8161338" y="4999038"/>
          <p14:tracePt t="112300" x="8161338" y="5006975"/>
          <p14:tracePt t="112309" x="8169275" y="5006975"/>
          <p14:tracePt t="112332" x="8175625" y="5013325"/>
          <p14:tracePt t="112341" x="8175625" y="5021263"/>
          <p14:tracePt t="112357" x="8175625" y="5029200"/>
          <p14:tracePt t="112374" x="8183563" y="5029200"/>
          <p14:tracePt t="112391" x="8183563" y="5045075"/>
          <p14:tracePt t="112407" x="8183563" y="5051425"/>
          <p14:tracePt t="112424" x="8199438" y="5059363"/>
          <p14:tracePt t="112441" x="8199438" y="5075238"/>
          <p14:tracePt t="112458" x="8207375" y="5083175"/>
          <p14:tracePt t="112474" x="8213725" y="5097463"/>
          <p14:tracePt t="112491" x="8221663" y="5097463"/>
          <p14:tracePt t="112507" x="8229600" y="5113338"/>
          <p14:tracePt t="112524" x="8229600" y="5121275"/>
          <p14:tracePt t="112541" x="8245475" y="5135563"/>
          <p14:tracePt t="112558" x="8251825" y="5143500"/>
          <p14:tracePt t="112574" x="8251825" y="5151438"/>
          <p14:tracePt t="112591" x="8267700" y="5159375"/>
          <p14:tracePt t="112607" x="8275638" y="5165725"/>
          <p14:tracePt t="112637" x="8283575" y="5165725"/>
          <p14:tracePt t="112676" x="8283575" y="5173663"/>
          <p14:tracePt t="112724" x="8289925" y="5173663"/>
          <p14:tracePt t="112748" x="8297863" y="5173663"/>
          <p14:tracePt t="112756" x="8313738" y="5173663"/>
          <p14:tracePt t="112764" x="8335963" y="5173663"/>
          <p14:tracePt t="112780" x="8343900" y="5173663"/>
          <p14:tracePt t="112791" x="8359775" y="5173663"/>
          <p14:tracePt t="112807" x="8366125" y="5173663"/>
          <p14:tracePt t="112824" x="8389938" y="5173663"/>
          <p14:tracePt t="112860" x="8404225" y="5165725"/>
          <p14:tracePt t="112876" x="8412163" y="5165725"/>
          <p14:tracePt t="112891" x="8428038" y="5165725"/>
          <p14:tracePt t="112908" x="8466138" y="5143500"/>
          <p14:tracePt t="112911" x="0" y="0"/>
        </p14:tracePtLst>
        <p14:tracePtLst>
          <p14:tracePt t="124669" x="8839200" y="4930775"/>
          <p14:tracePt t="124740" x="8847138" y="4930775"/>
          <p14:tracePt t="124756" x="8847138" y="4945063"/>
          <p14:tracePt t="124772" x="8847138" y="4953000"/>
          <p14:tracePt t="124780" x="8847138" y="4968875"/>
          <p14:tracePt t="124792" x="8847138" y="4975225"/>
          <p14:tracePt t="124809" x="8847138" y="4999038"/>
          <p14:tracePt t="124826" x="8847138" y="5029200"/>
          <p14:tracePt t="124827" x="8847138" y="5059363"/>
          <p14:tracePt t="124844" x="8847138" y="5121275"/>
          <p14:tracePt t="124859" x="8847138" y="5181600"/>
          <p14:tracePt t="124876" x="8869363" y="5227638"/>
          <p14:tracePt t="124893" x="8877300" y="5295900"/>
          <p14:tracePt t="124909" x="8899525" y="5341938"/>
          <p14:tracePt t="124926" x="8907463" y="5372100"/>
          <p14:tracePt t="124942" x="8907463" y="5394325"/>
          <p14:tracePt t="124959" x="8915400" y="5410200"/>
          <p14:tracePt t="124976" x="8915400" y="5426075"/>
          <p14:tracePt t="124993" x="8915400" y="5456238"/>
          <p14:tracePt t="125009" x="8915400" y="5486400"/>
          <p14:tracePt t="125026" x="8915400" y="5508625"/>
          <p14:tracePt t="125027" x="8915400" y="5532438"/>
          <p14:tracePt t="125042" x="8907463" y="5540375"/>
          <p14:tracePt t="125059" x="8869363" y="5562600"/>
          <p14:tracePt t="125076" x="8847138" y="5562600"/>
          <p14:tracePt t="125092" x="8847138" y="5570538"/>
          <p14:tracePt t="125293" x="8823325" y="5570538"/>
          <p14:tracePt t="125300" x="8785225" y="5570538"/>
          <p14:tracePt t="125308" x="8732838" y="5570538"/>
          <p14:tracePt t="125326" x="8594725" y="5570538"/>
          <p14:tracePt t="125343" x="8480425" y="5570538"/>
          <p14:tracePt t="125359" x="8389938" y="5570538"/>
          <p14:tracePt t="125376" x="8351838" y="5570538"/>
          <p14:tracePt t="125392" x="8335963" y="5570538"/>
          <p14:tracePt t="125409" x="8313738" y="5570538"/>
          <p14:tracePt t="125426" x="8267700" y="5570538"/>
          <p14:tracePt t="125442" x="8213725" y="5540375"/>
          <p14:tracePt t="125445" x="8153400" y="5516563"/>
          <p14:tracePt t="125459" x="8115300" y="5502275"/>
          <p14:tracePt t="125476" x="8047038" y="5470525"/>
          <p14:tracePt t="125492" x="8001000" y="5448300"/>
          <p14:tracePt t="125509" x="7970838" y="5432425"/>
          <p14:tracePt t="125526" x="7962900" y="5426075"/>
          <p14:tracePt t="125572" x="7962900" y="5418138"/>
          <p14:tracePt t="125581" x="7947025" y="5410200"/>
          <p14:tracePt t="125596" x="7894638" y="5394325"/>
          <p14:tracePt t="125609" x="7886700" y="5394325"/>
          <p14:tracePt t="125626" x="7840663" y="5380038"/>
          <p14:tracePt t="125642" x="7818438" y="5364163"/>
          <p14:tracePt t="125644" x="7802563" y="5356225"/>
          <p14:tracePt t="125659" x="7788275" y="5341938"/>
          <p14:tracePt t="125676" x="7772400" y="5334000"/>
          <p14:tracePt t="125692" x="7750175" y="5318125"/>
          <p14:tracePt t="125709" x="7718425" y="5303838"/>
          <p14:tracePt t="125726" x="7704138" y="5273675"/>
          <p14:tracePt t="125743" x="7673975" y="5227638"/>
          <p14:tracePt t="125759" x="7658100" y="5203825"/>
          <p14:tracePt t="125776" x="7658100" y="5189538"/>
          <p14:tracePt t="125792" x="7658100" y="5173663"/>
          <p14:tracePt t="125795" x="7658100" y="5165725"/>
          <p14:tracePt t="125809" x="7658100" y="5151438"/>
          <p14:tracePt t="125826" x="7658100" y="5127625"/>
          <p14:tracePt t="125829" x="7658100" y="5121275"/>
          <p14:tracePt t="125842" x="7658100" y="5097463"/>
          <p14:tracePt t="125859" x="7712075" y="4975225"/>
          <p14:tracePt t="125876" x="7780338" y="4884738"/>
          <p14:tracePt t="125892" x="7848600" y="4792663"/>
          <p14:tracePt t="125909" x="7916863" y="4702175"/>
          <p14:tracePt t="125926" x="7978775" y="4618038"/>
          <p14:tracePt t="125943" x="8031163" y="4541838"/>
          <p14:tracePt t="125959" x="8077200" y="4479925"/>
          <p14:tracePt t="125976" x="8085138" y="4457700"/>
          <p14:tracePt t="125992" x="8175625" y="4351338"/>
          <p14:tracePt t="126009" x="8275638" y="4313238"/>
          <p14:tracePt t="126026" x="8359775" y="4259263"/>
          <p14:tracePt t="126028" x="8389938" y="4251325"/>
          <p14:tracePt t="126042" x="8420100" y="4229100"/>
          <p14:tracePt t="126059" x="8518525" y="4183063"/>
          <p14:tracePt t="126076" x="8580438" y="4160838"/>
          <p14:tracePt t="126092" x="8610600" y="4152900"/>
          <p14:tracePt t="126109" x="8632825" y="4144963"/>
          <p14:tracePt t="126126" x="8694738" y="4130675"/>
          <p14:tracePt t="126142" x="8801100" y="4098925"/>
          <p14:tracePt t="126159" x="8937625" y="4068763"/>
          <p14:tracePt t="126176" x="9105900" y="4016375"/>
          <p14:tracePt t="126192" x="9228138" y="3984625"/>
          <p14:tracePt t="126195" x="9274175" y="3970338"/>
          <p14:tracePt t="126209" x="9318625" y="3946525"/>
          <p14:tracePt t="126226" x="9356725" y="3932238"/>
          <p14:tracePt t="126242" x="9372600" y="3924300"/>
          <p14:tracePt t="126260" x="9388475" y="3908425"/>
          <p14:tracePt t="126276" x="9410700" y="3894138"/>
          <p14:tracePt t="126292" x="9432925" y="3878263"/>
          <p14:tracePt t="126309" x="9464675" y="3856038"/>
          <p14:tracePt t="126326" x="9471025" y="3848100"/>
          <p14:tracePt t="126342" x="9494838" y="3840163"/>
          <p14:tracePt t="126421" x="9509125" y="3832225"/>
          <p14:tracePt t="126428" x="9517063" y="3825875"/>
          <p14:tracePt t="126444" x="9555163" y="3810000"/>
          <p14:tracePt t="126453" x="9617075" y="3802063"/>
          <p14:tracePt t="126460" x="9655175" y="3794125"/>
          <p14:tracePt t="126476" x="9737725" y="3771900"/>
          <p14:tracePt t="126492" x="9761538" y="3763963"/>
          <p14:tracePt t="126509" x="9769475" y="3763963"/>
          <p14:tracePt t="126756" x="9775825" y="3763963"/>
          <p14:tracePt t="126764" x="9783763" y="3763963"/>
          <p14:tracePt t="126776" x="9799638" y="3749675"/>
          <p14:tracePt t="126792" x="9807575" y="3749675"/>
          <p14:tracePt t="126828" x="9821863" y="3741738"/>
          <p14:tracePt t="126836" x="9829800" y="3741738"/>
          <p14:tracePt t="126852" x="9890125" y="3703638"/>
          <p14:tracePt t="126861" x="9906000" y="3687763"/>
          <p14:tracePt t="126876" x="9966325" y="3641725"/>
          <p14:tracePt t="126892" x="10028238" y="3611563"/>
          <p14:tracePt t="126909" x="10066338" y="3589338"/>
          <p14:tracePt t="127086" x="0" y="0"/>
        </p14:tracePtLst>
        <p14:tracePtLst>
          <p14:tracePt t="136621" x="8564563" y="5326063"/>
          <p14:tracePt t="136836" x="8588375" y="5326063"/>
          <p14:tracePt t="136844" x="8618538" y="5326063"/>
          <p14:tracePt t="136852" x="8648700" y="5326063"/>
          <p14:tracePt t="136860" x="8678863" y="5326063"/>
          <p14:tracePt t="136877" x="8716963" y="5334000"/>
          <p14:tracePt t="136894" x="8770938" y="5334000"/>
          <p14:tracePt t="136910" x="8793163" y="5334000"/>
          <p14:tracePt t="136927" x="8907463" y="5334000"/>
          <p14:tracePt t="136944" x="8983663" y="5334000"/>
          <p14:tracePt t="136961" x="9051925" y="5334000"/>
          <p14:tracePt t="136977" x="9128125" y="5341938"/>
          <p14:tracePt t="136980" x="9151938" y="5341938"/>
          <p14:tracePt t="136994" x="9174163" y="5356225"/>
          <p14:tracePt t="137011" x="9204325" y="5356225"/>
          <p14:tracePt t="137012" x="9220200" y="5356225"/>
          <p14:tracePt t="137028" x="9228138" y="5356225"/>
          <p14:tracePt t="137484" x="0" y="0"/>
        </p14:tracePtLst>
        <p14:tracePtLst>
          <p14:tracePt t="138254" x="8640763" y="5668963"/>
          <p14:tracePt t="138341" x="8648700" y="5668963"/>
          <p14:tracePt t="138348" x="8686800" y="5668963"/>
          <p14:tracePt t="138360" x="8740775" y="5668963"/>
          <p14:tracePt t="138377" x="8861425" y="5668963"/>
          <p14:tracePt t="138394" x="9013825" y="5668963"/>
          <p14:tracePt t="138410" x="9151938" y="5668963"/>
          <p14:tracePt t="138428" x="9296400" y="5668963"/>
          <p14:tracePt t="138444" x="9356725" y="5668963"/>
          <p14:tracePt t="138460" x="9410700" y="5668963"/>
          <p14:tracePt t="138477" x="9464675" y="5676900"/>
          <p14:tracePt t="138494" x="9540875" y="5676900"/>
          <p14:tracePt t="138510" x="9609138" y="5676900"/>
          <p14:tracePt t="138527" x="9669463" y="5676900"/>
          <p14:tracePt t="138544" x="9852025" y="5676900"/>
          <p14:tracePt t="138561" x="9906000" y="5676900"/>
          <p14:tracePt t="138563" x="9913938" y="5676900"/>
          <p14:tracePt t="138577" x="9928225" y="5676900"/>
          <p14:tracePt t="138869" x="0" y="0"/>
        </p14:tracePtLst>
        <p14:tracePtLst>
          <p14:tracePt t="139437" x="8610600" y="5943600"/>
          <p14:tracePt t="139582" x="8640763" y="5943600"/>
          <p14:tracePt t="139588" x="8686800" y="5943600"/>
          <p14:tracePt t="139596" x="8724900" y="5943600"/>
          <p14:tracePt t="139611" x="8809038" y="5951538"/>
          <p14:tracePt t="139627" x="8893175" y="5951538"/>
          <p14:tracePt t="139644" x="8969375" y="5973763"/>
          <p14:tracePt t="139660" x="9037638" y="5981700"/>
          <p14:tracePt t="139677" x="9113838" y="5981700"/>
          <p14:tracePt t="139694" x="9197975" y="5981700"/>
          <p14:tracePt t="139712" x="9280525" y="5989638"/>
          <p14:tracePt t="139727" x="9372600" y="5989638"/>
          <p14:tracePt t="139744" x="9426575" y="6011863"/>
          <p14:tracePt t="139761" x="9486900" y="6011863"/>
          <p14:tracePt t="139777" x="9540875" y="6027738"/>
          <p14:tracePt t="139780" x="9540875" y="6035675"/>
          <p14:tracePt t="139794" x="9547225" y="6035675"/>
          <p14:tracePt t="139812" x="9555163" y="6035675"/>
          <p14:tracePt t="140069" x="0" y="0"/>
        </p14:tracePtLst>
        <p14:tracePtLst>
          <p14:tracePt t="140646" x="8534400" y="6302375"/>
          <p14:tracePt t="140660" x="8534400" y="6294438"/>
          <p14:tracePt t="140668" x="8550275" y="6278563"/>
          <p14:tracePt t="140677" x="8564563" y="6278563"/>
          <p14:tracePt t="140694" x="8610600" y="6270625"/>
          <p14:tracePt t="140711" x="8656638" y="6270625"/>
          <p14:tracePt t="140729" x="8724900" y="6270625"/>
          <p14:tracePt t="140744" x="8778875" y="6270625"/>
          <p14:tracePt t="140762" x="8839200" y="6270625"/>
          <p14:tracePt t="140764" x="8855075" y="6270625"/>
          <p14:tracePt t="140778" x="8893175" y="6270625"/>
          <p14:tracePt t="140794" x="8945563" y="6270625"/>
          <p14:tracePt t="140811" x="9007475" y="6270625"/>
          <p14:tracePt t="140813" x="9059863" y="6270625"/>
          <p14:tracePt t="140827" x="9159875" y="6270625"/>
          <p14:tracePt t="140844" x="9242425" y="6270625"/>
          <p14:tracePt t="140861" x="9326563" y="6270625"/>
          <p14:tracePt t="140877" x="9380538" y="6270625"/>
          <p14:tracePt t="140894" x="9426575" y="6270625"/>
          <p14:tracePt t="140910" x="9432925" y="6264275"/>
          <p14:tracePt t="141252" x="0" y="0"/>
        </p14:tracePtLst>
        <p14:tracePtLst>
          <p14:tracePt t="149885" x="8686800" y="5341938"/>
          <p14:tracePt t="150109" x="8686800" y="5334000"/>
          <p14:tracePt t="150116" x="8702675" y="5334000"/>
          <p14:tracePt t="150128" x="8716963" y="5334000"/>
          <p14:tracePt t="150145" x="8740775" y="5334000"/>
          <p14:tracePt t="150162" x="8755063" y="5334000"/>
          <p14:tracePt t="150178" x="8770938" y="5334000"/>
          <p14:tracePt t="150252" x="8778875" y="5334000"/>
          <p14:tracePt t="150284" x="8785225" y="5334000"/>
          <p14:tracePt t="150292" x="8793163" y="5334000"/>
          <p14:tracePt t="150300" x="8801100" y="5334000"/>
          <p14:tracePt t="150311" x="8809038" y="5334000"/>
          <p14:tracePt t="150446" x="8816975" y="5334000"/>
          <p14:tracePt t="150556" x="8823325" y="5334000"/>
          <p14:tracePt t="150572" x="8831263" y="5334000"/>
          <p14:tracePt t="150596" x="8839200" y="5334000"/>
          <p14:tracePt t="150612" x="8847138" y="5334000"/>
          <p14:tracePt t="150628" x="8855075" y="5334000"/>
          <p14:tracePt t="150748" x="8861425" y="5334000"/>
          <p14:tracePt t="150764" x="8869363" y="5334000"/>
          <p14:tracePt t="151749" x="0" y="0"/>
        </p14:tracePtLst>
        <p14:tracePtLst>
          <p14:tracePt t="166965" x="8678863" y="5927725"/>
          <p14:tracePt t="167029" x="8694738" y="5921375"/>
          <p14:tracePt t="167036" x="8716963" y="5921375"/>
          <p14:tracePt t="167052" x="8770938" y="5921375"/>
          <p14:tracePt t="167063" x="8809038" y="5921375"/>
          <p14:tracePt t="167080" x="8885238" y="5927725"/>
          <p14:tracePt t="167097" x="8937625" y="5935663"/>
          <p14:tracePt t="167113" x="8999538" y="5943600"/>
          <p14:tracePt t="167116" x="9007475" y="5943600"/>
          <p14:tracePt t="167130" x="9021763" y="5951538"/>
          <p14:tracePt t="167147" x="9059863" y="5951538"/>
          <p14:tracePt t="167149" x="9083675" y="5959475"/>
          <p14:tracePt t="167163" x="9121775" y="5959475"/>
          <p14:tracePt t="167180" x="9174163" y="5959475"/>
          <p14:tracePt t="167196" x="9204325" y="5959475"/>
          <p14:tracePt t="167213" x="9236075" y="5959475"/>
          <p14:tracePt t="167230" x="9258300" y="5959475"/>
          <p14:tracePt t="167247" x="9288463" y="5959475"/>
          <p14:tracePt t="167264" x="9312275" y="5959475"/>
          <p14:tracePt t="167280" x="9318625" y="5959475"/>
          <p14:tracePt t="167297" x="9326563" y="5959475"/>
          <p14:tracePt t="167314" x="9334500" y="5959475"/>
          <p14:tracePt t="167330" x="9350375" y="5959475"/>
          <p14:tracePt t="167347" x="9364663" y="5959475"/>
          <p14:tracePt t="167364" x="9372600" y="5959475"/>
          <p14:tracePt t="167380" x="9388475" y="5959475"/>
          <p14:tracePt t="167405" x="9394825" y="5959475"/>
          <p14:tracePt t="167421" x="9402763" y="5959475"/>
          <p14:tracePt t="167476" x="9410700" y="5959475"/>
          <p14:tracePt t="167492" x="9426575" y="5959475"/>
          <p14:tracePt t="167516" x="9432925" y="5959475"/>
          <p14:tracePt t="167540" x="9448800" y="5951538"/>
          <p14:tracePt t="167548" x="9456738" y="5951538"/>
          <p14:tracePt t="167564" x="9456738" y="5943600"/>
          <p14:tracePt t="168357" x="0" y="0"/>
        </p14:tracePtLst>
        <p14:tracePtLst>
          <p14:tracePt t="169685" x="8602663" y="6278563"/>
          <p14:tracePt t="169788" x="8618538" y="6278563"/>
          <p14:tracePt t="169796" x="8648700" y="6286500"/>
          <p14:tracePt t="169804" x="8678863" y="6302375"/>
          <p14:tracePt t="169820" x="8716963" y="6302375"/>
          <p14:tracePt t="169831" x="8740775" y="6302375"/>
          <p14:tracePt t="169847" x="8770938" y="6302375"/>
          <p14:tracePt t="169864" x="8778875" y="6302375"/>
          <p14:tracePt t="169881" x="8793163" y="6302375"/>
          <p14:tracePt t="169897" x="8831263" y="6302375"/>
          <p14:tracePt t="169900" x="8855075" y="6302375"/>
          <p14:tracePt t="169914" x="8877300" y="6302375"/>
          <p14:tracePt t="169930" x="8915400" y="6302375"/>
          <p14:tracePt t="169947" x="8991600" y="6302375"/>
          <p14:tracePt t="169964" x="9007475" y="6302375"/>
          <p14:tracePt t="169980" x="9037638" y="6302375"/>
          <p14:tracePt t="169997" x="9059863" y="6302375"/>
          <p14:tracePt t="170014" x="9097963" y="6302375"/>
          <p14:tracePt t="170030" x="9128125" y="6302375"/>
          <p14:tracePt t="170047" x="9166225" y="6302375"/>
          <p14:tracePt t="170064" x="9190038" y="6302375"/>
          <p14:tracePt t="170080" x="9212263" y="6302375"/>
          <p14:tracePt t="170097" x="9236075" y="6302375"/>
          <p14:tracePt t="170117" x="9242425" y="6302375"/>
          <p14:tracePt t="170132" x="9258300" y="6302375"/>
          <p14:tracePt t="170147" x="9274175" y="6302375"/>
          <p14:tracePt t="170164" x="9296400" y="6302375"/>
          <p14:tracePt t="170180" x="9318625" y="6294438"/>
          <p14:tracePt t="170197" x="9350375" y="6294438"/>
          <p14:tracePt t="170214" x="9364663" y="6294438"/>
          <p14:tracePt t="170252" x="9372600" y="6294438"/>
          <p14:tracePt t="170260" x="9380538" y="6294438"/>
          <p14:tracePt t="170268" x="9388475" y="6294438"/>
          <p14:tracePt t="170292" x="9394825" y="6294438"/>
          <p14:tracePt t="170318" x="9402763" y="6294438"/>
          <p14:tracePt t="170573" x="0" y="0"/>
        </p14:tracePtLst>
        <p14:tracePtLst>
          <p14:tracePt t="191550" x="7132638" y="5356225"/>
          <p14:tracePt t="191781" x="7146925" y="5356225"/>
          <p14:tracePt t="191788" x="7154863" y="5356225"/>
          <p14:tracePt t="191800" x="7178675" y="5356225"/>
          <p14:tracePt t="191816" x="7208838" y="5356225"/>
          <p14:tracePt t="191832" x="7223125" y="5356225"/>
          <p14:tracePt t="191835" x="7231063" y="5356225"/>
          <p14:tracePt t="191849" x="7239000" y="5356225"/>
          <p14:tracePt t="191866" x="7254875" y="5356225"/>
          <p14:tracePt t="191870" x="7261225" y="5356225"/>
          <p14:tracePt t="191884" x="7277100" y="5356225"/>
          <p14:tracePt t="191900" x="7299325" y="5356225"/>
          <p14:tracePt t="191917" x="7307263" y="5356225"/>
          <p14:tracePt t="191933" x="7331075" y="5372100"/>
          <p14:tracePt t="191949" x="7337425" y="5372100"/>
          <p14:tracePt t="191966" x="7345363" y="5372100"/>
          <p14:tracePt t="191983" x="7353300" y="5372100"/>
          <p14:tracePt t="192036" x="7361238" y="5372100"/>
          <p14:tracePt t="192044" x="7375525" y="5372100"/>
          <p14:tracePt t="192060" x="7383463" y="5372100"/>
          <p14:tracePt t="192076" x="7399338" y="5372100"/>
          <p14:tracePt t="192084" x="7407275" y="5372100"/>
          <p14:tracePt t="192100" x="7413625" y="5372100"/>
          <p14:tracePt t="192220" x="7421563" y="5372100"/>
          <p14:tracePt t="192244" x="7429500" y="5372100"/>
          <p14:tracePt t="192252" x="7437438" y="5372100"/>
          <p14:tracePt t="192268" x="7445375" y="5372100"/>
          <p14:tracePt t="193717" x="0" y="0"/>
        </p14:tracePtLst>
        <p14:tracePtLst>
          <p14:tracePt t="194573" x="7192963" y="5661025"/>
          <p14:tracePt t="194740" x="7200900" y="5661025"/>
          <p14:tracePt t="194756" x="7285038" y="5661025"/>
          <p14:tracePt t="194764" x="7331075" y="5661025"/>
          <p14:tracePt t="194772" x="7361238" y="5661025"/>
          <p14:tracePt t="194783" x="7391400" y="5661025"/>
          <p14:tracePt t="194801" x="7497763" y="5654675"/>
          <p14:tracePt t="194816" x="7559675" y="5654675"/>
          <p14:tracePt t="194833" x="7612063" y="5654675"/>
          <p14:tracePt t="194850" x="7627938" y="5654675"/>
          <p14:tracePt t="194883" x="7635875" y="5654675"/>
          <p14:tracePt t="194900" x="7642225" y="5646738"/>
          <p14:tracePt t="194917" x="7696200" y="5638800"/>
          <p14:tracePt t="194933" x="7756525" y="5638800"/>
          <p14:tracePt t="194950" x="7832725" y="5638800"/>
          <p14:tracePt t="194967" x="7908925" y="5622925"/>
          <p14:tracePt t="194983" x="7932738" y="5622925"/>
          <p14:tracePt t="194988" x="7940675" y="5622925"/>
          <p14:tracePt t="195413" x="0" y="0"/>
        </p14:tracePtLst>
        <p14:tracePtLst>
          <p14:tracePt t="196229" x="7261225" y="5989638"/>
          <p14:tracePt t="196332" x="7285038" y="5989638"/>
          <p14:tracePt t="196340" x="7315200" y="5989638"/>
          <p14:tracePt t="196350" x="7361238" y="5989638"/>
          <p14:tracePt t="196367" x="7451725" y="5989638"/>
          <p14:tracePt t="196383" x="7489825" y="5989638"/>
          <p14:tracePt t="196400" x="7642225" y="5989638"/>
          <p14:tracePt t="196417" x="7718425" y="5989638"/>
          <p14:tracePt t="196420" x="7750175" y="5989638"/>
          <p14:tracePt t="196434" x="7772400" y="5989638"/>
          <p14:tracePt t="196450" x="7826375" y="5981700"/>
          <p14:tracePt t="196452" x="7848600" y="5981700"/>
          <p14:tracePt t="196467" x="7870825" y="5981700"/>
          <p14:tracePt t="196484" x="7902575" y="5965825"/>
          <p14:tracePt t="196500" x="7916863" y="5965825"/>
          <p14:tracePt t="196517" x="7924800" y="5959475"/>
          <p14:tracePt t="196533" x="7947025" y="5959475"/>
          <p14:tracePt t="196550" x="7970838" y="5959475"/>
          <p14:tracePt t="196566" x="7978775" y="5959475"/>
          <p14:tracePt t="196583" x="7993063" y="5959475"/>
          <p14:tracePt t="197357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157C49D-F452-4826-9916-F353E9DEAE21}"/>
              </a:ext>
            </a:extLst>
          </p:cNvPr>
          <p:cNvGrpSpPr/>
          <p:nvPr/>
        </p:nvGrpSpPr>
        <p:grpSpPr>
          <a:xfrm>
            <a:off x="720123" y="1336098"/>
            <a:ext cx="5375877" cy="800578"/>
            <a:chOff x="1591145" y="2017667"/>
            <a:chExt cx="5375877" cy="8005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: Rounded Corners 63">
                  <a:extLst>
                    <a:ext uri="{FF2B5EF4-FFF2-40B4-BE49-F238E27FC236}">
                      <a16:creationId xmlns:a16="http://schemas.microsoft.com/office/drawing/2014/main" id="{A621485A-7674-4B1C-87ED-2B7E6DD41C44}"/>
                    </a:ext>
                  </a:extLst>
                </p:cNvPr>
                <p:cNvSpPr/>
                <p:nvPr/>
              </p:nvSpPr>
              <p:spPr>
                <a:xfrm>
                  <a:off x="1591145" y="2017667"/>
                  <a:ext cx="5375877" cy="800578"/>
                </a:xfrm>
                <a:prstGeom prst="round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en-US" sz="32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     </m:t>
                        </m:r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𝑔</m:t>
                        </m:r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4" name="Rectangle: Rounded Corners 63">
                  <a:extLst>
                    <a:ext uri="{FF2B5EF4-FFF2-40B4-BE49-F238E27FC236}">
                      <a16:creationId xmlns:a16="http://schemas.microsoft.com/office/drawing/2014/main" id="{A621485A-7674-4B1C-87ED-2B7E6DD41C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1145" y="2017667"/>
                  <a:ext cx="5375877" cy="800578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DAC96BA-2736-4056-9ED5-FD7EE24837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7576" y="2492384"/>
              <a:ext cx="361508" cy="0"/>
            </a:xfrm>
            <a:prstGeom prst="straightConnector1">
              <a:avLst/>
            </a:prstGeom>
            <a:ln w="38100">
              <a:solidFill>
                <a:schemeClr val="tx2">
                  <a:lumMod val="2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404028D-09D9-4C53-9DFA-971BA6045152}"/>
              </a:ext>
            </a:extLst>
          </p:cNvPr>
          <p:cNvSpPr/>
          <p:nvPr/>
        </p:nvSpPr>
        <p:spPr>
          <a:xfrm>
            <a:off x="1388621" y="450287"/>
            <a:ext cx="8159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solving problems with iterative methods …</a:t>
            </a:r>
            <a:endParaRPr lang="en-US" sz="28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5B768C4B-D5D1-4FE9-9B27-AA46627EC758}"/>
                  </a:ext>
                </a:extLst>
              </p:cNvPr>
              <p:cNvSpPr/>
              <p:nvPr/>
            </p:nvSpPr>
            <p:spPr>
              <a:xfrm>
                <a:off x="6616753" y="1398521"/>
                <a:ext cx="4855123" cy="723027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 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𝑓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)/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𝑓</m:t>
                      </m:r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′(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5B768C4B-D5D1-4FE9-9B27-AA46627EC7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753" y="1398521"/>
                <a:ext cx="4855123" cy="72302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6727EC-E448-4792-B1F5-53F1E4321812}"/>
              </a:ext>
            </a:extLst>
          </p:cNvPr>
          <p:cNvCxnSpPr>
            <a:cxnSpLocks/>
          </p:cNvCxnSpPr>
          <p:nvPr/>
        </p:nvCxnSpPr>
        <p:spPr>
          <a:xfrm flipH="1">
            <a:off x="7923280" y="1864064"/>
            <a:ext cx="284549" cy="0"/>
          </a:xfrm>
          <a:prstGeom prst="straightConnector1">
            <a:avLst/>
          </a:prstGeom>
          <a:ln w="38100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1A9BF29-A43F-4173-9D25-5E9175A288DF}"/>
              </a:ext>
            </a:extLst>
          </p:cNvPr>
          <p:cNvSpPr/>
          <p:nvPr/>
        </p:nvSpPr>
        <p:spPr>
          <a:xfrm>
            <a:off x="7759878" y="2228710"/>
            <a:ext cx="2312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Newton’s method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E364115-CFDE-466D-8539-4246EB6D4D38}"/>
                  </a:ext>
                </a:extLst>
              </p:cNvPr>
              <p:cNvSpPr/>
              <p:nvPr/>
            </p:nvSpPr>
            <p:spPr>
              <a:xfrm>
                <a:off x="732797" y="2944508"/>
                <a:ext cx="5395860" cy="800578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</m:t>
                          </m:r>
                          <m: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E364115-CFDE-466D-8539-4246EB6D4D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797" y="2944508"/>
                <a:ext cx="5395860" cy="800578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954EA4FF-75B5-4BAC-A471-BFD59B64E1EF}"/>
              </a:ext>
            </a:extLst>
          </p:cNvPr>
          <p:cNvSpPr/>
          <p:nvPr/>
        </p:nvSpPr>
        <p:spPr>
          <a:xfrm>
            <a:off x="2085775" y="2272565"/>
            <a:ext cx="2689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general iterative method</a:t>
            </a:r>
            <a:endParaRPr lang="en-US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CBF8D0AE-FEFD-4471-AED5-49C64066C11A}"/>
              </a:ext>
            </a:extLst>
          </p:cNvPr>
          <p:cNvSpPr/>
          <p:nvPr/>
        </p:nvSpPr>
        <p:spPr>
          <a:xfrm>
            <a:off x="4665925" y="3265711"/>
            <a:ext cx="935665" cy="260533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04A70E-0B28-4B82-BAF5-BC6AC95349D3}"/>
              </a:ext>
            </a:extLst>
          </p:cNvPr>
          <p:cNvSpPr/>
          <p:nvPr/>
        </p:nvSpPr>
        <p:spPr>
          <a:xfrm>
            <a:off x="732797" y="3881151"/>
            <a:ext cx="3555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iterative method converging ?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882026-9342-4CF4-97F7-815B62899CC5}"/>
              </a:ext>
            </a:extLst>
          </p:cNvPr>
          <p:cNvSpPr/>
          <p:nvPr/>
        </p:nvSpPr>
        <p:spPr>
          <a:xfrm>
            <a:off x="5666930" y="3081045"/>
            <a:ext cx="375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83CD43-9667-424D-BA26-0505D56439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7153" y="2715217"/>
            <a:ext cx="4274321" cy="3603839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AA29F57-A0E8-47F3-BBA8-754595401398}"/>
              </a:ext>
            </a:extLst>
          </p:cNvPr>
          <p:cNvGrpSpPr/>
          <p:nvPr/>
        </p:nvGrpSpPr>
        <p:grpSpPr>
          <a:xfrm>
            <a:off x="900881" y="4397142"/>
            <a:ext cx="2988243" cy="2010571"/>
            <a:chOff x="6830517" y="2721354"/>
            <a:chExt cx="4317124" cy="273028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8B41C6E-F279-421D-8FB3-BD588240C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30517" y="2721354"/>
              <a:ext cx="4317124" cy="2730289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4072FC4-51EB-4927-BDD6-EF0FA99494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05508" y="3508744"/>
              <a:ext cx="0" cy="7927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00905C-84A0-4E4D-8B36-DAE2111EBF3C}"/>
                </a:ext>
              </a:extLst>
            </p:cNvPr>
            <p:cNvSpPr txBox="1"/>
            <p:nvPr/>
          </p:nvSpPr>
          <p:spPr>
            <a:xfrm>
              <a:off x="9292737" y="4319981"/>
              <a:ext cx="401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x0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D236DD1-DC14-4404-A43F-D949D7BAD9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3187" y="3471530"/>
              <a:ext cx="926279" cy="130008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9E2521B-442E-4C75-A886-ABBC72670084}"/>
                </a:ext>
              </a:extLst>
            </p:cNvPr>
            <p:cNvSpPr txBox="1"/>
            <p:nvPr/>
          </p:nvSpPr>
          <p:spPr>
            <a:xfrm>
              <a:off x="9899625" y="3302812"/>
              <a:ext cx="61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f(x0)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D06C9A4-AD79-4765-B017-12C3597F20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2997" y="4330614"/>
              <a:ext cx="0" cy="3186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5DBDA4B-184E-4C4C-B238-3FF49E35DD04}"/>
                </a:ext>
              </a:extLst>
            </p:cNvPr>
            <p:cNvSpPr txBox="1"/>
            <p:nvPr/>
          </p:nvSpPr>
          <p:spPr>
            <a:xfrm>
              <a:off x="8745922" y="4609119"/>
              <a:ext cx="401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x1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7FBEB62-4800-475E-8086-7E8246D2FA8C}"/>
                </a:ext>
              </a:extLst>
            </p:cNvPr>
            <p:cNvCxnSpPr/>
            <p:nvPr/>
          </p:nvCxnSpPr>
          <p:spPr>
            <a:xfrm flipH="1">
              <a:off x="9578395" y="3498108"/>
              <a:ext cx="335651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750A49B-8504-4F64-80DC-1BE9BB27933E}"/>
                </a:ext>
              </a:extLst>
            </p:cNvPr>
            <p:cNvCxnSpPr>
              <a:cxnSpLocks/>
            </p:cNvCxnSpPr>
            <p:nvPr/>
          </p:nvCxnSpPr>
          <p:spPr>
            <a:xfrm>
              <a:off x="9036326" y="3449585"/>
              <a:ext cx="110668" cy="455528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53F6643-C25E-420C-885D-2F6803AE4F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5925" y="4015363"/>
            <a:ext cx="6534150" cy="2371725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4E9AE96-B26D-4A6E-934F-E7AC46A10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8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601" x="5121275" y="4275138"/>
          <p14:tracePt t="12808" x="5135563" y="4275138"/>
          <p14:tracePt t="12816" x="5165725" y="4275138"/>
          <p14:tracePt t="12825" x="5189538" y="4275138"/>
          <p14:tracePt t="12843" x="5257800" y="4275138"/>
          <p14:tracePt t="12859" x="5295900" y="4289425"/>
          <p14:tracePt t="12876" x="5334000" y="4289425"/>
          <p14:tracePt t="12892" x="5349875" y="4289425"/>
          <p14:tracePt t="12909" x="5387975" y="4297363"/>
          <p14:tracePt t="12926" x="5402263" y="4297363"/>
          <p14:tracePt t="12942" x="5426075" y="4297363"/>
          <p14:tracePt t="12944" x="5432425" y="4297363"/>
          <p14:tracePt t="12959" x="5464175" y="4297363"/>
          <p14:tracePt t="12976" x="5486400" y="4297363"/>
          <p14:tracePt t="12992" x="5508625" y="4297363"/>
          <p14:tracePt t="13009" x="5524500" y="4297363"/>
          <p14:tracePt t="13025" x="5532438" y="4297363"/>
          <p14:tracePt t="13042" x="5540375" y="4297363"/>
          <p14:tracePt t="13059" x="5546725" y="4297363"/>
          <p14:tracePt t="13076" x="5562600" y="4297363"/>
          <p14:tracePt t="13092" x="5570538" y="4297363"/>
          <p14:tracePt t="13109" x="5600700" y="4297363"/>
          <p14:tracePt t="13126" x="5616575" y="4297363"/>
          <p14:tracePt t="13142" x="5646738" y="4297363"/>
          <p14:tracePt t="13161" x="5668963" y="4297363"/>
          <p14:tracePt t="13178" x="5676900" y="4297363"/>
          <p14:tracePt t="13192" x="5692775" y="4297363"/>
          <p14:tracePt t="13209" x="5722938" y="4297363"/>
          <p14:tracePt t="13226" x="5753100" y="4297363"/>
          <p14:tracePt t="13243" x="5775325" y="4297363"/>
          <p14:tracePt t="13259" x="5821363" y="4297363"/>
          <p14:tracePt t="13276" x="5851525" y="4297363"/>
          <p14:tracePt t="13292" x="5897563" y="4313238"/>
          <p14:tracePt t="13309" x="5927725" y="4313238"/>
          <p14:tracePt t="13326" x="5959475" y="4321175"/>
          <p14:tracePt t="13343" x="5981700" y="4327525"/>
          <p14:tracePt t="13344" x="6003925" y="4327525"/>
          <p14:tracePt t="13361" x="6042025" y="4327525"/>
          <p14:tracePt t="13376" x="6088063" y="4343400"/>
          <p14:tracePt t="13392" x="6142038" y="4351338"/>
          <p14:tracePt t="13409" x="6156325" y="4351338"/>
          <p14:tracePt t="13426" x="6226175" y="4351338"/>
          <p14:tracePt t="13442" x="6264275" y="4351338"/>
          <p14:tracePt t="13460" x="6286500" y="4351338"/>
          <p14:tracePt t="13476" x="6316663" y="4351338"/>
          <p14:tracePt t="13492" x="6332538" y="4351338"/>
          <p14:tracePt t="13509" x="6354763" y="4351338"/>
          <p14:tracePt t="13526" x="6400800" y="4351338"/>
          <p14:tracePt t="13543" x="6423025" y="4351338"/>
          <p14:tracePt t="13544" x="6492875" y="4351338"/>
          <p14:tracePt t="13560" x="6537325" y="4351338"/>
          <p14:tracePt t="13576" x="6583363" y="4351338"/>
          <p14:tracePt t="13593" x="6621463" y="4351338"/>
          <p14:tracePt t="13609" x="6637338" y="4351338"/>
          <p14:tracePt t="13626" x="6659563" y="4351338"/>
          <p14:tracePt t="13643" x="6675438" y="4351338"/>
          <p14:tracePt t="13659" x="6697663" y="4351338"/>
          <p14:tracePt t="13676" x="6759575" y="4351338"/>
          <p14:tracePt t="13693" x="6819900" y="4351338"/>
          <p14:tracePt t="13709" x="6888163" y="4351338"/>
          <p14:tracePt t="13726" x="6918325" y="4351338"/>
          <p14:tracePt t="13728" x="6934200" y="4351338"/>
          <p14:tracePt t="13743" x="6942138" y="4351338"/>
          <p14:tracePt t="13760" x="6964363" y="4351338"/>
          <p14:tracePt t="13793" x="6972300" y="4351338"/>
          <p14:tracePt t="13809" x="6980238" y="4351338"/>
          <p14:tracePt t="13826" x="6988175" y="4351338"/>
          <p14:tracePt t="13843" x="7010400" y="4351338"/>
          <p14:tracePt t="13859" x="7026275" y="4351338"/>
          <p14:tracePt t="13944" x="7032625" y="4351338"/>
          <p14:tracePt t="13985" x="7048500" y="4351338"/>
          <p14:tracePt t="14793" x="0" y="0"/>
        </p14:tracePtLst>
        <p14:tracePtLst>
          <p14:tracePt t="16161" x="5037138" y="4289425"/>
          <p14:tracePt t="16240" x="5059363" y="4289425"/>
          <p14:tracePt t="16258" x="5135563" y="4289425"/>
          <p14:tracePt t="16264" x="5151438" y="4289425"/>
          <p14:tracePt t="16276" x="5173663" y="4289425"/>
          <p14:tracePt t="16293" x="5219700" y="4289425"/>
          <p14:tracePt t="16310" x="5241925" y="4289425"/>
          <p14:tracePt t="16313" x="5249863" y="4289425"/>
          <p14:tracePt t="16327" x="5257800" y="4289425"/>
          <p14:tracePt t="16343" x="5273675" y="4289425"/>
          <p14:tracePt t="16360" x="5295900" y="4289425"/>
          <p14:tracePt t="16393" x="5318125" y="4289425"/>
          <p14:tracePt t="16410" x="5349875" y="4297363"/>
          <p14:tracePt t="16427" x="5356225" y="4297363"/>
          <p14:tracePt t="16443" x="5380038" y="4297363"/>
          <p14:tracePt t="16460" x="5402263" y="4297363"/>
          <p14:tracePt t="16476" x="5410200" y="4297363"/>
          <p14:tracePt t="16493" x="5418138" y="4297363"/>
          <p14:tracePt t="16510" x="5426075" y="4297363"/>
          <p14:tracePt t="16729" x="0" y="0"/>
        </p14:tracePtLst>
        <p14:tracePtLst>
          <p14:tracePt t="17801" x="5021263" y="4670425"/>
          <p14:tracePt t="17888" x="5029200" y="4670425"/>
          <p14:tracePt t="17896" x="5051425" y="4670425"/>
          <p14:tracePt t="17910" x="5075238" y="4670425"/>
          <p14:tracePt t="17927" x="5135563" y="4670425"/>
          <p14:tracePt t="17928" x="5165725" y="4670425"/>
          <p14:tracePt t="17943" x="5219700" y="4670425"/>
          <p14:tracePt t="17960" x="5257800" y="4670425"/>
          <p14:tracePt t="17976" x="5303838" y="4670425"/>
          <p14:tracePt t="17993" x="5364163" y="4670425"/>
          <p14:tracePt t="18010" x="5410200" y="4670425"/>
          <p14:tracePt t="18027" x="5440363" y="4664075"/>
          <p14:tracePt t="18043" x="5470525" y="4664075"/>
          <p14:tracePt t="18060" x="5502275" y="4656138"/>
          <p14:tracePt t="18076" x="5524500" y="4648200"/>
          <p14:tracePt t="18361" x="0" y="0"/>
        </p14:tracePtLst>
        <p14:tracePtLst>
          <p14:tracePt t="31521" x="7413625" y="4602163"/>
          <p14:tracePt t="31552" x="7429500" y="4602163"/>
          <p14:tracePt t="31560" x="7445375" y="4602163"/>
          <p14:tracePt t="31568" x="7467600" y="4602163"/>
          <p14:tracePt t="31578" x="7489825" y="4602163"/>
          <p14:tracePt t="31594" x="7527925" y="4602163"/>
          <p14:tracePt t="31611" x="7551738" y="4602163"/>
          <p14:tracePt t="31628" x="7559675" y="4602163"/>
          <p14:tracePt t="31656" x="7573963" y="4602163"/>
          <p14:tracePt t="31688" x="7620000" y="4602163"/>
          <p14:tracePt t="31696" x="7642225" y="4602163"/>
          <p14:tracePt t="31712" x="7704138" y="4602163"/>
          <p14:tracePt t="31728" x="7756525" y="4602163"/>
          <p14:tracePt t="31745" x="7810500" y="4602163"/>
          <p14:tracePt t="31761" x="7832725" y="4602163"/>
          <p14:tracePt t="31778" x="7840663" y="4602163"/>
          <p14:tracePt t="31841" x="7856538" y="4602163"/>
          <p14:tracePt t="31848" x="7870825" y="4602163"/>
          <p14:tracePt t="31861" x="7886700" y="4602163"/>
          <p14:tracePt t="31878" x="7924800" y="4602163"/>
          <p14:tracePt t="31895" x="7940675" y="4602163"/>
          <p14:tracePt t="31911" x="7947025" y="4602163"/>
          <p14:tracePt t="33233" x="0" y="0"/>
        </p14:tracePtLst>
        <p14:tracePtLst>
          <p14:tracePt t="35353" x="7299325" y="4991100"/>
          <p14:tracePt t="35497" x="7307263" y="4991100"/>
          <p14:tracePt t="35506" x="7315200" y="4991100"/>
          <p14:tracePt t="35514" x="7323138" y="4991100"/>
          <p14:tracePt t="35528" x="7331075" y="4983163"/>
          <p14:tracePt t="35545" x="7337425" y="4983163"/>
          <p14:tracePt t="35562" x="7345363" y="4983163"/>
          <p14:tracePt t="35578" x="7369175" y="4983163"/>
          <p14:tracePt t="35595" x="7375525" y="4975225"/>
          <p14:tracePt t="35612" x="7391400" y="4975225"/>
          <p14:tracePt t="35628" x="7407275" y="4975225"/>
          <p14:tracePt t="35645" x="7437438" y="4975225"/>
          <p14:tracePt t="35661" x="7467600" y="4975225"/>
          <p14:tracePt t="35678" x="7505700" y="4975225"/>
          <p14:tracePt t="35679" x="7527925" y="4975225"/>
          <p14:tracePt t="35696" x="7589838" y="4975225"/>
          <p14:tracePt t="35712" x="7650163" y="4975225"/>
          <p14:tracePt t="35729" x="7726363" y="4975225"/>
          <p14:tracePt t="35745" x="7756525" y="4975225"/>
          <p14:tracePt t="35761" x="7788275" y="4975225"/>
          <p14:tracePt t="35778" x="7818438" y="4960938"/>
          <p14:tracePt t="35795" x="7856538" y="4960938"/>
          <p14:tracePt t="35812" x="7902575" y="4960938"/>
          <p14:tracePt t="35828" x="7954963" y="4960938"/>
          <p14:tracePt t="35845" x="8031163" y="4960938"/>
          <p14:tracePt t="35862" x="8107363" y="4960938"/>
          <p14:tracePt t="35878" x="8169275" y="4960938"/>
          <p14:tracePt t="35880" x="8191500" y="4960938"/>
          <p14:tracePt t="35896" x="8221663" y="4960938"/>
          <p14:tracePt t="35912" x="8251825" y="4960938"/>
          <p14:tracePt t="35928" x="8267700" y="4960938"/>
          <p14:tracePt t="35945" x="8283575" y="4953000"/>
          <p14:tracePt t="35962" x="8289925" y="4953000"/>
          <p14:tracePt t="35978" x="8297863" y="4953000"/>
          <p14:tracePt t="36008" x="8313738" y="4953000"/>
          <p14:tracePt t="36017" x="8321675" y="4953000"/>
          <p14:tracePt t="36029" x="8335963" y="4953000"/>
          <p14:tracePt t="36045" x="8343900" y="4953000"/>
          <p14:tracePt t="36062" x="8366125" y="4953000"/>
          <p14:tracePt t="36078" x="8382000" y="4953000"/>
          <p14:tracePt t="37617" x="8389938" y="4953000"/>
          <p14:tracePt t="37632" x="8389938" y="4960938"/>
          <p14:tracePt t="37665" x="8389938" y="4975225"/>
          <p14:tracePt t="37721" x="8389938" y="4983163"/>
          <p14:tracePt t="37793" x="8389938" y="4991100"/>
          <p14:tracePt t="37816" x="8389938" y="4999038"/>
          <p14:tracePt t="37824" x="8389938" y="5006975"/>
          <p14:tracePt t="37849" x="8382000" y="5006975"/>
          <p14:tracePt t="37873" x="8382000" y="5013325"/>
          <p14:tracePt t="37881" x="8382000" y="5021263"/>
          <p14:tracePt t="37895" x="8374063" y="5021263"/>
          <p14:tracePt t="37914" x="8366125" y="5029200"/>
          <p14:tracePt t="37928" x="8366125" y="5037138"/>
          <p14:tracePt t="37945" x="8359775" y="5045075"/>
          <p14:tracePt t="37961" x="8351838" y="5051425"/>
          <p14:tracePt t="37978" x="8328025" y="5083175"/>
          <p14:tracePt t="37995" x="8313738" y="5089525"/>
          <p14:tracePt t="38012" x="8313738" y="5105400"/>
          <p14:tracePt t="38029" x="8305800" y="5105400"/>
          <p14:tracePt t="38045" x="8297863" y="5113338"/>
          <p14:tracePt t="38062" x="8289925" y="5127625"/>
          <p14:tracePt t="38080" x="8283575" y="5127625"/>
          <p14:tracePt t="38168" x="0" y="0"/>
        </p14:tracePtLst>
        <p14:tracePtLst>
          <p14:tracePt t="39530" x="7178675" y="5334000"/>
          <p14:tracePt t="39760" x="7192963" y="5334000"/>
          <p14:tracePt t="39768" x="7223125" y="5334000"/>
          <p14:tracePt t="39778" x="7254875" y="5334000"/>
          <p14:tracePt t="39795" x="7299325" y="5341938"/>
          <p14:tracePt t="39812" x="7337425" y="5341938"/>
          <p14:tracePt t="39829" x="7383463" y="5341938"/>
          <p14:tracePt t="39845" x="7407275" y="5341938"/>
          <p14:tracePt t="39862" x="7429500" y="5341938"/>
          <p14:tracePt t="39880" x="7483475" y="5341938"/>
          <p14:tracePt t="39895" x="7543800" y="5341938"/>
          <p14:tracePt t="39912" x="7620000" y="5341938"/>
          <p14:tracePt t="39929" x="7666038" y="5341938"/>
          <p14:tracePt t="39945" x="7712075" y="5341938"/>
          <p14:tracePt t="39962" x="7750175" y="5341938"/>
          <p14:tracePt t="39979" x="7764463" y="5341938"/>
          <p14:tracePt t="39995" x="7794625" y="5341938"/>
          <p14:tracePt t="40012" x="7810500" y="5341938"/>
          <p14:tracePt t="40029" x="7826375" y="5341938"/>
          <p14:tracePt t="40045" x="7840663" y="5341938"/>
          <p14:tracePt t="40048" x="7864475" y="5341938"/>
          <p14:tracePt t="40062" x="7870825" y="5341938"/>
          <p14:tracePt t="40065" x="7886700" y="5341938"/>
          <p14:tracePt t="40079" x="7894638" y="5341938"/>
          <p14:tracePt t="40096" x="7940675" y="5341938"/>
          <p14:tracePt t="40112" x="7962900" y="5349875"/>
          <p14:tracePt t="40128" x="7978775" y="5349875"/>
          <p14:tracePt t="40145" x="7985125" y="5349875"/>
          <p14:tracePt t="40393" x="0" y="0"/>
        </p14:tracePtLst>
        <p14:tracePtLst>
          <p14:tracePt t="41834" x="7208838" y="5622925"/>
          <p14:tracePt t="42073" x="7231063" y="5616575"/>
          <p14:tracePt t="42082" x="7261225" y="5616575"/>
          <p14:tracePt t="42096" x="7353300" y="5616575"/>
          <p14:tracePt t="42112" x="7399338" y="5616575"/>
          <p14:tracePt t="42129" x="7467600" y="5616575"/>
          <p14:tracePt t="42146" x="7505700" y="5622925"/>
          <p14:tracePt t="42162" x="7513638" y="5622925"/>
          <p14:tracePt t="42179" x="7566025" y="5622925"/>
          <p14:tracePt t="42196" x="7597775" y="5622925"/>
          <p14:tracePt t="42212" x="7650163" y="5622925"/>
          <p14:tracePt t="42229" x="7712075" y="5622925"/>
          <p14:tracePt t="42246" x="7756525" y="5622925"/>
          <p14:tracePt t="42248" x="7780338" y="5622925"/>
          <p14:tracePt t="42262" x="7802563" y="5622925"/>
          <p14:tracePt t="42280" x="7864475" y="5622925"/>
          <p14:tracePt t="42296" x="7894638" y="5622925"/>
          <p14:tracePt t="42312" x="7947025" y="5622925"/>
          <p14:tracePt t="42329" x="8001000" y="5622925"/>
          <p14:tracePt t="42346" x="8039100" y="5622925"/>
          <p14:tracePt t="42363" x="8077200" y="5622925"/>
          <p14:tracePt t="42379" x="8099425" y="5622925"/>
          <p14:tracePt t="42395" x="8123238" y="5630863"/>
          <p14:tracePt t="42429" x="8137525" y="5638800"/>
          <p14:tracePt t="42447" x="8169275" y="5638800"/>
          <p14:tracePt t="42462" x="8183563" y="5638800"/>
          <p14:tracePt t="42479" x="8213725" y="5638800"/>
          <p14:tracePt t="42480" x="8221663" y="5638800"/>
          <p14:tracePt t="42497" x="8237538" y="5638800"/>
          <p14:tracePt t="42512" x="8245475" y="5638800"/>
          <p14:tracePt t="42633" x="0" y="0"/>
        </p14:tracePtLst>
        <p14:tracePtLst>
          <p14:tracePt t="62337" x="8724900" y="6226175"/>
          <p14:tracePt t="62520" x="8716963" y="6226175"/>
          <p14:tracePt t="62528" x="8709025" y="6226175"/>
          <p14:tracePt t="62536" x="8702675" y="6226175"/>
          <p14:tracePt t="62548" x="8686800" y="6226175"/>
          <p14:tracePt t="62564" x="8664575" y="6226175"/>
          <p14:tracePt t="62581" x="8648700" y="6226175"/>
          <p14:tracePt t="62598" x="8626475" y="6240463"/>
          <p14:tracePt t="62600" x="8626475" y="6248400"/>
          <p14:tracePt t="62614" x="8602663" y="6248400"/>
          <p14:tracePt t="62631" x="8572500" y="6264275"/>
          <p14:tracePt t="62648" x="8518525" y="6302375"/>
          <p14:tracePt t="62665" x="8488363" y="6308725"/>
          <p14:tracePt t="62681" x="8474075" y="6316663"/>
          <p14:tracePt t="62697" x="8458200" y="6324600"/>
          <p14:tracePt t="62728" x="8450263" y="6324600"/>
          <p14:tracePt t="62737" x="8442325" y="6332538"/>
          <p14:tracePt t="62768" x="8435975" y="6332538"/>
          <p14:tracePt t="62784" x="8428038" y="6340475"/>
          <p14:tracePt t="62817" x="8420100" y="6346825"/>
          <p14:tracePt t="62840" x="8412163" y="6346825"/>
          <p14:tracePt t="62896" x="8404225" y="6346825"/>
          <p14:tracePt t="62904" x="8397875" y="6346825"/>
          <p14:tracePt t="62914" x="8397875" y="6354763"/>
          <p14:tracePt t="62931" x="8389938" y="6354763"/>
          <p14:tracePt t="62948" x="8374063" y="6362700"/>
          <p14:tracePt t="62964" x="8366125" y="6370638"/>
          <p14:tracePt t="63064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04028D-09D9-4C53-9DFA-971BA6045152}"/>
              </a:ext>
            </a:extLst>
          </p:cNvPr>
          <p:cNvSpPr/>
          <p:nvPr/>
        </p:nvSpPr>
        <p:spPr>
          <a:xfrm>
            <a:off x="1410393" y="691704"/>
            <a:ext cx="6935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error at each iteration ?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A9FD1695-7A54-4B59-A877-459BB777317F}"/>
                  </a:ext>
                </a:extLst>
              </p:cNvPr>
              <p:cNvSpPr/>
              <p:nvPr/>
            </p:nvSpPr>
            <p:spPr>
              <a:xfrm>
                <a:off x="1544011" y="1681550"/>
                <a:ext cx="4855123" cy="723027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ε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|</m:t>
                      </m:r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≤</m:t>
                      </m:r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𝐶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|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tx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ε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tx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|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A9FD1695-7A54-4B59-A877-459BB77731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011" y="1681550"/>
                <a:ext cx="4855123" cy="72302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AD58A4FE-71B2-4F33-B793-CC7C6963E7A2}"/>
                  </a:ext>
                </a:extLst>
              </p:cNvPr>
              <p:cNvSpPr/>
              <p:nvPr/>
            </p:nvSpPr>
            <p:spPr>
              <a:xfrm>
                <a:off x="6856240" y="591801"/>
                <a:ext cx="4855123" cy="723027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ε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≡   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r>
                        <a:rPr lang="en-US" sz="2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AD58A4FE-71B2-4F33-B793-CC7C6963E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6240" y="591801"/>
                <a:ext cx="4855123" cy="72302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933F87F6-B5B8-409E-A6C4-578C506FC272}"/>
              </a:ext>
            </a:extLst>
          </p:cNvPr>
          <p:cNvSpPr/>
          <p:nvPr/>
        </p:nvSpPr>
        <p:spPr>
          <a:xfrm>
            <a:off x="6758268" y="1681549"/>
            <a:ext cx="4855123" cy="72302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tx2">
                    <a:lumMod val="25000"/>
                  </a:schemeClr>
                </a:solidFill>
                <a:latin typeface="Corbel" panose="020B0503020204020204" pitchFamily="34" charset="0"/>
              </a:rPr>
              <a:t>p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latin typeface="Corbel" panose="020B0503020204020204" pitchFamily="34" charset="0"/>
              </a:rPr>
              <a:t>  is the rate of convergence 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AB633DF5-97F5-4B08-A266-FD345A8D6982}"/>
              </a:ext>
            </a:extLst>
          </p:cNvPr>
          <p:cNvSpPr/>
          <p:nvPr/>
        </p:nvSpPr>
        <p:spPr>
          <a:xfrm>
            <a:off x="5248672" y="1839686"/>
            <a:ext cx="2175380" cy="435429"/>
          </a:xfrm>
          <a:prstGeom prst="leftArrow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FE61A0-36AD-43E4-8762-E0BA16B695D6}"/>
              </a:ext>
            </a:extLst>
          </p:cNvPr>
          <p:cNvSpPr/>
          <p:nvPr/>
        </p:nvSpPr>
        <p:spPr>
          <a:xfrm>
            <a:off x="1467176" y="2720281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solving nonlinear equations using</a:t>
            </a:r>
          </a:p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Bisection, Newton’s, and Secant Methods</a:t>
            </a:r>
          </a:p>
          <a:p>
            <a:r>
              <a:rPr lang="en-US" dirty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rates of convergence?</a:t>
            </a:r>
          </a:p>
          <a:p>
            <a:endParaRPr lang="en-US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6CF49F-CFF8-44C2-ADAD-7CE90F66480E}"/>
              </a:ext>
            </a:extLst>
          </p:cNvPr>
          <p:cNvSpPr/>
          <p:nvPr/>
        </p:nvSpPr>
        <p:spPr>
          <a:xfrm>
            <a:off x="1410393" y="4636918"/>
            <a:ext cx="5844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Newton’s method – the rate of convergence,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is normally 2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C08725B-7BA3-4B97-8807-69F025D57CA1}"/>
                  </a:ext>
                </a:extLst>
              </p:cNvPr>
              <p:cNvSpPr/>
              <p:nvPr/>
            </p:nvSpPr>
            <p:spPr>
              <a:xfrm>
                <a:off x="1410393" y="5006250"/>
                <a:ext cx="10019607" cy="8116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Secant method – the rate of convergence is normally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</m:t>
                    </m:r>
                    <m:r>
                      <a:rPr lang="en-US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𝑝</m:t>
                    </m:r>
                    <m:r>
                      <a:rPr lang="en-US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1+ </m:t>
                        </m:r>
                        <m:rad>
                          <m:radPr>
                            <m:degHide m:val="on"/>
                            <m:ctrlPr>
                              <a:rPr lang="en-US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en-US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,   </a:t>
                </a: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which is about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1.61803398875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C08725B-7BA3-4B97-8807-69F025D57C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393" y="5006250"/>
                <a:ext cx="10019607" cy="811697"/>
              </a:xfrm>
              <a:prstGeom prst="rect">
                <a:avLst/>
              </a:prstGeom>
              <a:blipFill>
                <a:blip r:embed="rId6"/>
                <a:stretch>
                  <a:fillRect l="-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D6A70D6-A50B-4E61-A609-B11C13068D41}"/>
                  </a:ext>
                </a:extLst>
              </p:cNvPr>
              <p:cNvSpPr/>
              <p:nvPr/>
            </p:nvSpPr>
            <p:spPr>
              <a:xfrm>
                <a:off x="1410393" y="4191282"/>
                <a:ext cx="76267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Bisection method – the rate of convergence, </a:t>
                </a:r>
                <a:r>
                  <a:rPr lang="en-US" i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is approximately 1  and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𝐶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is 1/2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D6A70D6-A50B-4E61-A609-B11C13068D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393" y="4191282"/>
                <a:ext cx="7626703" cy="369332"/>
              </a:xfrm>
              <a:prstGeom prst="rect">
                <a:avLst/>
              </a:prstGeom>
              <a:blipFill>
                <a:blip r:embed="rId7"/>
                <a:stretch>
                  <a:fillRect l="-63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97A63C2-E062-45F0-91B0-96DAB0FAA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6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84" x="8313738" y="1189038"/>
          <p14:tracePt t="13127" x="8328025" y="1189038"/>
          <p14:tracePt t="13135" x="8335963" y="1189038"/>
          <p14:tracePt t="13147" x="8359775" y="1189038"/>
          <p14:tracePt t="13163" x="8366125" y="1189038"/>
          <p14:tracePt t="13180" x="8389938" y="1189038"/>
          <p14:tracePt t="13200" x="8397875" y="1189038"/>
          <p14:tracePt t="13215" x="8404225" y="1189038"/>
          <p14:tracePt t="13232" x="8412163" y="1189038"/>
          <p14:tracePt t="13255" x="8428038" y="1189038"/>
          <p14:tracePt t="13279" x="8435975" y="1189038"/>
          <p14:tracePt t="13295" x="8450263" y="1189038"/>
          <p14:tracePt t="13311" x="8458200" y="1189038"/>
          <p14:tracePt t="13327" x="8474075" y="1189038"/>
          <p14:tracePt t="13351" x="8480425" y="1189038"/>
          <p14:tracePt t="13391" x="8488363" y="1189038"/>
          <p14:tracePt t="13407" x="8496300" y="1189038"/>
          <p14:tracePt t="13423" x="8504238" y="1189038"/>
          <p14:tracePt t="13446" x="8512175" y="1189038"/>
          <p14:tracePt t="13454" x="8518525" y="1189038"/>
          <p14:tracePt t="13471" x="8526463" y="1189038"/>
          <p14:tracePt t="13583" x="8534400" y="1189038"/>
          <p14:tracePt t="13615" x="8542338" y="1189038"/>
          <p14:tracePt t="14151" x="8542338" y="1196975"/>
          <p14:tracePt t="14175" x="8534400" y="1196975"/>
          <p14:tracePt t="14199" x="0" y="0"/>
        </p14:tracePtLst>
        <p14:tracePtLst>
          <p14:tracePt t="18464" x="9471025" y="1249363"/>
          <p14:tracePt t="18623" x="9502775" y="1249363"/>
          <p14:tracePt t="18631" x="9532938" y="1249363"/>
          <p14:tracePt t="18647" x="9578975" y="1249363"/>
          <p14:tracePt t="18664" x="9601200" y="1249363"/>
          <p14:tracePt t="18682" x="9617075" y="1249363"/>
          <p14:tracePt t="18697" x="9623425" y="1249363"/>
          <p14:tracePt t="19432" x="0" y="0"/>
        </p14:tracePtLst>
        <p14:tracePtLst>
          <p14:tracePt t="20488" x="10036175" y="1196975"/>
          <p14:tracePt t="20735" x="10050463" y="1196975"/>
          <p14:tracePt t="20743" x="10074275" y="1181100"/>
          <p14:tracePt t="20752" x="10080625" y="1181100"/>
          <p14:tracePt t="20765" x="10096500" y="1181100"/>
          <p14:tracePt t="20781" x="10104438" y="1181100"/>
          <p14:tracePt t="20798" x="10126663" y="1181100"/>
          <p14:tracePt t="20814" x="10142538" y="1181100"/>
          <p14:tracePt t="20831" x="10150475" y="1181100"/>
          <p14:tracePt t="20848" x="10164763" y="1181100"/>
          <p14:tracePt t="21368" x="0" y="0"/>
        </p14:tracePtLst>
        <p14:tracePtLst>
          <p14:tracePt t="28560" x="2971800" y="2301875"/>
          <p14:tracePt t="29032" x="2994025" y="2301875"/>
          <p14:tracePt t="29039" x="3025775" y="2301875"/>
          <p14:tracePt t="29048" x="3070225" y="2301875"/>
          <p14:tracePt t="29065" x="3146425" y="2316163"/>
          <p14:tracePt t="29082" x="3208338" y="2339975"/>
          <p14:tracePt t="29098" x="3238500" y="2346325"/>
          <p14:tracePt t="29116" x="3254375" y="2346325"/>
          <p14:tracePt t="29132" x="3260725" y="2346325"/>
          <p14:tracePt t="29159" x="3276600" y="2346325"/>
          <p14:tracePt t="29167" x="3284538" y="2346325"/>
          <p14:tracePt t="29183" x="3306763" y="2346325"/>
          <p14:tracePt t="29198" x="3322638" y="2346325"/>
          <p14:tracePt t="29216" x="3352800" y="2346325"/>
          <p14:tracePt t="29232" x="3360738" y="2346325"/>
          <p14:tracePt t="29334" x="3368675" y="2346325"/>
          <p14:tracePt t="29342" x="3375025" y="2346325"/>
          <p14:tracePt t="29351" x="3382963" y="2346325"/>
          <p14:tracePt t="29365" x="3398838" y="2346325"/>
          <p14:tracePt t="29382" x="3421063" y="2346325"/>
          <p14:tracePt t="29399" x="3436938" y="2346325"/>
          <p14:tracePt t="29416" x="3444875" y="2346325"/>
          <p14:tracePt t="29432" x="3451225" y="2346325"/>
          <p14:tracePt t="29480" x="3459163" y="2346325"/>
          <p14:tracePt t="29487" x="3467100" y="2346325"/>
          <p14:tracePt t="29498" x="3475038" y="2346325"/>
          <p14:tracePt t="29520" x="3482975" y="2346325"/>
          <p14:tracePt t="29639" x="3489325" y="2346325"/>
          <p14:tracePt t="29782" x="3497263" y="2346325"/>
          <p14:tracePt t="29790" x="3513138" y="2346325"/>
          <p14:tracePt t="29807" x="3535363" y="2346325"/>
          <p14:tracePt t="29823" x="3565525" y="2346325"/>
          <p14:tracePt t="29831" x="3573463" y="2346325"/>
          <p14:tracePt t="29848" x="3603625" y="2346325"/>
          <p14:tracePt t="29865" x="3611563" y="2339975"/>
          <p14:tracePt t="29882" x="3619500" y="2339975"/>
          <p14:tracePt t="29911" x="3627438" y="2339975"/>
          <p14:tracePt t="29919" x="3649663" y="2324100"/>
          <p14:tracePt t="29935" x="3657600" y="2316163"/>
          <p14:tracePt t="29949" x="3679825" y="2308225"/>
          <p14:tracePt t="29965" x="3695700" y="2286000"/>
          <p14:tracePt t="29982" x="3711575" y="2239963"/>
          <p14:tracePt t="29998" x="3717925" y="2225675"/>
          <p14:tracePt t="30015" x="3717925" y="2201863"/>
          <p14:tracePt t="30032" x="3717925" y="2187575"/>
          <p14:tracePt t="30049" x="3717925" y="2171700"/>
          <p14:tracePt t="30065" x="3717925" y="2155825"/>
          <p14:tracePt t="30082" x="3717925" y="2133600"/>
          <p14:tracePt t="30115" x="3717925" y="2095500"/>
          <p14:tracePt t="30132" x="3717925" y="2065338"/>
          <p14:tracePt t="30136" x="3717925" y="2049463"/>
          <p14:tracePt t="30149" x="3703638" y="2035175"/>
          <p14:tracePt t="30166" x="3679825" y="2003425"/>
          <p14:tracePt t="30182" x="3649663" y="1973263"/>
          <p14:tracePt t="30198" x="3627438" y="1943100"/>
          <p14:tracePt t="30215" x="3603625" y="1927225"/>
          <p14:tracePt t="30232" x="3551238" y="1897063"/>
          <p14:tracePt t="30249" x="3535363" y="1882775"/>
          <p14:tracePt t="30266" x="3513138" y="1866900"/>
          <p14:tracePt t="30282" x="3497263" y="1858963"/>
          <p14:tracePt t="30299" x="3482975" y="1844675"/>
          <p14:tracePt t="30315" x="3451225" y="1836738"/>
          <p14:tracePt t="30332" x="3436938" y="1836738"/>
          <p14:tracePt t="30349" x="3398838" y="1828800"/>
          <p14:tracePt t="30352" x="3375025" y="1828800"/>
          <p14:tracePt t="30368" x="3336925" y="1812925"/>
          <p14:tracePt t="30382" x="3306763" y="1798638"/>
          <p14:tracePt t="30398" x="3276600" y="1798638"/>
          <p14:tracePt t="30415" x="3254375" y="1782763"/>
          <p14:tracePt t="30432" x="3238500" y="1782763"/>
          <p14:tracePt t="30449" x="3230563" y="1782763"/>
          <p14:tracePt t="30471" x="3222625" y="1782763"/>
          <p14:tracePt t="30482" x="3216275" y="1782763"/>
          <p14:tracePt t="30499" x="3200400" y="1782763"/>
          <p14:tracePt t="30515" x="3184525" y="1782763"/>
          <p14:tracePt t="30532" x="3146425" y="1782763"/>
          <p14:tracePt t="30549" x="3116263" y="1790700"/>
          <p14:tracePt t="30552" x="3094038" y="1790700"/>
          <p14:tracePt t="30568" x="3078163" y="1806575"/>
          <p14:tracePt t="30582" x="3048000" y="1820863"/>
          <p14:tracePt t="30598" x="3017838" y="1836738"/>
          <p14:tracePt t="30615" x="2987675" y="1851025"/>
          <p14:tracePt t="30632" x="2955925" y="1874838"/>
          <p14:tracePt t="30649" x="2925763" y="1889125"/>
          <p14:tracePt t="30667" x="2917825" y="1897063"/>
          <p14:tracePt t="30682" x="2903538" y="1905000"/>
          <p14:tracePt t="30698" x="2895600" y="1912938"/>
          <p14:tracePt t="30715" x="2887663" y="1927225"/>
          <p14:tracePt t="30732" x="2873375" y="1943100"/>
          <p14:tracePt t="30749" x="2873375" y="1951038"/>
          <p14:tracePt t="30766" x="2857500" y="1981200"/>
          <p14:tracePt t="30782" x="2857500" y="1989138"/>
          <p14:tracePt t="30799" x="2857500" y="2011363"/>
          <p14:tracePt t="30815" x="2857500" y="2035175"/>
          <p14:tracePt t="30832" x="2857500" y="2049463"/>
          <p14:tracePt t="30849" x="2857500" y="2079625"/>
          <p14:tracePt t="30866" x="2865438" y="2095500"/>
          <p14:tracePt t="30882" x="2887663" y="2117725"/>
          <p14:tracePt t="30898" x="2895600" y="2141538"/>
          <p14:tracePt t="30915" x="2903538" y="2155825"/>
          <p14:tracePt t="30932" x="2933700" y="2201863"/>
          <p14:tracePt t="30949" x="2949575" y="2217738"/>
          <p14:tracePt t="30951" x="2955925" y="2232025"/>
          <p14:tracePt t="30967" x="2971800" y="2239963"/>
          <p14:tracePt t="30982" x="2987675" y="2255838"/>
          <p14:tracePt t="31015" x="3009900" y="2270125"/>
          <p14:tracePt t="31032" x="3017838" y="2278063"/>
          <p14:tracePt t="31049" x="3025775" y="2278063"/>
          <p14:tracePt t="31066" x="3055938" y="2301875"/>
          <p14:tracePt t="31082" x="3063875" y="2301875"/>
          <p14:tracePt t="31098" x="3101975" y="2324100"/>
          <p14:tracePt t="31115" x="3116263" y="2332038"/>
          <p14:tracePt t="31132" x="3146425" y="2339975"/>
          <p14:tracePt t="31135" x="3162300" y="2346325"/>
          <p14:tracePt t="31149" x="3170238" y="2346325"/>
          <p14:tracePt t="31167" x="3200400" y="2354263"/>
          <p14:tracePt t="31182" x="3216275" y="2362200"/>
          <p14:tracePt t="31198" x="3222625" y="2362200"/>
          <p14:tracePt t="31215" x="3254375" y="2378075"/>
          <p14:tracePt t="31232" x="3292475" y="2378075"/>
          <p14:tracePt t="31249" x="3330575" y="2378075"/>
          <p14:tracePt t="31266" x="3382963" y="2378075"/>
          <p14:tracePt t="31282" x="3421063" y="2378075"/>
          <p14:tracePt t="31298" x="3444875" y="2378075"/>
          <p14:tracePt t="31315" x="3467100" y="2378075"/>
          <p14:tracePt t="31332" x="3475038" y="2378075"/>
          <p14:tracePt t="31349" x="3482975" y="2378075"/>
          <p14:tracePt t="31366" x="3489325" y="2378075"/>
          <p14:tracePt t="31382" x="3513138" y="2378075"/>
          <p14:tracePt t="31399" x="3527425" y="2370138"/>
          <p14:tracePt t="31415" x="3543300" y="2362200"/>
          <p14:tracePt t="31432" x="3559175" y="2354263"/>
          <p14:tracePt t="31449" x="3565525" y="2354263"/>
          <p14:tracePt t="32063" x="3573463" y="2346325"/>
          <p14:tracePt t="32071" x="3581400" y="2346325"/>
          <p14:tracePt t="32847" x="0" y="0"/>
        </p14:tracePtLst>
        <p14:tracePtLst>
          <p14:tracePt t="34816" x="2987675" y="2232025"/>
          <p14:tracePt t="34839" x="2994025" y="2232025"/>
          <p14:tracePt t="34959" x="3001963" y="2232025"/>
          <p14:tracePt t="34975" x="3009900" y="2232025"/>
          <p14:tracePt t="34983" x="3017838" y="2232025"/>
          <p14:tracePt t="34999" x="3032125" y="2232025"/>
          <p14:tracePt t="35015" x="3063875" y="2239963"/>
          <p14:tracePt t="35033" x="3146425" y="2255838"/>
          <p14:tracePt t="35049" x="3246438" y="2270125"/>
          <p14:tracePt t="35066" x="3298825" y="2270125"/>
          <p14:tracePt t="35083" x="3330575" y="2270125"/>
          <p14:tracePt t="35099" x="3413125" y="2270125"/>
          <p14:tracePt t="35132" x="3429000" y="2270125"/>
          <p14:tracePt t="35149" x="3444875" y="2270125"/>
          <p14:tracePt t="35150" x="3451225" y="2270125"/>
          <p14:tracePt t="35166" x="3467100" y="2263775"/>
          <p14:tracePt t="35183" x="3482975" y="2263775"/>
          <p14:tracePt t="35199" x="3497263" y="2255838"/>
          <p14:tracePt t="35231" x="3505200" y="2255838"/>
          <p14:tracePt t="35303" x="3513138" y="2255838"/>
          <p14:tracePt t="35399" x="3521075" y="2255838"/>
          <p14:tracePt t="35527" x="3527425" y="2255838"/>
          <p14:tracePt t="35543" x="3543300" y="2255838"/>
          <p14:tracePt t="35567" x="3551238" y="2263775"/>
          <p14:tracePt t="35687" x="3559175" y="2263775"/>
          <p14:tracePt t="35703" x="3565525" y="2263775"/>
          <p14:tracePt t="35743" x="3573463" y="2270125"/>
          <p14:tracePt t="35783" x="3581400" y="2270125"/>
          <p14:tracePt t="35791" x="3589338" y="2270125"/>
          <p14:tracePt t="36103" x="0" y="0"/>
        </p14:tracePtLst>
        <p14:tracePtLst>
          <p14:tracePt t="41375" x="4321175" y="2286000"/>
          <p14:tracePt t="41759" x="4327525" y="2286000"/>
          <p14:tracePt t="41767" x="4359275" y="2286000"/>
          <p14:tracePt t="41783" x="4381500" y="2286000"/>
          <p14:tracePt t="41800" x="4473575" y="2293938"/>
          <p14:tracePt t="41816" x="4518025" y="2301875"/>
          <p14:tracePt t="41833" x="4541838" y="2301875"/>
          <p14:tracePt t="41850" x="4556125" y="2301875"/>
          <p14:tracePt t="41866" x="4564063" y="2301875"/>
          <p14:tracePt t="41883" x="4579938" y="2301875"/>
          <p14:tracePt t="41900" x="4594225" y="2301875"/>
          <p14:tracePt t="41902" x="4602163" y="2301875"/>
          <p14:tracePt t="41935" x="4610100" y="2301875"/>
          <p14:tracePt t="42007" x="4625975" y="2301875"/>
          <p14:tracePt t="42022" x="4648200" y="2301875"/>
          <p14:tracePt t="42030" x="4664075" y="2301875"/>
          <p14:tracePt t="42039" x="4686300" y="2301875"/>
          <p14:tracePt t="42050" x="4708525" y="2301875"/>
          <p14:tracePt t="42067" x="4740275" y="2301875"/>
          <p14:tracePt t="42083" x="4770438" y="2301875"/>
          <p14:tracePt t="44047" x="0" y="0"/>
        </p14:tracePtLst>
        <p14:tracePtLst>
          <p14:tracePt t="44944" x="4899025" y="2079625"/>
          <p14:tracePt t="45320" x="0" y="0"/>
        </p14:tracePtLst>
        <p14:tracePtLst>
          <p14:tracePt t="85527" x="4746625" y="2103438"/>
          <p14:tracePt t="85711" x="4754563" y="2103438"/>
          <p14:tracePt t="85721" x="4762500" y="2103438"/>
          <p14:tracePt t="85783" x="4778375" y="2103438"/>
          <p14:tracePt t="85791" x="4784725" y="2103438"/>
          <p14:tracePt t="85804" x="4792663" y="2103438"/>
          <p14:tracePt t="85821" x="4822825" y="2103438"/>
          <p14:tracePt t="85822" x="4846638" y="2103438"/>
          <p14:tracePt t="85838" x="4868863" y="2103438"/>
          <p14:tracePt t="85854" x="4876800" y="2103438"/>
          <p14:tracePt t="85959" x="4884738" y="2103438"/>
          <p14:tracePt t="85967" x="4892675" y="2103438"/>
          <p14:tracePt t="85983" x="4899025" y="2103438"/>
          <p14:tracePt t="85991" x="4906963" y="2103438"/>
          <p14:tracePt t="86004" x="4914900" y="2103438"/>
          <p14:tracePt t="86143" x="4922838" y="2103438"/>
          <p14:tracePt t="86704" x="0" y="0"/>
        </p14:tracePtLst>
        <p14:tracePtLst>
          <p14:tracePt t="91800" x="4511675" y="2286000"/>
          <p14:tracePt t="92031" x="4525963" y="2286000"/>
          <p14:tracePt t="92039" x="4533900" y="2286000"/>
          <p14:tracePt t="92063" x="4549775" y="2286000"/>
          <p14:tracePt t="92319" x="4579938" y="2286000"/>
          <p14:tracePt t="92327" x="4587875" y="2286000"/>
          <p14:tracePt t="92338" x="4610100" y="2286000"/>
          <p14:tracePt t="92355" x="4640263" y="2286000"/>
          <p14:tracePt t="92372" x="4670425" y="2286000"/>
          <p14:tracePt t="92389" x="4678363" y="2286000"/>
          <p14:tracePt t="93063" x="0" y="0"/>
        </p14:tracePtLst>
        <p14:tracePtLst>
          <p14:tracePt t="99960" x="4822825" y="2087563"/>
          <p14:tracePt t="100199" x="4822825" y="2079625"/>
          <p14:tracePt t="100207" x="4830763" y="2079625"/>
          <p14:tracePt t="100223" x="4838700" y="2079625"/>
          <p14:tracePt t="100239" x="4846638" y="2079625"/>
          <p14:tracePt t="100271" x="4854575" y="2079625"/>
          <p14:tracePt t="100279" x="4860925" y="2079625"/>
          <p14:tracePt t="100295" x="4868863" y="2079625"/>
          <p14:tracePt t="100311" x="4876800" y="2079625"/>
          <p14:tracePt t="100327" x="4884738" y="2079625"/>
          <p14:tracePt t="100367" x="4892675" y="2079625"/>
          <p14:tracePt t="100775" x="4884738" y="2087563"/>
          <p14:tracePt t="100784" x="4876800" y="2095500"/>
          <p14:tracePt t="100792" x="4876800" y="2103438"/>
          <p14:tracePt t="100806" x="4868863" y="2111375"/>
          <p14:tracePt t="100822" x="4860925" y="2117725"/>
          <p14:tracePt t="100839" x="4860925" y="2125663"/>
          <p14:tracePt t="100856" x="4846638" y="2141538"/>
          <p14:tracePt t="101159" x="4860925" y="2141538"/>
          <p14:tracePt t="101303" x="4868863" y="2141538"/>
          <p14:tracePt t="101335" x="4884738" y="2141538"/>
          <p14:tracePt t="101447" x="4892675" y="2133600"/>
          <p14:tracePt t="101455" x="4899025" y="2125663"/>
          <p14:tracePt t="101847" x="0" y="0"/>
        </p14:tracePtLst>
        <p14:tracePtLst>
          <p14:tracePt t="112488" x="4822825" y="2117725"/>
          <p14:tracePt t="112648" x="4830763" y="2117725"/>
          <p14:tracePt t="112655" x="4846638" y="2117725"/>
          <p14:tracePt t="112674" x="4892675" y="2117725"/>
          <p14:tracePt t="112691" x="4914900" y="2111375"/>
          <p14:tracePt t="112708" x="4930775" y="2103438"/>
          <p14:tracePt t="112724" x="4937125" y="2103438"/>
          <p14:tracePt t="113047" x="4953000" y="2103438"/>
          <p14:tracePt t="113079" x="4953000" y="2111375"/>
          <p14:tracePt t="113095" x="4953000" y="2117725"/>
          <p14:tracePt t="113175" x="4945063" y="2117725"/>
          <p14:tracePt t="113183" x="4945063" y="2125663"/>
          <p14:tracePt t="113199" x="4945063" y="2133600"/>
          <p14:tracePt t="113207" x="4937125" y="2149475"/>
          <p14:tracePt t="113231" x="4937125" y="2155825"/>
          <p14:tracePt t="113255" x="4937125" y="2163763"/>
          <p14:tracePt t="113271" x="4922838" y="2171700"/>
          <p14:tracePt t="113295" x="4922838" y="2179638"/>
          <p14:tracePt t="113311" x="4906963" y="2187575"/>
          <p14:tracePt t="113359" x="4892675" y="2201863"/>
          <p14:tracePt t="113399" x="4884738" y="2209800"/>
          <p14:tracePt t="114208" x="4876800" y="2217738"/>
          <p14:tracePt t="114247" x="4876800" y="2225675"/>
          <p14:tracePt t="114263" x="4868863" y="2232025"/>
          <p14:tracePt t="114279" x="4860925" y="2232025"/>
          <p14:tracePt t="114599" x="0" y="0"/>
        </p14:tracePtLst>
        <p14:tracePtLst>
          <p14:tracePt t="123680" x="2963863" y="2346325"/>
          <p14:tracePt t="123871" x="2987675" y="2339975"/>
          <p14:tracePt t="123879" x="3025775" y="2339975"/>
          <p14:tracePt t="123892" x="3055938" y="2339975"/>
          <p14:tracePt t="123909" x="3140075" y="2339975"/>
          <p14:tracePt t="123925" x="3208338" y="2339975"/>
          <p14:tracePt t="123927" x="3222625" y="2339975"/>
          <p14:tracePt t="123942" x="3260725" y="2339975"/>
          <p14:tracePt t="123959" x="3268663" y="2339975"/>
          <p14:tracePt t="123975" x="3276600" y="2339975"/>
          <p14:tracePt t="123991" x="3292475" y="2339975"/>
          <p14:tracePt t="124009" x="3330575" y="2339975"/>
          <p14:tracePt t="124025" x="3382963" y="2339975"/>
          <p14:tracePt t="124042" x="3451225" y="2339975"/>
          <p14:tracePt t="124058" x="3527425" y="2339975"/>
          <p14:tracePt t="124075" x="3573463" y="2339975"/>
          <p14:tracePt t="124092" x="3581400" y="2339975"/>
          <p14:tracePt t="124175" x="3589338" y="2339975"/>
          <p14:tracePt t="124191" x="3619500" y="2339975"/>
          <p14:tracePt t="124198" x="3627438" y="2332038"/>
          <p14:tracePt t="124208" x="3657600" y="2332038"/>
          <p14:tracePt t="124225" x="3717925" y="2332038"/>
          <p14:tracePt t="124242" x="3749675" y="2332038"/>
          <p14:tracePt t="124259" x="3763963" y="2332038"/>
          <p14:tracePt t="124275" x="3771900" y="2332038"/>
          <p14:tracePt t="124703" x="0" y="0"/>
        </p14:tracePtLst>
        <p14:tracePtLst>
          <p14:tracePt t="127777" x="4373563" y="2332038"/>
          <p14:tracePt t="127847" x="4381500" y="2332038"/>
          <p14:tracePt t="127855" x="4389438" y="2332038"/>
          <p14:tracePt t="127864" x="4419600" y="2332038"/>
          <p14:tracePt t="127876" x="4435475" y="2332038"/>
          <p14:tracePt t="127892" x="4465638" y="2324100"/>
          <p14:tracePt t="127909" x="4479925" y="2324100"/>
          <p14:tracePt t="127926" x="4525963" y="2324100"/>
          <p14:tracePt t="127943" x="4579938" y="2324100"/>
          <p14:tracePt t="127959" x="4625975" y="2324100"/>
          <p14:tracePt t="127977" x="4648200" y="2324100"/>
          <p14:tracePt t="127992" x="4664075" y="2324100"/>
          <p14:tracePt t="128025" x="4670425" y="2324100"/>
          <p14:tracePt t="128042" x="4678363" y="2324100"/>
          <p14:tracePt t="128059" x="4686300" y="2324100"/>
          <p14:tracePt t="128077" x="4694238" y="2324100"/>
          <p14:tracePt t="128092" x="4708525" y="2324100"/>
          <p14:tracePt t="128111" x="4716463" y="2324100"/>
          <p14:tracePt t="128126" x="4732338" y="2324100"/>
          <p14:tracePt t="128142" x="4754563" y="2324100"/>
          <p14:tracePt t="128159" x="4762500" y="2324100"/>
          <p14:tracePt t="128176" x="4770438" y="2324100"/>
          <p14:tracePt t="128439" x="0" y="0"/>
        </p14:tracePtLst>
        <p14:tracePtLst>
          <p14:tracePt t="133409" x="7140575" y="5600700"/>
          <p14:tracePt t="133551" x="7146925" y="5600700"/>
          <p14:tracePt t="133558" x="7162800" y="5600700"/>
          <p14:tracePt t="133567" x="7192963" y="5600700"/>
          <p14:tracePt t="133576" x="7223125" y="5592763"/>
          <p14:tracePt t="133593" x="7292975" y="5584825"/>
          <p14:tracePt t="133609" x="7375525" y="5578475"/>
          <p14:tracePt t="133626" x="7429500" y="5570538"/>
          <p14:tracePt t="133643" x="7445375" y="5570538"/>
          <p14:tracePt t="133661" x="7475538" y="5570538"/>
          <p14:tracePt t="134631" x="0" y="0"/>
        </p14:tracePtLst>
        <p14:tracePtLst>
          <p14:tracePt t="137399" x="8953500" y="5554663"/>
          <p14:tracePt t="137471" x="8953500" y="5546725"/>
          <p14:tracePt t="137487" x="8961438" y="5546725"/>
          <p14:tracePt t="137495" x="8975725" y="5546725"/>
          <p14:tracePt t="137511" x="8983663" y="5540375"/>
          <p14:tracePt t="137526" x="8991600" y="5532438"/>
          <p14:tracePt t="137543" x="8999538" y="5532438"/>
          <p14:tracePt t="137567" x="9013825" y="5532438"/>
          <p14:tracePt t="137576" x="9029700" y="5532438"/>
          <p14:tracePt t="137593" x="9059863" y="5532438"/>
          <p14:tracePt t="137610" x="9121775" y="5532438"/>
          <p14:tracePt t="137627" x="9288463" y="5532438"/>
          <p14:tracePt t="137644" x="9410700" y="5532438"/>
          <p14:tracePt t="137660" x="9517063" y="5532438"/>
          <p14:tracePt t="137662" x="9547225" y="5532438"/>
          <p14:tracePt t="137677" x="9563100" y="5532438"/>
          <p14:tracePt t="137693" x="9585325" y="5532438"/>
          <p14:tracePt t="137815" x="9593263" y="5532438"/>
          <p14:tracePt t="137831" x="9601200" y="5532438"/>
          <p14:tracePt t="138120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7CD7B2-1BCE-44A9-98B9-7081BFC1D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925" y="3083663"/>
            <a:ext cx="2181225" cy="2790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BB8AAF-A2C3-4E8E-8FC2-785F95104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153" y="692888"/>
            <a:ext cx="2914650" cy="213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1C1751-4BBE-4FB3-B15C-A820F98E9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2850" y="1942436"/>
            <a:ext cx="4162425" cy="4057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A7FEAD-A74D-4A5E-ABD4-568944AD41C0}"/>
              </a:ext>
            </a:extLst>
          </p:cNvPr>
          <p:cNvSpPr txBox="1"/>
          <p:nvPr/>
        </p:nvSpPr>
        <p:spPr>
          <a:xfrm flipH="1">
            <a:off x="1373570" y="692888"/>
            <a:ext cx="5132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Newton’s method when there is a multiple root or almost a multiple root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8999AAB-23D9-438F-9E9D-241B79087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6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79" x="7497763" y="3184525"/>
          <p14:tracePt t="1768" x="0" y="0"/>
        </p14:tracePtLst>
        <p14:tracePtLst>
          <p14:tracePt t="3614" x="2255838" y="1409700"/>
          <p14:tracePt t="3734" x="2293938" y="1409700"/>
          <p14:tracePt t="3742" x="2339975" y="1409700"/>
          <p14:tracePt t="3750" x="2416175" y="1409700"/>
          <p14:tracePt t="3760" x="2476500" y="1439863"/>
          <p14:tracePt t="3777" x="2644775" y="1477963"/>
          <p14:tracePt t="3793" x="2720975" y="1508125"/>
          <p14:tracePt t="3810" x="2949575" y="1570038"/>
          <p14:tracePt t="3827" x="3001963" y="1584325"/>
          <p14:tracePt t="3843" x="3040063" y="1592263"/>
          <p14:tracePt t="3845" x="3055938" y="1592263"/>
          <p14:tracePt t="3860" x="3070225" y="1592263"/>
          <p14:tracePt t="3877" x="3116263" y="1592263"/>
          <p14:tracePt t="3893" x="3230563" y="1622425"/>
          <p14:tracePt t="3910" x="3344863" y="1630363"/>
          <p14:tracePt t="3926" x="3497263" y="1668463"/>
          <p14:tracePt t="3943" x="3581400" y="1676400"/>
          <p14:tracePt t="3960" x="3597275" y="1692275"/>
          <p14:tracePt t="3976" x="3611563" y="1698625"/>
          <p14:tracePt t="3993" x="3627438" y="1706563"/>
          <p14:tracePt t="4010" x="3665538" y="1706563"/>
          <p14:tracePt t="4026" x="3717925" y="1706563"/>
          <p14:tracePt t="4043" x="3794125" y="1706563"/>
          <p14:tracePt t="4060" x="3932238" y="1714500"/>
          <p14:tracePt t="4077" x="4054475" y="1736725"/>
          <p14:tracePt t="4078" x="4122738" y="1744663"/>
          <p14:tracePt t="4094" x="4206875" y="1752600"/>
          <p14:tracePt t="4110" x="4259263" y="1768475"/>
          <p14:tracePt t="4127" x="4327525" y="1768475"/>
          <p14:tracePt t="4143" x="4427538" y="1768475"/>
          <p14:tracePt t="4160" x="4549775" y="1768475"/>
          <p14:tracePt t="4176" x="4618038" y="1768475"/>
          <p14:tracePt t="4193" x="4884738" y="1768475"/>
          <p14:tracePt t="4210" x="5021263" y="1768475"/>
          <p14:tracePt t="4226" x="5135563" y="1768475"/>
          <p14:tracePt t="4243" x="5211763" y="1768475"/>
          <p14:tracePt t="4245" x="5227638" y="1768475"/>
          <p14:tracePt t="4260" x="5235575" y="1768475"/>
          <p14:tracePt t="4277" x="5249863" y="1768475"/>
          <p14:tracePt t="4294" x="5287963" y="1768475"/>
          <p14:tracePt t="4310" x="5356225" y="1768475"/>
          <p14:tracePt t="4326" x="5464175" y="1768475"/>
          <p14:tracePt t="4343" x="5584825" y="1768475"/>
          <p14:tracePt t="4360" x="5692775" y="1768475"/>
          <p14:tracePt t="4376" x="5761038" y="1768475"/>
          <p14:tracePt t="4393" x="5783263" y="1768475"/>
          <p14:tracePt t="4410" x="5799138" y="1768475"/>
          <p14:tracePt t="4430" x="5807075" y="1768475"/>
          <p14:tracePt t="4443" x="5837238" y="1768475"/>
          <p14:tracePt t="4460" x="5905500" y="1752600"/>
          <p14:tracePt t="4476" x="6027738" y="1744663"/>
          <p14:tracePt t="4478" x="6103938" y="1744663"/>
          <p14:tracePt t="4493" x="6240463" y="1744663"/>
          <p14:tracePt t="4510" x="6332538" y="1744663"/>
          <p14:tracePt t="4527" x="6354763" y="1744663"/>
          <p14:tracePt t="4710" x="0" y="0"/>
        </p14:tracePtLst>
        <p14:tracePtLst>
          <p14:tracePt t="20879" x="2155825" y="2255838"/>
          <p14:tracePt t="21119" x="2163763" y="2255838"/>
          <p14:tracePt t="21134" x="2171700" y="2255838"/>
          <p14:tracePt t="21150" x="2187575" y="2255838"/>
          <p14:tracePt t="21166" x="2193925" y="2255838"/>
          <p14:tracePt t="21174" x="2247900" y="2255838"/>
          <p14:tracePt t="21182" x="2263775" y="2255838"/>
          <p14:tracePt t="21198" x="2332038" y="2255838"/>
          <p14:tracePt t="21212" x="2362200" y="2255838"/>
          <p14:tracePt t="21229" x="2422525" y="2255838"/>
          <p14:tracePt t="21231" x="2446338" y="2255838"/>
          <p14:tracePt t="21247" x="2484438" y="2255838"/>
          <p14:tracePt t="21262" x="2498725" y="2255838"/>
          <p14:tracePt t="21295" x="2506663" y="2255838"/>
          <p14:tracePt t="21312" x="2514600" y="2255838"/>
          <p14:tracePt t="21334" x="2530475" y="2255838"/>
          <p14:tracePt t="21345" x="2544763" y="2255838"/>
          <p14:tracePt t="21362" x="2582863" y="2255838"/>
          <p14:tracePt t="21379" x="2598738" y="2255838"/>
          <p14:tracePt t="21395" x="2606675" y="2255838"/>
          <p14:tracePt t="21454" x="2613025" y="2255838"/>
          <p14:tracePt t="21462" x="2620963" y="2255838"/>
          <p14:tracePt t="21487" x="2628900" y="2255838"/>
          <p14:tracePt t="21494" x="2636838" y="2239963"/>
          <p14:tracePt t="21510" x="2644775" y="2239963"/>
          <p14:tracePt t="21518" x="2651125" y="2239963"/>
          <p14:tracePt t="21550" x="2659063" y="2239963"/>
          <p14:tracePt t="21910" x="2682875" y="2239963"/>
          <p14:tracePt t="21918" x="2705100" y="2239963"/>
          <p14:tracePt t="21929" x="2727325" y="2239963"/>
          <p14:tracePt t="21945" x="2765425" y="2239963"/>
          <p14:tracePt t="21962" x="2811463" y="2239963"/>
          <p14:tracePt t="21978" x="2835275" y="2239963"/>
          <p14:tracePt t="21995" x="2857500" y="2239963"/>
          <p14:tracePt t="22012" x="2865438" y="2239963"/>
          <p14:tracePt t="22046" x="2879725" y="2239963"/>
          <p14:tracePt t="22119" x="2887663" y="2239963"/>
          <p14:tracePt t="22158" x="2903538" y="2239963"/>
          <p14:tracePt t="22166" x="2911475" y="2239963"/>
          <p14:tracePt t="22179" x="2933700" y="2239963"/>
          <p14:tracePt t="22195" x="2955925" y="2239963"/>
          <p14:tracePt t="22198" x="2963863" y="2239963"/>
          <p14:tracePt t="22212" x="2979738" y="2239963"/>
          <p14:tracePt t="22229" x="2994025" y="2239963"/>
          <p14:tracePt t="22231" x="3001963" y="2239963"/>
          <p14:tracePt t="22270" x="3009900" y="2239963"/>
          <p14:tracePt t="22351" x="3032125" y="2239963"/>
          <p14:tracePt t="22358" x="3040063" y="2232025"/>
          <p14:tracePt t="22366" x="3048000" y="2232025"/>
          <p14:tracePt t="22379" x="3055938" y="2232025"/>
          <p14:tracePt t="22395" x="3063875" y="2232025"/>
          <p14:tracePt t="22470" x="3070225" y="2232025"/>
          <p14:tracePt t="22487" x="3078163" y="2232025"/>
          <p14:tracePt t="22503" x="3086100" y="2232025"/>
          <p14:tracePt t="22512" x="3094038" y="2232025"/>
          <p14:tracePt t="22529" x="3101975" y="2232025"/>
          <p14:tracePt t="22545" x="3108325" y="2232025"/>
          <p14:tracePt t="22562" x="3116263" y="2232025"/>
          <p14:tracePt t="22654" x="3124200" y="2232025"/>
          <p14:tracePt t="22678" x="3132138" y="2232025"/>
          <p14:tracePt t="22686" x="3140075" y="2232025"/>
          <p14:tracePt t="22710" x="3146425" y="2232025"/>
          <p14:tracePt t="22735" x="3154363" y="2232025"/>
          <p14:tracePt t="22750" x="3170238" y="2232025"/>
          <p14:tracePt t="22758" x="3178175" y="2232025"/>
          <p14:tracePt t="22767" x="3192463" y="2232025"/>
          <p14:tracePt t="22779" x="3200400" y="2232025"/>
          <p14:tracePt t="22796" x="3222625" y="2232025"/>
          <p14:tracePt t="22812" x="3238500" y="2232025"/>
          <p14:tracePt t="22814" x="3246438" y="2232025"/>
          <p14:tracePt t="22830" x="3254375" y="2232025"/>
          <p14:tracePt t="23126" x="3260725" y="2232025"/>
          <p14:tracePt t="23134" x="3268663" y="2232025"/>
          <p14:tracePt t="23145" x="3276600" y="2232025"/>
          <p14:tracePt t="23162" x="3292475" y="2232025"/>
          <p14:tracePt t="23179" x="3298825" y="2232025"/>
          <p14:tracePt t="23195" x="3306763" y="2232025"/>
          <p14:tracePt t="23212" x="3314700" y="2232025"/>
          <p14:tracePt t="23719" x="0" y="0"/>
        </p14:tracePtLst>
        <p14:tracePtLst>
          <p14:tracePt t="36127" x="8183563" y="1158875"/>
          <p14:tracePt t="36335" x="8221663" y="1150938"/>
          <p14:tracePt t="36342" x="8251825" y="1150938"/>
          <p14:tracePt t="36358" x="8404225" y="1150938"/>
          <p14:tracePt t="36366" x="8435975" y="1150938"/>
          <p14:tracePt t="36380" x="8488363" y="1150938"/>
          <p14:tracePt t="36383" x="8534400" y="1150938"/>
          <p14:tracePt t="36397" x="8602663" y="1150938"/>
          <p14:tracePt t="36413" x="8632825" y="1150938"/>
          <p14:tracePt t="36430" x="8640763" y="1150938"/>
          <p14:tracePt t="36454" x="8656638" y="1150938"/>
          <p14:tracePt t="36463" x="8664575" y="1150938"/>
          <p14:tracePt t="36480" x="8686800" y="1150938"/>
          <p14:tracePt t="36496" x="8709025" y="1150938"/>
          <p14:tracePt t="36513" x="8770938" y="1150938"/>
          <p14:tracePt t="36530" x="8793163" y="1150938"/>
          <p14:tracePt t="37103" x="0" y="0"/>
        </p14:tracePtLst>
        <p14:tracePtLst>
          <p14:tracePt t="39423" x="8861425" y="3306763"/>
          <p14:tracePt t="39439" x="8869363" y="3298825"/>
          <p14:tracePt t="39607" x="8877300" y="3298825"/>
          <p14:tracePt t="39614" x="8885238" y="3298825"/>
          <p14:tracePt t="39630" x="8915400" y="3298825"/>
          <p14:tracePt t="39647" x="8937625" y="3298825"/>
          <p14:tracePt t="39664" x="8991600" y="3298825"/>
          <p14:tracePt t="39681" x="9045575" y="3298825"/>
          <p14:tracePt t="39697" x="9097963" y="3298825"/>
          <p14:tracePt t="39714" x="9113838" y="3298825"/>
          <p14:tracePt t="39731" x="9136063" y="3298825"/>
          <p14:tracePt t="39747" x="9166225" y="3298825"/>
          <p14:tracePt t="39750" x="9174163" y="3298825"/>
          <p14:tracePt t="39764" x="9182100" y="3298825"/>
          <p14:tracePt t="39780" x="9197975" y="3298825"/>
          <p14:tracePt t="39783" x="9204325" y="3298825"/>
          <p14:tracePt t="39797" x="9212263" y="3298825"/>
          <p14:tracePt t="39814" x="9220200" y="3298825"/>
          <p14:tracePt t="39830" x="9236075" y="3298825"/>
          <p14:tracePt t="39864" x="9242425" y="3298825"/>
          <p14:tracePt t="39881" x="9258300" y="3298825"/>
          <p14:tracePt t="39897" x="9280525" y="3298825"/>
          <p14:tracePt t="39914" x="9288463" y="3298825"/>
          <p14:tracePt t="39934" x="9296400" y="3298825"/>
          <p14:tracePt t="40278" x="0" y="0"/>
        </p14:tracePtLst>
        <p14:tracePtLst>
          <p14:tracePt t="41664" x="8816975" y="3619500"/>
          <p14:tracePt t="41854" x="8823325" y="3619500"/>
          <p14:tracePt t="41862" x="8831263" y="3619500"/>
          <p14:tracePt t="41870" x="8855075" y="3619500"/>
          <p14:tracePt t="41880" x="8877300" y="3619500"/>
          <p14:tracePt t="41897" x="8907463" y="3619500"/>
          <p14:tracePt t="41914" x="8945563" y="3619500"/>
          <p14:tracePt t="41930" x="8983663" y="3619500"/>
          <p14:tracePt t="41948" x="9013825" y="3619500"/>
          <p14:tracePt t="41964" x="9029700" y="3619500"/>
          <p14:tracePt t="41967" x="9045575" y="3619500"/>
          <p14:tracePt t="41982" x="9051925" y="3619500"/>
          <p14:tracePt t="41998" x="9059863" y="3619500"/>
          <p14:tracePt t="42054" x="9067800" y="3619500"/>
          <p14:tracePt t="42070" x="9075738" y="3619500"/>
          <p14:tracePt t="42079" x="9090025" y="3619500"/>
          <p14:tracePt t="42094" x="9097963" y="3619500"/>
          <p14:tracePt t="42102" x="9105900" y="3619500"/>
          <p14:tracePt t="42114" x="9113838" y="3619500"/>
          <p14:tracePt t="43063" x="0" y="0"/>
        </p14:tracePtLst>
        <p14:tracePtLst>
          <p14:tracePt t="45831" x="8855075" y="3848100"/>
          <p14:tracePt t="46079" x="8861425" y="3848100"/>
          <p14:tracePt t="46094" x="8869363" y="3848100"/>
          <p14:tracePt t="46102" x="8885238" y="3848100"/>
          <p14:tracePt t="46114" x="8893175" y="3848100"/>
          <p14:tracePt t="46134" x="8899525" y="3848100"/>
          <p14:tracePt t="46150" x="8907463" y="3848100"/>
          <p14:tracePt t="46165" x="8915400" y="3848100"/>
          <p14:tracePt t="46182" x="8937625" y="3848100"/>
          <p14:tracePt t="46198" x="8969375" y="3848100"/>
          <p14:tracePt t="46214" x="8991600" y="3848100"/>
          <p14:tracePt t="46231" x="8999538" y="3848100"/>
          <p14:tracePt t="46248" x="9013825" y="3848100"/>
          <p14:tracePt t="46294" x="9021763" y="3848100"/>
          <p14:tracePt t="46302" x="9037638" y="3848100"/>
          <p14:tracePt t="46315" x="9059863" y="3848100"/>
          <p14:tracePt t="46331" x="9097963" y="3848100"/>
          <p14:tracePt t="46348" x="9136063" y="3848100"/>
          <p14:tracePt t="46350" x="9151938" y="3848100"/>
          <p14:tracePt t="46364" x="9166225" y="3848100"/>
          <p14:tracePt t="46381" x="9174163" y="3848100"/>
          <p14:tracePt t="46455" x="9190038" y="3848100"/>
          <p14:tracePt t="46479" x="9197975" y="3848100"/>
          <p14:tracePt t="46494" x="9204325" y="3840163"/>
          <p14:tracePt t="46502" x="9220200" y="3840163"/>
          <p14:tracePt t="46518" x="9228138" y="3840163"/>
          <p14:tracePt t="46807" x="0" y="0"/>
        </p14:tracePtLst>
        <p14:tracePtLst>
          <p14:tracePt t="47615" x="8861425" y="4092575"/>
          <p14:tracePt t="47759" x="8861425" y="4098925"/>
          <p14:tracePt t="47769" x="8893175" y="4098925"/>
          <p14:tracePt t="47782" x="8953500" y="4098925"/>
          <p14:tracePt t="47798" x="9013825" y="4098925"/>
          <p14:tracePt t="47815" x="9059863" y="4098925"/>
          <p14:tracePt t="47832" x="9197975" y="4098925"/>
          <p14:tracePt t="47848" x="9242425" y="4098925"/>
          <p14:tracePt t="47865" x="9258300" y="4098925"/>
          <p14:tracePt t="48111" x="0" y="0"/>
        </p14:tracePtLst>
        <p14:tracePtLst>
          <p14:tracePt t="48831" x="8937625" y="4365625"/>
          <p14:tracePt t="48943" x="8937625" y="4373563"/>
          <p14:tracePt t="48953" x="8961438" y="4373563"/>
          <p14:tracePt t="48964" x="8991600" y="4389438"/>
          <p14:tracePt t="48982" x="9029700" y="4389438"/>
          <p14:tracePt t="48998" x="9067800" y="4389438"/>
          <p14:tracePt t="49014" x="9105900" y="4389438"/>
          <p14:tracePt t="49031" x="9136063" y="4389438"/>
          <p14:tracePt t="49048" x="9151938" y="4389438"/>
          <p14:tracePt t="49065" x="9159875" y="4389438"/>
          <p14:tracePt t="49359" x="0" y="0"/>
        </p14:tracePtLst>
        <p14:tracePtLst>
          <p14:tracePt t="50423" x="8823325" y="4702175"/>
          <p14:tracePt t="50534" x="8839200" y="4702175"/>
          <p14:tracePt t="50542" x="8877300" y="4702175"/>
          <p14:tracePt t="50550" x="8931275" y="4702175"/>
          <p14:tracePt t="50566" x="9037638" y="4702175"/>
          <p14:tracePt t="50582" x="9105900" y="4702175"/>
          <p14:tracePt t="50598" x="9144000" y="4702175"/>
          <p14:tracePt t="50615" x="9166225" y="4702175"/>
          <p14:tracePt t="50632" x="9182100" y="4694238"/>
          <p14:tracePt t="50648" x="9190038" y="4694238"/>
          <p14:tracePt t="50665" x="9197975" y="4694238"/>
          <p14:tracePt t="51015" x="0" y="0"/>
        </p14:tracePtLst>
        <p14:tracePtLst>
          <p14:tracePt t="51847" x="8861425" y="4945063"/>
          <p14:tracePt t="51928" x="8877300" y="4945063"/>
          <p14:tracePt t="51934" x="8885238" y="4945063"/>
          <p14:tracePt t="51949" x="8899525" y="4945063"/>
          <p14:tracePt t="51966" x="8931275" y="4945063"/>
          <p14:tracePt t="51982" x="8945563" y="4945063"/>
          <p14:tracePt t="51998" x="8953500" y="4945063"/>
          <p14:tracePt t="52015" x="8991600" y="4945063"/>
          <p14:tracePt t="52032" x="9013825" y="4937125"/>
          <p14:tracePt t="52049" x="9045575" y="4930775"/>
          <p14:tracePt t="52065" x="9059863" y="4930775"/>
          <p14:tracePt t="52081" x="9075738" y="4930775"/>
          <p14:tracePt t="52098" x="9083675" y="4930775"/>
          <p14:tracePt t="52115" x="9090025" y="4930775"/>
          <p14:tracePt t="52143" x="9097963" y="4930775"/>
          <p14:tracePt t="52150" x="9105900" y="4930775"/>
          <p14:tracePt t="52167" x="9113838" y="4922838"/>
          <p14:tracePt t="52190" x="9121775" y="4922838"/>
          <p14:tracePt t="52454" x="0" y="0"/>
        </p14:tracePtLst>
        <p14:tracePtLst>
          <p14:tracePt t="98440" x="1820863" y="3140075"/>
          <p14:tracePt t="98448" x="1820863" y="3132138"/>
          <p14:tracePt t="98456" x="1828800" y="3132138"/>
          <p14:tracePt t="98470" x="1897063" y="3146425"/>
          <p14:tracePt t="98487" x="1920875" y="3162300"/>
          <p14:tracePt t="98503" x="1958975" y="3192463"/>
          <p14:tracePt t="98520" x="1973263" y="3192463"/>
          <p14:tracePt t="98648" x="1981200" y="3192463"/>
          <p14:tracePt t="98654" x="1989138" y="3192463"/>
          <p14:tracePt t="98670" x="1997075" y="3192463"/>
          <p14:tracePt t="98686" x="2003425" y="3162300"/>
          <p14:tracePt t="98703" x="2041525" y="3108325"/>
          <p14:tracePt t="98720" x="2073275" y="3055938"/>
          <p14:tracePt t="98737" x="2103438" y="3001963"/>
          <p14:tracePt t="98753" x="2125663" y="2971800"/>
          <p14:tracePt t="98770" x="2133600" y="2941638"/>
          <p14:tracePt t="98787" x="2133600" y="2925763"/>
          <p14:tracePt t="98804" x="2133600" y="2917825"/>
          <p14:tracePt t="98820" x="2133600" y="2911475"/>
          <p14:tracePt t="98837" x="2133600" y="2903538"/>
          <p14:tracePt t="98854" x="2133600" y="2895600"/>
          <p14:tracePt t="98902" x="2133600" y="2887663"/>
          <p14:tracePt t="98910" x="2133600" y="2879725"/>
          <p14:tracePt t="98926" x="2133600" y="2873375"/>
          <p14:tracePt t="98937" x="2133600" y="2865438"/>
          <p14:tracePt t="98953" x="2133600" y="2857500"/>
          <p14:tracePt t="98970" x="2133600" y="2849563"/>
          <p14:tracePt t="98987" x="2125663" y="2835275"/>
          <p14:tracePt t="99003" x="2117725" y="2835275"/>
          <p14:tracePt t="99126" x="2117725" y="2827338"/>
          <p14:tracePt t="99134" x="2111375" y="2827338"/>
          <p14:tracePt t="99150" x="2087563" y="2827338"/>
          <p14:tracePt t="99159" x="2065338" y="2827338"/>
          <p14:tracePt t="99170" x="2041525" y="2827338"/>
          <p14:tracePt t="99187" x="1943100" y="2827338"/>
          <p14:tracePt t="99203" x="1874838" y="2827338"/>
          <p14:tracePt t="99220" x="1736725" y="2827338"/>
          <p14:tracePt t="99222" x="1706563" y="2827338"/>
          <p14:tracePt t="99237" x="1684338" y="2827338"/>
          <p14:tracePt t="99253" x="1668463" y="2827338"/>
          <p14:tracePt t="99318" x="1660525" y="2827338"/>
          <p14:tracePt t="99326" x="1646238" y="2827338"/>
          <p14:tracePt t="99337" x="1630363" y="2827338"/>
          <p14:tracePt t="99354" x="1608138" y="2835275"/>
          <p14:tracePt t="99370" x="1592263" y="2835275"/>
          <p14:tracePt t="99387" x="1584325" y="2835275"/>
          <p14:tracePt t="99404" x="1584325" y="2841625"/>
          <p14:tracePt t="99422" x="1577975" y="2849563"/>
          <p14:tracePt t="99437" x="1570038" y="2857500"/>
          <p14:tracePt t="99453" x="1554163" y="2879725"/>
          <p14:tracePt t="99470" x="1554163" y="2903538"/>
          <p14:tracePt t="99486" x="1546225" y="2933700"/>
          <p14:tracePt t="99503" x="1546225" y="2963863"/>
          <p14:tracePt t="99520" x="1546225" y="3009900"/>
          <p14:tracePt t="99537" x="1562100" y="3025775"/>
          <p14:tracePt t="99553" x="1616075" y="3086100"/>
          <p14:tracePt t="99570" x="1638300" y="3132138"/>
          <p14:tracePt t="99587" x="1668463" y="3154363"/>
          <p14:tracePt t="99603" x="1698625" y="3178175"/>
          <p14:tracePt t="99607" x="1698625" y="3184525"/>
          <p14:tracePt t="99620" x="1722438" y="3200400"/>
          <p14:tracePt t="99638" x="1752600" y="3230563"/>
          <p14:tracePt t="99653" x="1790700" y="3268663"/>
          <p14:tracePt t="99670" x="1844675" y="3284538"/>
          <p14:tracePt t="99687" x="1874838" y="3284538"/>
          <p14:tracePt t="99703" x="1882775" y="3292475"/>
          <p14:tracePt t="99720" x="1889125" y="3292475"/>
          <p14:tracePt t="99750" x="1897063" y="3292475"/>
          <p14:tracePt t="99758" x="1920875" y="3292475"/>
          <p14:tracePt t="99770" x="1935163" y="3292475"/>
          <p14:tracePt t="99787" x="1973263" y="3292475"/>
          <p14:tracePt t="99804" x="2011363" y="3276600"/>
          <p14:tracePt t="99806" x="2027238" y="3276600"/>
          <p14:tracePt t="99820" x="2035175" y="3276600"/>
          <p14:tracePt t="99837" x="2049463" y="3276600"/>
          <p14:tracePt t="99902" x="2065338" y="3268663"/>
          <p14:tracePt t="99910" x="2065338" y="3260725"/>
          <p14:tracePt t="99920" x="2079625" y="3254375"/>
          <p14:tracePt t="99937" x="2111375" y="3246438"/>
          <p14:tracePt t="99954" x="2117725" y="3238500"/>
          <p14:tracePt t="100126" x="0" y="0"/>
        </p14:tracePtLst>
        <p14:tracePtLst>
          <p14:tracePt t="106494" x="1798638" y="3070225"/>
          <p14:tracePt t="106567" x="1806575" y="3078163"/>
          <p14:tracePt t="106599" x="1812925" y="3078163"/>
          <p14:tracePt t="106671" x="1820863" y="3086100"/>
          <p14:tracePt t="106686" x="1828800" y="3086100"/>
          <p14:tracePt t="106710" x="1836738" y="3086100"/>
          <p14:tracePt t="106742" x="1844675" y="3094038"/>
          <p14:tracePt t="106774" x="1851025" y="3094038"/>
          <p14:tracePt t="106782" x="1858963" y="3094038"/>
          <p14:tracePt t="106790" x="1866900" y="3094038"/>
          <p14:tracePt t="106804" x="1912938" y="3094038"/>
          <p14:tracePt t="106821" x="1981200" y="3086100"/>
          <p14:tracePt t="106838" x="1997075" y="3078163"/>
          <p14:tracePt t="106967" x="2003425" y="3078163"/>
          <p14:tracePt t="107014" x="2011363" y="3078163"/>
          <p14:tracePt t="107127" x="2019300" y="3078163"/>
          <p14:tracePt t="107431" x="2003425" y="3078163"/>
          <p14:tracePt t="107438" x="1973263" y="3078163"/>
          <p14:tracePt t="107454" x="1927225" y="3078163"/>
          <p14:tracePt t="107471" x="1897063" y="3078163"/>
          <p14:tracePt t="107487" x="1889125" y="3078163"/>
          <p14:tracePt t="107504" x="1882775" y="3078163"/>
          <p14:tracePt t="107521" x="1874838" y="3078163"/>
          <p14:tracePt t="107537" x="1866900" y="3078163"/>
          <p14:tracePt t="107554" x="1858963" y="3078163"/>
          <p14:tracePt t="107572" x="1836738" y="3078163"/>
          <p14:tracePt t="107588" x="1828800" y="3078163"/>
          <p14:tracePt t="107604" x="1820863" y="3078163"/>
          <p14:tracePt t="107621" x="1812925" y="3078163"/>
          <p14:tracePt t="107623" x="1806575" y="3078163"/>
          <p14:tracePt t="108174" x="1851025" y="3078163"/>
          <p14:tracePt t="108182" x="1905000" y="3078163"/>
          <p14:tracePt t="108190" x="1973263" y="3078163"/>
          <p14:tracePt t="108204" x="2035175" y="3078163"/>
          <p14:tracePt t="108222" x="2163763" y="3078163"/>
          <p14:tracePt t="108239" x="2225675" y="3078163"/>
          <p14:tracePt t="108566" x="0" y="0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994</TotalTime>
  <Words>215</Words>
  <Application>Microsoft Office PowerPoint</Application>
  <PresentationFormat>Widescreen</PresentationFormat>
  <Paragraphs>35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Bookman Old Style</vt:lpstr>
      <vt:lpstr>Calibri</vt:lpstr>
      <vt:lpstr>Cambria Math</vt:lpstr>
      <vt:lpstr>Corbel</vt:lpstr>
      <vt:lpstr>Rockwell</vt:lpstr>
      <vt:lpstr>Damask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CSCI 3321 Summer 2020</dc:title>
  <dc:creator>Feagin, Terry</dc:creator>
  <cp:lastModifiedBy>NoName Feagin</cp:lastModifiedBy>
  <cp:revision>99</cp:revision>
  <dcterms:created xsi:type="dcterms:W3CDTF">2020-05-27T01:58:00Z</dcterms:created>
  <dcterms:modified xsi:type="dcterms:W3CDTF">2020-06-18T04:10:00Z</dcterms:modified>
</cp:coreProperties>
</file>