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4" r:id="rId2"/>
    <p:sldId id="285" r:id="rId3"/>
    <p:sldId id="287" r:id="rId4"/>
    <p:sldId id="286" r:id="rId5"/>
    <p:sldId id="288" r:id="rId6"/>
    <p:sldId id="289" r:id="rId7"/>
    <p:sldId id="290" r:id="rId8"/>
    <p:sldId id="291" r:id="rId9"/>
    <p:sldId id="292" r:id="rId10"/>
    <p:sldId id="29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Name Feagin" initials="NF" lastIdx="2" clrIdx="0">
    <p:extLst>
      <p:ext uri="{19B8F6BF-5375-455C-9EA6-DF929625EA0E}">
        <p15:presenceInfo xmlns:p15="http://schemas.microsoft.com/office/powerpoint/2012/main" userId="NoName Feag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9426-123B-4CAF-B33C-3F47CE2A17AC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55CB-3AFE-442E-BD11-20600D3A1C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29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55221"/>
      </p:ext>
    </p:extLst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766054"/>
      </p:ext>
    </p:extLst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77119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847367"/>
      </p:ext>
    </p:extLst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8117"/>
      </p:ext>
    </p:extLst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04625"/>
      </p:ext>
    </p:extLst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63821"/>
      </p:ext>
    </p:extLst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84551"/>
      </p:ext>
    </p:extLst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93500"/>
      </p:ext>
    </p:extLst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889320"/>
      </p:ext>
    </p:extLst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9864"/>
      </p:ext>
    </p:extLst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8F3CE-9F9F-4068-BC58-DD10B07BD9AF}" type="datetimeFigureOut">
              <a:rPr lang="en-US" smtClean="0"/>
              <a:pPr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EB903-B5B6-41C9-8C44-ACFAFBDD1A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C1D2-BDB7-4E3E-B1A6-1A4FCC8A8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2271" y="968850"/>
            <a:ext cx="7973871" cy="1470025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2">
                    <a:lumMod val="75000"/>
                  </a:schemeClr>
                </a:solidFill>
              </a:rPr>
              <a:t>Polynomial Interpolation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5768F-C491-4F79-AF2F-92F255AAE9A5}"/>
              </a:ext>
            </a:extLst>
          </p:cNvPr>
          <p:cNvSpPr txBox="1"/>
          <p:nvPr/>
        </p:nvSpPr>
        <p:spPr>
          <a:xfrm>
            <a:off x="1361230" y="3394069"/>
            <a:ext cx="7691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Newton form of the interpolating polynomial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DDE0A7-345F-4948-B1F3-B9279ADF23D7}"/>
              </a:ext>
            </a:extLst>
          </p:cNvPr>
          <p:cNvSpPr txBox="1"/>
          <p:nvPr/>
        </p:nvSpPr>
        <p:spPr>
          <a:xfrm>
            <a:off x="1361230" y="3834432"/>
            <a:ext cx="7870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Lagrange form of the interpolating polynomial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E6036-50F5-4D36-8F1D-31E3999249E5}"/>
              </a:ext>
            </a:extLst>
          </p:cNvPr>
          <p:cNvSpPr txBox="1"/>
          <p:nvPr/>
        </p:nvSpPr>
        <p:spPr>
          <a:xfrm>
            <a:off x="1361230" y="4476816"/>
            <a:ext cx="9447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Choice of the data points to improve the approximation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D4F630-DD71-447C-9624-94289819DC56}"/>
              </a:ext>
            </a:extLst>
          </p:cNvPr>
          <p:cNvSpPr txBox="1"/>
          <p:nvPr/>
        </p:nvSpPr>
        <p:spPr>
          <a:xfrm>
            <a:off x="1560034" y="2639174"/>
            <a:ext cx="7293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What is an interpolating polynomial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7606CD-6C1B-41E6-8D0A-31EA44BB02CF}"/>
              </a:ext>
            </a:extLst>
          </p:cNvPr>
          <p:cNvSpPr txBox="1"/>
          <p:nvPr/>
        </p:nvSpPr>
        <p:spPr>
          <a:xfrm>
            <a:off x="1372271" y="5155521"/>
            <a:ext cx="9335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Richardson extrapolation for approximating derivatives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2FA6C6-B282-4BEF-9171-13F929FA7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437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B8FAB-E353-47DC-8BC3-A1220703D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429" y="230701"/>
            <a:ext cx="5372984" cy="63965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96E11F-8C99-4B57-ADF8-B8BEE92D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975" y="2196599"/>
            <a:ext cx="3046987" cy="3854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Richardson extrapolation</a:t>
            </a:r>
            <a:b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Example using Mathematica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19DFDF-2F7E-491D-9957-9D66D871A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774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305" x="6172200" y="998538"/>
          <p14:tracePt t="24600" x="6172200" y="1006475"/>
          <p14:tracePt t="24608" x="6194425" y="1012825"/>
          <p14:tracePt t="24619" x="6240463" y="1012825"/>
          <p14:tracePt t="24635" x="6332538" y="1012825"/>
          <p14:tracePt t="24652" x="6392863" y="1012825"/>
          <p14:tracePt t="24669" x="6423025" y="1012825"/>
          <p14:tracePt t="24686" x="6454775" y="1020763"/>
          <p14:tracePt t="24702" x="6461125" y="1020763"/>
          <p14:tracePt t="24736" x="6477000" y="1020763"/>
          <p14:tracePt t="24744" x="6484938" y="1020763"/>
          <p14:tracePt t="24752" x="6507163" y="1020763"/>
          <p14:tracePt t="24769" x="6537325" y="1020763"/>
          <p14:tracePt t="24786" x="6561138" y="1020763"/>
          <p14:tracePt t="24802" x="6575425" y="1020763"/>
          <p14:tracePt t="24819" x="6583363" y="1020763"/>
          <p14:tracePt t="24835" x="6583363" y="1028700"/>
          <p14:tracePt t="24857" x="6591300" y="1028700"/>
          <p14:tracePt t="24880" x="6607175" y="1036638"/>
          <p14:tracePt t="24896" x="6629400" y="1036638"/>
          <p14:tracePt t="24904" x="6637338" y="1036638"/>
          <p14:tracePt t="24919" x="6651625" y="1036638"/>
          <p14:tracePt t="25745" x="0" y="0"/>
        </p14:tracePtLst>
        <p14:tracePtLst>
          <p14:tracePt t="26984" x="5753100" y="487363"/>
          <p14:tracePt t="27033" x="5761038" y="479425"/>
          <p14:tracePt t="27040" x="5783263" y="473075"/>
          <p14:tracePt t="27052" x="5813425" y="465138"/>
          <p14:tracePt t="27069" x="5883275" y="457200"/>
          <p14:tracePt t="27086" x="5959475" y="449263"/>
          <p14:tracePt t="27087" x="6003925" y="449263"/>
          <p14:tracePt t="27102" x="6035675" y="449263"/>
          <p14:tracePt t="27119" x="6073775" y="449263"/>
          <p14:tracePt t="27160" x="6080125" y="449263"/>
          <p14:tracePt t="27168" x="6088063" y="449263"/>
          <p14:tracePt t="27185" x="6103938" y="449263"/>
          <p14:tracePt t="27203" x="6118225" y="449263"/>
          <p14:tracePt t="27219" x="6142038" y="449263"/>
          <p14:tracePt t="27272" x="6149975" y="457200"/>
          <p14:tracePt t="27328" x="6164263" y="465138"/>
          <p14:tracePt t="27617" x="0" y="0"/>
        </p14:tracePtLst>
        <p14:tracePtLst>
          <p14:tracePt t="37457" x="6172200" y="1577975"/>
          <p14:tracePt t="37607" x="6164263" y="1577975"/>
          <p14:tracePt t="37624" x="6111875" y="1577975"/>
          <p14:tracePt t="37632" x="6073775" y="1577975"/>
          <p14:tracePt t="37640" x="6049963" y="1584325"/>
          <p14:tracePt t="37653" x="6019800" y="1584325"/>
          <p14:tracePt t="37670" x="5989638" y="1584325"/>
          <p14:tracePt t="37672" x="5973763" y="1584325"/>
          <p14:tracePt t="37687" x="5951538" y="1592263"/>
          <p14:tracePt t="37703" x="5935663" y="1600200"/>
          <p14:tracePt t="37720" x="5921375" y="1608138"/>
          <p14:tracePt t="37737" x="5883275" y="1616075"/>
          <p14:tracePt t="37753" x="5829300" y="1630363"/>
          <p14:tracePt t="37770" x="5807075" y="1638300"/>
          <p14:tracePt t="37787" x="5761038" y="1638300"/>
          <p14:tracePt t="37803" x="5722938" y="1646238"/>
          <p14:tracePt t="37820" x="5699125" y="1646238"/>
          <p14:tracePt t="37837" x="5676900" y="1646238"/>
          <p14:tracePt t="37840" x="5661025" y="1646238"/>
          <p14:tracePt t="37854" x="5646738" y="1654175"/>
          <p14:tracePt t="37870" x="5616575" y="1654175"/>
          <p14:tracePt t="37887" x="5562600" y="1654175"/>
          <p14:tracePt t="37903" x="5540375" y="1654175"/>
          <p14:tracePt t="37968" x="5532438" y="1654175"/>
          <p14:tracePt t="37984" x="5524500" y="1654175"/>
          <p14:tracePt t="38031" x="5524500" y="1660525"/>
          <p14:tracePt t="38064" x="5516563" y="1660525"/>
          <p14:tracePt t="38353" x="0" y="0"/>
        </p14:tracePtLst>
        <p14:tracePtLst>
          <p14:tracePt t="41305" x="5570538" y="1927225"/>
          <p14:tracePt t="41464" x="5578475" y="1927225"/>
          <p14:tracePt t="41472" x="5584825" y="1927225"/>
          <p14:tracePt t="41480" x="5592763" y="1927225"/>
          <p14:tracePt t="41488" x="5608638" y="1935163"/>
          <p14:tracePt t="41503" x="5654675" y="1935163"/>
          <p14:tracePt t="41520" x="5699125" y="1935163"/>
          <p14:tracePt t="41537" x="5761038" y="1935163"/>
          <p14:tracePt t="41554" x="5845175" y="1935163"/>
          <p14:tracePt t="41570" x="5921375" y="1935163"/>
          <p14:tracePt t="41587" x="5997575" y="1935163"/>
          <p14:tracePt t="41604" x="6049963" y="1935163"/>
          <p14:tracePt t="41621" x="6088063" y="1943100"/>
          <p14:tracePt t="41637" x="6118225" y="1943100"/>
          <p14:tracePt t="41654" x="6172200" y="1943100"/>
          <p14:tracePt t="41655" x="6210300" y="1951038"/>
          <p14:tracePt t="41671" x="6240463" y="1951038"/>
          <p14:tracePt t="41688" x="6286500" y="1965325"/>
          <p14:tracePt t="41704" x="6324600" y="1973263"/>
          <p14:tracePt t="41720" x="6408738" y="1989138"/>
          <p14:tracePt t="41737" x="6454775" y="1989138"/>
          <p14:tracePt t="41753" x="6507163" y="1989138"/>
          <p14:tracePt t="41770" x="6545263" y="1989138"/>
          <p14:tracePt t="41787" x="6569075" y="1989138"/>
          <p14:tracePt t="41804" x="6599238" y="1989138"/>
          <p14:tracePt t="41821" x="6613525" y="1989138"/>
          <p14:tracePt t="41840" x="6645275" y="1989138"/>
          <p14:tracePt t="41856" x="6651625" y="1989138"/>
          <p14:tracePt t="41871" x="6683375" y="1997075"/>
          <p14:tracePt t="41887" x="6721475" y="2011363"/>
          <p14:tracePt t="41903" x="6789738" y="2027238"/>
          <p14:tracePt t="41920" x="6842125" y="2027238"/>
          <p14:tracePt t="41937" x="6911975" y="2057400"/>
          <p14:tracePt t="41954" x="6942138" y="2065338"/>
          <p14:tracePt t="41971" x="6980238" y="2079625"/>
          <p14:tracePt t="41987" x="7010400" y="2079625"/>
          <p14:tracePt t="42004" x="7040563" y="2087563"/>
          <p14:tracePt t="42020" x="7094538" y="2087563"/>
          <p14:tracePt t="42037" x="7154863" y="2087563"/>
          <p14:tracePt t="42053" x="7239000" y="2087563"/>
          <p14:tracePt t="42055" x="7285038" y="2087563"/>
          <p14:tracePt t="42071" x="7353300" y="2087563"/>
          <p14:tracePt t="42088" x="7391400" y="2087563"/>
          <p14:tracePt t="42104" x="7413625" y="2087563"/>
          <p14:tracePt t="42121" x="7421563" y="2087563"/>
          <p14:tracePt t="42137" x="7421563" y="2095500"/>
          <p14:tracePt t="42153" x="7437438" y="2095500"/>
          <p14:tracePt t="42171" x="7467600" y="2095500"/>
          <p14:tracePt t="42187" x="7527925" y="2095500"/>
          <p14:tracePt t="42204" x="7627938" y="2095500"/>
          <p14:tracePt t="42221" x="7688263" y="2095500"/>
          <p14:tracePt t="42237" x="7734300" y="2095500"/>
          <p14:tracePt t="42254" x="7764463" y="2095500"/>
          <p14:tracePt t="42256" x="7772400" y="2095500"/>
          <p14:tracePt t="42272" x="7780338" y="2095500"/>
          <p14:tracePt t="42288" x="7788275" y="2095500"/>
          <p14:tracePt t="42303" x="7840663" y="2095500"/>
          <p14:tracePt t="42320" x="7916863" y="2095500"/>
          <p14:tracePt t="42337" x="8031163" y="2087563"/>
          <p14:tracePt t="42354" x="8069263" y="2073275"/>
          <p14:tracePt t="42370" x="8137525" y="2065338"/>
          <p14:tracePt t="42387" x="8145463" y="2065338"/>
          <p14:tracePt t="42404" x="8175625" y="2065338"/>
          <p14:tracePt t="42456" x="8199438" y="2049463"/>
          <p14:tracePt t="42464" x="8221663" y="2049463"/>
          <p14:tracePt t="42472" x="8267700" y="2035175"/>
          <p14:tracePt t="42487" x="8382000" y="2011363"/>
          <p14:tracePt t="42503" x="8488363" y="1981200"/>
          <p14:tracePt t="42520" x="8556625" y="1958975"/>
          <p14:tracePt t="42537" x="8564563" y="1958975"/>
          <p14:tracePt t="42632" x="8572500" y="1951038"/>
          <p14:tracePt t="42656" x="8588375" y="1951038"/>
          <p14:tracePt t="43488" x="0" y="0"/>
        </p14:tracePtLst>
        <p14:tracePtLst>
          <p14:tracePt t="45393" x="6645275" y="1951038"/>
          <p14:tracePt t="45809" x="6651625" y="1951038"/>
          <p14:tracePt t="45816" x="6675438" y="1951038"/>
          <p14:tracePt t="45824" x="6697663" y="1951038"/>
          <p14:tracePt t="45840" x="6759575" y="1951038"/>
          <p14:tracePt t="45855" x="6797675" y="1951038"/>
          <p14:tracePt t="45871" x="6811963" y="1951038"/>
          <p14:tracePt t="45887" x="6827838" y="1951038"/>
          <p14:tracePt t="45904" x="6835775" y="1951038"/>
          <p14:tracePt t="45921" x="6850063" y="1951038"/>
          <p14:tracePt t="45937" x="6880225" y="1951038"/>
          <p14:tracePt t="45954" x="6904038" y="1951038"/>
          <p14:tracePt t="45971" x="6934200" y="1951038"/>
          <p14:tracePt t="45988" x="6964363" y="1951038"/>
          <p14:tracePt t="46004" x="6980238" y="1951038"/>
          <p14:tracePt t="46021" x="6988175" y="1951038"/>
          <p14:tracePt t="46023" x="6994525" y="1951038"/>
          <p14:tracePt t="46054" x="7002463" y="1951038"/>
          <p14:tracePt t="46071" x="7018338" y="1951038"/>
          <p14:tracePt t="46087" x="7040563" y="1951038"/>
          <p14:tracePt t="46104" x="7048500" y="1951038"/>
          <p14:tracePt t="46121" x="7078663" y="1951038"/>
          <p14:tracePt t="46138" x="7102475" y="1951038"/>
          <p14:tracePt t="46208" x="7108825" y="1951038"/>
          <p14:tracePt t="46224" x="7116763" y="1951038"/>
          <p14:tracePt t="46232" x="7124700" y="1951038"/>
          <p14:tracePt t="46240" x="7140575" y="1951038"/>
          <p14:tracePt t="46255" x="7185025" y="1951038"/>
          <p14:tracePt t="46271" x="7216775" y="1951038"/>
          <p14:tracePt t="46287" x="7239000" y="1951038"/>
          <p14:tracePt t="46304" x="7246938" y="1951038"/>
          <p14:tracePt t="46360" x="7254875" y="1951038"/>
          <p14:tracePt t="46368" x="7261225" y="1951038"/>
          <p14:tracePt t="46376" x="7277100" y="1951038"/>
          <p14:tracePt t="46388" x="7292975" y="1951038"/>
          <p14:tracePt t="46405" x="7331075" y="1951038"/>
          <p14:tracePt t="46421" x="7375525" y="1951038"/>
          <p14:tracePt t="46424" x="7399338" y="1951038"/>
          <p14:tracePt t="46438" x="7413625" y="1951038"/>
          <p14:tracePt t="46455" x="7437438" y="1951038"/>
          <p14:tracePt t="46456" x="7445375" y="1951038"/>
          <p14:tracePt t="46488" x="7451725" y="1951038"/>
          <p14:tracePt t="46520" x="7467600" y="1951038"/>
          <p14:tracePt t="46528" x="7475538" y="1951038"/>
          <p14:tracePt t="46537" x="7489825" y="1951038"/>
          <p14:tracePt t="46555" x="7527925" y="1951038"/>
          <p14:tracePt t="46571" x="7559675" y="1951038"/>
          <p14:tracePt t="46588" x="7597775" y="1951038"/>
          <p14:tracePt t="46604" x="7604125" y="1951038"/>
          <p14:tracePt t="46621" x="7612063" y="1951038"/>
          <p14:tracePt t="46665" x="7627938" y="1951038"/>
          <p14:tracePt t="46680" x="7635875" y="1951038"/>
          <p14:tracePt t="46688" x="7658100" y="1951038"/>
          <p14:tracePt t="46704" x="7734300" y="1951038"/>
          <p14:tracePt t="46712" x="7764463" y="1951038"/>
          <p14:tracePt t="46721" x="7794625" y="1951038"/>
          <p14:tracePt t="46738" x="7856538" y="1951038"/>
          <p14:tracePt t="46754" x="7878763" y="1951038"/>
          <p14:tracePt t="46816" x="7886700" y="1951038"/>
          <p14:tracePt t="46824" x="7902575" y="1951038"/>
          <p14:tracePt t="46832" x="7908925" y="1951038"/>
          <p14:tracePt t="46840" x="7940675" y="1951038"/>
          <p14:tracePt t="46854" x="7970838" y="1951038"/>
          <p14:tracePt t="46857" x="8023225" y="1951038"/>
          <p14:tracePt t="46871" x="8061325" y="1951038"/>
          <p14:tracePt t="46887" x="8153400" y="1951038"/>
          <p14:tracePt t="46904" x="8175625" y="1951038"/>
          <p14:tracePt t="46984" x="8183563" y="1951038"/>
          <p14:tracePt t="46992" x="8199438" y="1951038"/>
          <p14:tracePt t="47000" x="8207375" y="1951038"/>
          <p14:tracePt t="47008" x="8229600" y="1951038"/>
          <p14:tracePt t="47021" x="8251825" y="1951038"/>
          <p14:tracePt t="47038" x="8289925" y="1951038"/>
          <p14:tracePt t="47040" x="8305800" y="1951038"/>
          <p14:tracePt t="47055" x="8313738" y="1951038"/>
          <p14:tracePt t="47129" x="8321675" y="1951038"/>
          <p14:tracePt t="47144" x="8359775" y="1951038"/>
          <p14:tracePt t="47152" x="8404225" y="1951038"/>
          <p14:tracePt t="47160" x="8435975" y="1951038"/>
          <p14:tracePt t="47171" x="8474075" y="1951038"/>
          <p14:tracePt t="47187" x="8542338" y="1951038"/>
          <p14:tracePt t="47204" x="8588375" y="1951038"/>
          <p14:tracePt t="47208" x="8594725" y="1951038"/>
          <p14:tracePt t="48600" x="0" y="0"/>
        </p14:tracePtLst>
        <p14:tracePtLst>
          <p14:tracePt t="52520" x="6789738" y="1951038"/>
          <p14:tracePt t="52674" x="6797675" y="1951038"/>
          <p14:tracePt t="52680" x="6827838" y="1951038"/>
          <p14:tracePt t="52688" x="6850063" y="1951038"/>
          <p14:tracePt t="52705" x="6934200" y="1951038"/>
          <p14:tracePt t="52722" x="6972300" y="1951038"/>
          <p14:tracePt t="52738" x="6994525" y="1951038"/>
          <p14:tracePt t="52755" x="7010400" y="1951038"/>
          <p14:tracePt t="52772" x="7018338" y="1951038"/>
          <p14:tracePt t="52788" x="7026275" y="1951038"/>
          <p14:tracePt t="52805" x="7032625" y="1951038"/>
          <p14:tracePt t="52822" x="7048500" y="1951038"/>
          <p14:tracePt t="52839" x="7056438" y="1951038"/>
          <p14:tracePt t="52888" x="7064375" y="1951038"/>
          <p14:tracePt t="52896" x="7070725" y="1951038"/>
          <p14:tracePt t="52906" x="7078663" y="1951038"/>
          <p14:tracePt t="52921" x="7086600" y="1951038"/>
          <p14:tracePt t="53024" x="7094538" y="1951038"/>
          <p14:tracePt t="53040" x="7102475" y="1951038"/>
          <p14:tracePt t="53056" x="7108825" y="1951038"/>
          <p14:tracePt t="53080" x="7116763" y="1951038"/>
          <p14:tracePt t="53408" x="0" y="0"/>
        </p14:tracePtLst>
        <p14:tracePtLst>
          <p14:tracePt t="54312" x="7383463" y="1935163"/>
          <p14:tracePt t="54393" x="7391400" y="1935163"/>
          <p14:tracePt t="54400" x="7399338" y="1935163"/>
          <p14:tracePt t="54409" x="7421563" y="1935163"/>
          <p14:tracePt t="54421" x="7437438" y="1935163"/>
          <p14:tracePt t="54439" x="7475538" y="1935163"/>
          <p14:tracePt t="54472" x="7483475" y="1935163"/>
          <p14:tracePt t="54488" x="7489825" y="1935163"/>
          <p14:tracePt t="54505" x="7505700" y="1935163"/>
          <p14:tracePt t="54522" x="7543800" y="1935163"/>
          <p14:tracePt t="54539" x="7589838" y="1935163"/>
          <p14:tracePt t="54556" x="7642225" y="1935163"/>
          <p14:tracePt t="54572" x="7688263" y="1935163"/>
          <p14:tracePt t="54589" x="7696200" y="1935163"/>
          <p14:tracePt t="54648" x="7712075" y="1935163"/>
          <p14:tracePt t="54664" x="7718425" y="1935163"/>
          <p14:tracePt t="54672" x="7734300" y="1935163"/>
          <p14:tracePt t="54680" x="7742238" y="1935163"/>
          <p14:tracePt t="54696" x="7772400" y="1935163"/>
          <p14:tracePt t="54712" x="7788275" y="1935163"/>
          <p14:tracePt t="55009" x="7794625" y="1935163"/>
          <p14:tracePt t="55016" x="7810500" y="1935163"/>
          <p14:tracePt t="55025" x="7826375" y="1935163"/>
          <p14:tracePt t="55039" x="7878763" y="1943100"/>
          <p14:tracePt t="55056" x="7894638" y="1943100"/>
          <p14:tracePt t="55184" x="7902575" y="1943100"/>
          <p14:tracePt t="55193" x="7908925" y="1943100"/>
          <p14:tracePt t="55194" x="0" y="0"/>
        </p14:tracePtLst>
        <p14:tracePtLst>
          <p14:tracePt t="57369" x="8145463" y="1889125"/>
          <p14:tracePt t="57384" x="8137525" y="1905000"/>
          <p14:tracePt t="57408" x="8137525" y="1912938"/>
          <p14:tracePt t="57433" x="8137525" y="1927225"/>
          <p14:tracePt t="57448" x="8145463" y="1943100"/>
          <p14:tracePt t="57456" x="8153400" y="1943100"/>
          <p14:tracePt t="57465" x="8153400" y="1958975"/>
          <p14:tracePt t="57472" x="8161338" y="1958975"/>
          <p14:tracePt t="57489" x="8183563" y="1965325"/>
          <p14:tracePt t="57505" x="8207375" y="1981200"/>
          <p14:tracePt t="57522" x="8245475" y="1989138"/>
          <p14:tracePt t="57539" x="8283575" y="1989138"/>
          <p14:tracePt t="57555" x="8328025" y="1989138"/>
          <p14:tracePt t="57572" x="8351838" y="1989138"/>
          <p14:tracePt t="57589" x="8404225" y="1989138"/>
          <p14:tracePt t="57606" x="8428038" y="1989138"/>
          <p14:tracePt t="57609" x="8435975" y="1989138"/>
          <p14:tracePt t="57622" x="8442325" y="1989138"/>
          <p14:tracePt t="57639" x="8466138" y="1989138"/>
          <p14:tracePt t="57665" x="8466138" y="1981200"/>
          <p14:tracePt t="57680" x="8474075" y="1981200"/>
          <p14:tracePt t="57689" x="8488363" y="1981200"/>
          <p14:tracePt t="57706" x="8504238" y="1965325"/>
          <p14:tracePt t="57722" x="8504238" y="1958975"/>
          <p14:tracePt t="57739" x="8526463" y="1951038"/>
          <p14:tracePt t="57755" x="8542338" y="1935163"/>
          <p14:tracePt t="57772" x="8542338" y="1920875"/>
          <p14:tracePt t="57789" x="8542338" y="1912938"/>
          <p14:tracePt t="57806" x="8542338" y="1897063"/>
          <p14:tracePt t="57822" x="8542338" y="1889125"/>
          <p14:tracePt t="57839" x="8542338" y="1874838"/>
          <p14:tracePt t="57856" x="8542338" y="1866900"/>
          <p14:tracePt t="57890" x="8542338" y="1851025"/>
          <p14:tracePt t="57896" x="8534400" y="1844675"/>
          <p14:tracePt t="57928" x="8518525" y="1836738"/>
          <p14:tracePt t="57952" x="8512175" y="1836738"/>
          <p14:tracePt t="57960" x="8512175" y="1828800"/>
          <p14:tracePt t="57972" x="8504238" y="1828800"/>
          <p14:tracePt t="57989" x="8496300" y="1820863"/>
          <p14:tracePt t="58016" x="8488363" y="1812925"/>
          <p14:tracePt t="58048" x="8474075" y="1812925"/>
          <p14:tracePt t="58089" x="0" y="0"/>
        </p14:tracePtLst>
        <p14:tracePtLst>
          <p14:tracePt t="78089" x="6569075" y="1912938"/>
          <p14:tracePt t="78168" x="6575425" y="1912938"/>
          <p14:tracePt t="78184" x="6583363" y="1912938"/>
          <p14:tracePt t="78192" x="6591300" y="1912938"/>
          <p14:tracePt t="78216" x="6599238" y="1912938"/>
          <p14:tracePt t="78224" x="6607175" y="1912938"/>
          <p14:tracePt t="78240" x="6637338" y="1912938"/>
          <p14:tracePt t="78249" x="6683375" y="1912938"/>
          <p14:tracePt t="78258" x="6727825" y="1912938"/>
          <p14:tracePt t="78274" x="6797675" y="1912938"/>
          <p14:tracePt t="78291" x="6880225" y="1912938"/>
          <p14:tracePt t="78308" x="7002463" y="1912938"/>
          <p14:tracePt t="78326" x="7140575" y="1935163"/>
          <p14:tracePt t="78328" x="7192963" y="1943100"/>
          <p14:tracePt t="78341" x="7223125" y="1943100"/>
          <p14:tracePt t="78358" x="7269163" y="1958975"/>
          <p14:tracePt t="78375" x="7345363" y="1958975"/>
          <p14:tracePt t="78391" x="7383463" y="1958975"/>
          <p14:tracePt t="78408" x="7437438" y="1958975"/>
          <p14:tracePt t="78424" x="7505700" y="1958975"/>
          <p14:tracePt t="78441" x="7612063" y="1958975"/>
          <p14:tracePt t="78458" x="7704138" y="1958975"/>
          <p14:tracePt t="78474" x="7780338" y="1965325"/>
          <p14:tracePt t="78491" x="7810500" y="1973263"/>
          <p14:tracePt t="78508" x="7902575" y="1981200"/>
          <p14:tracePt t="78524" x="7940675" y="1997075"/>
          <p14:tracePt t="78541" x="7978775" y="1997075"/>
          <p14:tracePt t="78558" x="8031163" y="1997075"/>
          <p14:tracePt t="78560" x="8061325" y="1997075"/>
          <p14:tracePt t="78575" x="8099425" y="1997075"/>
          <p14:tracePt t="78591" x="8199438" y="1997075"/>
          <p14:tracePt t="78607" x="8267700" y="1997075"/>
          <p14:tracePt t="78624" x="8335963" y="1997075"/>
          <p14:tracePt t="78641" x="8351838" y="1997075"/>
          <p14:tracePt t="78658" x="8366125" y="1997075"/>
          <p14:tracePt t="78728" x="8374063" y="1997075"/>
          <p14:tracePt t="78736" x="8389938" y="1997075"/>
          <p14:tracePt t="78752" x="8412163" y="1997075"/>
          <p14:tracePt t="78768" x="8428038" y="1997075"/>
          <p14:tracePt t="78784" x="8435975" y="1997075"/>
          <p14:tracePt t="79321" x="0" y="0"/>
        </p14:tracePtLst>
        <p14:tracePtLst>
          <p14:tracePt t="81209" x="5494338" y="2187575"/>
          <p14:tracePt t="81312" x="5508625" y="2187575"/>
          <p14:tracePt t="81320" x="5516563" y="2187575"/>
          <p14:tracePt t="81336" x="5532438" y="2187575"/>
          <p14:tracePt t="81352" x="5554663" y="2187575"/>
          <p14:tracePt t="81360" x="5570538" y="2187575"/>
          <p14:tracePt t="81375" x="5616575" y="2187575"/>
          <p14:tracePt t="81391" x="5668963" y="2187575"/>
          <p14:tracePt t="81408" x="5699125" y="2187575"/>
          <p14:tracePt t="81425" x="5783263" y="2187575"/>
          <p14:tracePt t="81441" x="5807075" y="2187575"/>
          <p14:tracePt t="81458" x="5829300" y="2187575"/>
          <p14:tracePt t="81736" x="5837238" y="2187575"/>
          <p14:tracePt t="81759" x="5851525" y="2187575"/>
          <p14:tracePt t="81800" x="5859463" y="2179638"/>
          <p14:tracePt t="81880" x="5875338" y="2179638"/>
          <p14:tracePt t="81889" x="5883275" y="2179638"/>
          <p14:tracePt t="81921" x="5897563" y="2179638"/>
          <p14:tracePt t="82561" x="0" y="0"/>
        </p14:tracePtLst>
        <p14:tracePtLst>
          <p14:tracePt t="85138" x="6392863" y="2316163"/>
          <p14:tracePt t="85144" x="6384925" y="2316163"/>
          <p14:tracePt t="85159" x="6378575" y="2316163"/>
          <p14:tracePt t="85175" x="6346825" y="2324100"/>
          <p14:tracePt t="85191" x="6332538" y="2332038"/>
          <p14:tracePt t="85208" x="6308725" y="2354263"/>
          <p14:tracePt t="85225" x="6286500" y="2362200"/>
          <p14:tracePt t="85242" x="6264275" y="2370138"/>
          <p14:tracePt t="85258" x="6232525" y="2392363"/>
          <p14:tracePt t="85275" x="6226175" y="2408238"/>
          <p14:tracePt t="85292" x="6218238" y="2422525"/>
          <p14:tracePt t="85309" x="6194425" y="2460625"/>
          <p14:tracePt t="85325" x="6180138" y="2492375"/>
          <p14:tracePt t="85328" x="6172200" y="2514600"/>
          <p14:tracePt t="85342" x="6172200" y="2530475"/>
          <p14:tracePt t="85359" x="6149975" y="2574925"/>
          <p14:tracePt t="85375" x="6149975" y="2613025"/>
          <p14:tracePt t="85392" x="6134100" y="2651125"/>
          <p14:tracePt t="85408" x="6134100" y="2689225"/>
          <p14:tracePt t="85425" x="6126163" y="2720975"/>
          <p14:tracePt t="85442" x="6126163" y="2735263"/>
          <p14:tracePt t="85458" x="6126163" y="2773363"/>
          <p14:tracePt t="85475" x="6126163" y="2797175"/>
          <p14:tracePt t="85492" x="6126163" y="2835275"/>
          <p14:tracePt t="85508" x="6126163" y="2873375"/>
          <p14:tracePt t="85525" x="6126163" y="2903538"/>
          <p14:tracePt t="85527" x="6126163" y="2917825"/>
          <p14:tracePt t="85542" x="6126163" y="2933700"/>
          <p14:tracePt t="85559" x="6126163" y="2963863"/>
          <p14:tracePt t="85575" x="6126163" y="2987675"/>
          <p14:tracePt t="85592" x="6126163" y="3017838"/>
          <p14:tracePt t="85608" x="6134100" y="3032125"/>
          <p14:tracePt t="85625" x="6134100" y="3055938"/>
          <p14:tracePt t="85642" x="6149975" y="3078163"/>
          <p14:tracePt t="85658" x="6164263" y="3101975"/>
          <p14:tracePt t="85675" x="6188075" y="3132138"/>
          <p14:tracePt t="85692" x="6226175" y="3184525"/>
          <p14:tracePt t="85708" x="6248400" y="3216275"/>
          <p14:tracePt t="85725" x="6270625" y="3238500"/>
          <p14:tracePt t="85727" x="6286500" y="3246438"/>
          <p14:tracePt t="85742" x="6294438" y="3260725"/>
          <p14:tracePt t="85759" x="6302375" y="3276600"/>
          <p14:tracePt t="85775" x="6316663" y="3298825"/>
          <p14:tracePt t="85792" x="6324600" y="3298825"/>
          <p14:tracePt t="85808" x="6346825" y="3306763"/>
          <p14:tracePt t="85825" x="6354763" y="3306763"/>
          <p14:tracePt t="85841" x="6370638" y="3314700"/>
          <p14:tracePt t="85859" x="6378575" y="3314700"/>
          <p14:tracePt t="85875" x="6392863" y="3314700"/>
          <p14:tracePt t="85912" x="6400800" y="3314700"/>
          <p14:tracePt t="85920" x="6416675" y="3322638"/>
          <p14:tracePt t="85936" x="6423025" y="3322638"/>
          <p14:tracePt t="85951" x="6438900" y="3322638"/>
          <p14:tracePt t="85960" x="6454775" y="3322638"/>
          <p14:tracePt t="85975" x="6477000" y="3322638"/>
          <p14:tracePt t="85991" x="6515100" y="3322638"/>
          <p14:tracePt t="86008" x="6537325" y="3322638"/>
          <p14:tracePt t="86025" x="6553200" y="3330575"/>
          <p14:tracePt t="86042" x="6575425" y="3330575"/>
          <p14:tracePt t="86058" x="6591300" y="3330575"/>
          <p14:tracePt t="86075" x="6613525" y="3330575"/>
          <p14:tracePt t="86092" x="6629400" y="3314700"/>
          <p14:tracePt t="86108" x="6651625" y="3292475"/>
          <p14:tracePt t="86125" x="6659563" y="3292475"/>
          <p14:tracePt t="86142" x="6727825" y="3238500"/>
          <p14:tracePt t="86144" x="6735763" y="3222625"/>
          <p14:tracePt t="86159" x="6765925" y="3192463"/>
          <p14:tracePt t="86176" x="6789738" y="3162300"/>
          <p14:tracePt t="86192" x="6797675" y="3140075"/>
          <p14:tracePt t="86208" x="6811963" y="3108325"/>
          <p14:tracePt t="86225" x="6819900" y="3070225"/>
          <p14:tracePt t="86242" x="6835775" y="3032125"/>
          <p14:tracePt t="86258" x="6850063" y="2949575"/>
          <p14:tracePt t="86275" x="6858000" y="2879725"/>
          <p14:tracePt t="86292" x="6858000" y="2811463"/>
          <p14:tracePt t="86309" x="6858000" y="2759075"/>
          <p14:tracePt t="86325" x="6865938" y="2705100"/>
          <p14:tracePt t="86342" x="6880225" y="2674938"/>
          <p14:tracePt t="86343" x="6888163" y="2659063"/>
          <p14:tracePt t="86359" x="6888163" y="2620963"/>
          <p14:tracePt t="86392" x="6888163" y="2582863"/>
          <p14:tracePt t="86408" x="6888163" y="2552700"/>
          <p14:tracePt t="86425" x="6873875" y="2530475"/>
          <p14:tracePt t="86442" x="6850063" y="2484438"/>
          <p14:tracePt t="86459" x="6835775" y="2460625"/>
          <p14:tracePt t="86475" x="6819900" y="2446338"/>
          <p14:tracePt t="86492" x="6797675" y="2422525"/>
          <p14:tracePt t="86508" x="6773863" y="2416175"/>
          <p14:tracePt t="86525" x="6751638" y="2392363"/>
          <p14:tracePt t="86542" x="6727825" y="2370138"/>
          <p14:tracePt t="86544" x="6713538" y="2362200"/>
          <p14:tracePt t="86559" x="6683375" y="2339975"/>
          <p14:tracePt t="86575" x="6651625" y="2332038"/>
          <p14:tracePt t="86592" x="6607175" y="2308225"/>
          <p14:tracePt t="86608" x="6575425" y="2308225"/>
          <p14:tracePt t="86625" x="6530975" y="2308225"/>
          <p14:tracePt t="86642" x="6477000" y="2308225"/>
          <p14:tracePt t="86658" x="6430963" y="2308225"/>
          <p14:tracePt t="86675" x="6392863" y="2308225"/>
          <p14:tracePt t="86680" x="6362700" y="2308225"/>
          <p14:tracePt t="86692" x="6340475" y="2308225"/>
          <p14:tracePt t="86708" x="6308725" y="2308225"/>
          <p14:tracePt t="86725" x="6264275" y="2324100"/>
          <p14:tracePt t="86742" x="6248400" y="2339975"/>
          <p14:tracePt t="86743" x="6240463" y="2339975"/>
          <p14:tracePt t="86758" x="6232525" y="2346325"/>
          <p14:tracePt t="86775" x="6202363" y="2392363"/>
          <p14:tracePt t="86792" x="6188075" y="2408238"/>
          <p14:tracePt t="86808" x="6164263" y="2454275"/>
          <p14:tracePt t="86826" x="6126163" y="2506663"/>
          <p14:tracePt t="86842" x="6103938" y="2560638"/>
          <p14:tracePt t="86859" x="6088063" y="2606675"/>
          <p14:tracePt t="86875" x="6080125" y="2636838"/>
          <p14:tracePt t="86892" x="6080125" y="2651125"/>
          <p14:tracePt t="86908" x="6080125" y="2697163"/>
          <p14:tracePt t="86925" x="6073775" y="2713038"/>
          <p14:tracePt t="86942" x="6073775" y="2743200"/>
          <p14:tracePt t="86944" x="6073775" y="2751138"/>
          <p14:tracePt t="86959" x="6073775" y="2773363"/>
          <p14:tracePt t="86975" x="6073775" y="2803525"/>
          <p14:tracePt t="86992" x="6073775" y="2841625"/>
          <p14:tracePt t="87008" x="6073775" y="2879725"/>
          <p14:tracePt t="87025" x="6080125" y="2925763"/>
          <p14:tracePt t="87042" x="6096000" y="2979738"/>
          <p14:tracePt t="87059" x="6118225" y="3017838"/>
          <p14:tracePt t="87076" x="6142038" y="3063875"/>
          <p14:tracePt t="87092" x="6149975" y="3070225"/>
          <p14:tracePt t="87109" x="6172200" y="3108325"/>
          <p14:tracePt t="87125" x="6180138" y="3124200"/>
          <p14:tracePt t="87142" x="6194425" y="3146425"/>
          <p14:tracePt t="87159" x="6226175" y="3192463"/>
          <p14:tracePt t="87176" x="6248400" y="3216275"/>
          <p14:tracePt t="87192" x="6270625" y="3230563"/>
          <p14:tracePt t="87209" x="6294438" y="3246438"/>
          <p14:tracePt t="87225" x="6308725" y="3260725"/>
          <p14:tracePt t="87248" x="6316663" y="3268663"/>
          <p14:tracePt t="87258" x="6340475" y="3276600"/>
          <p14:tracePt t="87275" x="6340475" y="3284538"/>
          <p14:tracePt t="87292" x="6354763" y="3292475"/>
          <p14:tracePt t="87320" x="6362700" y="3292475"/>
          <p14:tracePt t="87336" x="6362700" y="3298825"/>
          <p14:tracePt t="87368" x="6362700" y="3306763"/>
          <p14:tracePt t="87377" x="6362700" y="3314700"/>
          <p14:tracePt t="87424" x="6362700" y="3322638"/>
          <p14:tracePt t="87464" x="6370638" y="3330575"/>
          <p14:tracePt t="87480" x="6378575" y="3330575"/>
          <p14:tracePt t="87512" x="6384925" y="3330575"/>
          <p14:tracePt t="87528" x="6408738" y="3336925"/>
          <p14:tracePt t="87544" x="6423025" y="3344863"/>
          <p14:tracePt t="87552" x="6430963" y="3344863"/>
          <p14:tracePt t="87568" x="6438900" y="3352800"/>
          <p14:tracePt t="87577" x="6438900" y="3360738"/>
          <p14:tracePt t="87592" x="6438900" y="3368675"/>
          <p14:tracePt t="87608" x="6454775" y="3368675"/>
          <p14:tracePt t="87625" x="6469063" y="3368675"/>
          <p14:tracePt t="87642" x="6492875" y="3368675"/>
          <p14:tracePt t="87658" x="6515100" y="3368675"/>
          <p14:tracePt t="87675" x="6553200" y="3368675"/>
          <p14:tracePt t="87692" x="6575425" y="3368675"/>
          <p14:tracePt t="87708" x="6607175" y="3368675"/>
          <p14:tracePt t="87725" x="6637338" y="3368675"/>
          <p14:tracePt t="87742" x="6675438" y="3352800"/>
          <p14:tracePt t="87759" x="6713538" y="3336925"/>
          <p14:tracePt t="87776" x="6721475" y="3330575"/>
          <p14:tracePt t="87792" x="6735763" y="3322638"/>
          <p14:tracePt t="87808" x="6743700" y="3314700"/>
          <p14:tracePt t="87825" x="6765925" y="3298825"/>
          <p14:tracePt t="87842" x="6781800" y="3292475"/>
          <p14:tracePt t="87859" x="6797675" y="3276600"/>
          <p14:tracePt t="87875" x="6819900" y="3254375"/>
          <p14:tracePt t="87892" x="6842125" y="3238500"/>
          <p14:tracePt t="87908" x="6850063" y="3222625"/>
          <p14:tracePt t="87926" x="6865938" y="3192463"/>
          <p14:tracePt t="87927" x="6873875" y="3184525"/>
          <p14:tracePt t="87942" x="6880225" y="3178175"/>
          <p14:tracePt t="87959" x="6904038" y="3132138"/>
          <p14:tracePt t="87976" x="6950075" y="3070225"/>
          <p14:tracePt t="87992" x="6972300" y="3032125"/>
          <p14:tracePt t="88008" x="6994525" y="3001963"/>
          <p14:tracePt t="88026" x="7010400" y="2979738"/>
          <p14:tracePt t="88042" x="7018338" y="2955925"/>
          <p14:tracePt t="88059" x="7018338" y="2933700"/>
          <p14:tracePt t="88075" x="7040563" y="2895600"/>
          <p14:tracePt t="88092" x="7040563" y="2879725"/>
          <p14:tracePt t="88109" x="7040563" y="2773363"/>
          <p14:tracePt t="88125" x="7040563" y="2720975"/>
          <p14:tracePt t="88142" x="7040563" y="2674938"/>
          <p14:tracePt t="88159" x="7032625" y="2636838"/>
          <p14:tracePt t="88176" x="7032625" y="2613025"/>
          <p14:tracePt t="88194" x="7026275" y="2606675"/>
          <p14:tracePt t="88208" x="7002463" y="2582863"/>
          <p14:tracePt t="88225" x="6988175" y="2568575"/>
          <p14:tracePt t="88242" x="6934200" y="2522538"/>
          <p14:tracePt t="88259" x="6904038" y="2492375"/>
          <p14:tracePt t="88275" x="6865938" y="2460625"/>
          <p14:tracePt t="88292" x="6858000" y="2454275"/>
          <p14:tracePt t="88309" x="6835775" y="2446338"/>
          <p14:tracePt t="88328" x="6819900" y="2446338"/>
          <p14:tracePt t="88342" x="6811963" y="2446338"/>
          <p14:tracePt t="88359" x="6773863" y="2438400"/>
          <p14:tracePt t="88376" x="6743700" y="2438400"/>
          <p14:tracePt t="88392" x="6727825" y="2438400"/>
          <p14:tracePt t="88409" x="6713538" y="2438400"/>
          <p14:tracePt t="88425" x="6697663" y="2438400"/>
          <p14:tracePt t="88442" x="6683375" y="2438400"/>
          <p14:tracePt t="88459" x="6667500" y="2438400"/>
          <p14:tracePt t="88477" x="6645275" y="2438400"/>
          <p14:tracePt t="88492" x="6613525" y="2446338"/>
          <p14:tracePt t="88508" x="6607175" y="2446338"/>
          <p14:tracePt t="88526" x="6561138" y="2468563"/>
          <p14:tracePt t="88528" x="6553200" y="2468563"/>
          <p14:tracePt t="88544" x="6545263" y="2476500"/>
          <p14:tracePt t="88568" x="6530975" y="2476500"/>
          <p14:tracePt t="88578" x="6530975" y="2484438"/>
          <p14:tracePt t="88592" x="6515100" y="2492375"/>
          <p14:tracePt t="88609" x="6507163" y="2498725"/>
          <p14:tracePt t="88610" x="0" y="0"/>
        </p14:tracePtLst>
        <p14:tracePtLst>
          <p14:tracePt t="89625" x="5684838" y="3184525"/>
          <p14:tracePt t="89937" x="0" y="0"/>
        </p14:tracePtLst>
        <p14:tracePtLst>
          <p14:tracePt t="92368" x="6316663" y="3284538"/>
          <p14:tracePt t="92576" x="6324600" y="3276600"/>
          <p14:tracePt t="92600" x="6332538" y="3276600"/>
          <p14:tracePt t="92608" x="6346825" y="3276600"/>
          <p14:tracePt t="92624" x="6384925" y="3276600"/>
          <p14:tracePt t="92632" x="6400800" y="3276600"/>
          <p14:tracePt t="92642" x="6408738" y="3284538"/>
          <p14:tracePt t="92659" x="6430963" y="3284538"/>
          <p14:tracePt t="92676" x="6438900" y="3284538"/>
          <p14:tracePt t="92692" x="6454775" y="3284538"/>
          <p14:tracePt t="92712" x="6461125" y="3292475"/>
          <p14:tracePt t="92968" x="0" y="0"/>
        </p14:tracePtLst>
        <p14:tracePtLst>
          <p14:tracePt t="115480" x="5578475" y="4343400"/>
          <p14:tracePt t="115672" x="5584825" y="4351338"/>
          <p14:tracePt t="115681" x="5592763" y="4351338"/>
          <p14:tracePt t="115688" x="5600700" y="4351338"/>
          <p14:tracePt t="115696" x="5622925" y="4351338"/>
          <p14:tracePt t="115711" x="5654675" y="4359275"/>
          <p14:tracePt t="115728" x="5768975" y="4359275"/>
          <p14:tracePt t="115745" x="5813425" y="4365625"/>
          <p14:tracePt t="115762" x="5837238" y="4365625"/>
          <p14:tracePt t="115779" x="5851525" y="4365625"/>
          <p14:tracePt t="115864" x="5859463" y="4365625"/>
          <p14:tracePt t="115888" x="5875338" y="4365625"/>
          <p14:tracePt t="115896" x="5883275" y="4365625"/>
          <p14:tracePt t="115904" x="5897563" y="4365625"/>
          <p14:tracePt t="115920" x="5905500" y="4365625"/>
          <p14:tracePt t="116328" x="5921375" y="4365625"/>
          <p14:tracePt t="116336" x="5951538" y="4365625"/>
          <p14:tracePt t="116345" x="5997575" y="4365625"/>
          <p14:tracePt t="116362" x="6065838" y="4365625"/>
          <p14:tracePt t="116379" x="6118225" y="4365625"/>
          <p14:tracePt t="116395" x="6134100" y="4365625"/>
          <p14:tracePt t="116649" x="6142038" y="4365625"/>
          <p14:tracePt t="116665" x="6149975" y="4365625"/>
          <p14:tracePt t="116680" x="6156325" y="4365625"/>
          <p14:tracePt t="116688" x="6164263" y="4365625"/>
          <p14:tracePt t="116736" x="6172200" y="4359275"/>
          <p14:tracePt t="116751" x="6172200" y="4351338"/>
          <p14:tracePt t="116768" x="6172200" y="4335463"/>
          <p14:tracePt t="116784" x="6172200" y="4321175"/>
          <p14:tracePt t="116800" x="6172200" y="4313238"/>
          <p14:tracePt t="116808" x="6180138" y="4305300"/>
          <p14:tracePt t="116816" x="6188075" y="4297363"/>
          <p14:tracePt t="116832" x="6188075" y="4289425"/>
          <p14:tracePt t="116856" x="6194425" y="4283075"/>
          <p14:tracePt t="116865" x="6194425" y="4275138"/>
          <p14:tracePt t="116888" x="6194425" y="4267200"/>
          <p14:tracePt t="116904" x="6194425" y="4251325"/>
          <p14:tracePt t="116920" x="6194425" y="4244975"/>
          <p14:tracePt t="116928" x="6202363" y="4229100"/>
          <p14:tracePt t="116960" x="6202363" y="4221163"/>
          <p14:tracePt t="117265" x="6194425" y="4213225"/>
          <p14:tracePt t="117272" x="6156325" y="4213225"/>
          <p14:tracePt t="117280" x="6126163" y="4213225"/>
          <p14:tracePt t="117295" x="6042025" y="4198938"/>
          <p14:tracePt t="117312" x="6027738" y="4198938"/>
          <p14:tracePt t="117328" x="5965825" y="4198938"/>
          <p14:tracePt t="117345" x="5943600" y="4198938"/>
          <p14:tracePt t="117362" x="5935663" y="4198938"/>
          <p14:tracePt t="117432" x="5927725" y="4191000"/>
          <p14:tracePt t="117440" x="5913438" y="4191000"/>
          <p14:tracePt t="117456" x="5897563" y="4191000"/>
          <p14:tracePt t="117465" x="5889625" y="4191000"/>
          <p14:tracePt t="117479" x="5867400" y="4191000"/>
          <p14:tracePt t="117495" x="5845175" y="4191000"/>
          <p14:tracePt t="117528" x="5837238" y="4191000"/>
          <p14:tracePt t="117560" x="5829300" y="4191000"/>
          <p14:tracePt t="117568" x="5821363" y="4191000"/>
          <p14:tracePt t="117579" x="5813425" y="4191000"/>
          <p14:tracePt t="117595" x="5799138" y="4191000"/>
          <p14:tracePt t="117612" x="5775325" y="4191000"/>
          <p14:tracePt t="117629" x="5753100" y="4191000"/>
          <p14:tracePt t="117645" x="5737225" y="4191000"/>
          <p14:tracePt t="117662" x="5730875" y="4191000"/>
          <p14:tracePt t="117665" x="5722938" y="4191000"/>
          <p14:tracePt t="117680" x="5715000" y="4191000"/>
          <p14:tracePt t="117695" x="5707063" y="4191000"/>
          <p14:tracePt t="117712" x="5699125" y="4191000"/>
          <p14:tracePt t="117728" x="5684838" y="4191000"/>
          <p14:tracePt t="117745" x="5676900" y="4191000"/>
          <p14:tracePt t="117768" x="5668963" y="4191000"/>
          <p14:tracePt t="117779" x="5654675" y="4191000"/>
          <p14:tracePt t="117795" x="5630863" y="4191000"/>
          <p14:tracePt t="117812" x="5608638" y="4191000"/>
          <p14:tracePt t="117828" x="5592763" y="4198938"/>
          <p14:tracePt t="117845" x="5578475" y="4198938"/>
          <p14:tracePt t="117862" x="5570538" y="4198938"/>
          <p14:tracePt t="117879" x="5562600" y="4198938"/>
          <p14:tracePt t="118049" x="5554663" y="4198938"/>
          <p14:tracePt t="118769" x="0" y="0"/>
        </p14:tracePtLst>
        <p14:tracePtLst>
          <p14:tracePt t="121040" x="6858000" y="1943100"/>
          <p14:tracePt t="121128" x="6865938" y="1943100"/>
          <p14:tracePt t="121136" x="6896100" y="1943100"/>
          <p14:tracePt t="121145" x="6918325" y="1943100"/>
          <p14:tracePt t="121162" x="6980238" y="1943100"/>
          <p14:tracePt t="121179" x="7056438" y="1951038"/>
          <p14:tracePt t="121195" x="7132638" y="1965325"/>
          <p14:tracePt t="121212" x="7223125" y="1965325"/>
          <p14:tracePt t="121229" x="7331075" y="1973263"/>
          <p14:tracePt t="121232" x="7391400" y="1973263"/>
          <p14:tracePt t="121245" x="7421563" y="1973263"/>
          <p14:tracePt t="121262" x="7497763" y="1973263"/>
          <p14:tracePt t="121265" x="7521575" y="1973263"/>
          <p14:tracePt t="121279" x="7551738" y="1973263"/>
          <p14:tracePt t="121296" x="7573963" y="1973263"/>
          <p14:tracePt t="121320" x="7581900" y="1973263"/>
          <p14:tracePt t="121328" x="7589838" y="1973263"/>
          <p14:tracePt t="121346" x="7620000" y="1973263"/>
          <p14:tracePt t="121362" x="7696200" y="1973263"/>
          <p14:tracePt t="121379" x="7756525" y="1973263"/>
          <p14:tracePt t="121396" x="7810500" y="1973263"/>
          <p14:tracePt t="121412" x="7848600" y="1973263"/>
          <p14:tracePt t="121429" x="7864475" y="1973263"/>
          <p14:tracePt t="121457" x="7870825" y="1973263"/>
          <p14:tracePt t="121496" x="7894638" y="1973263"/>
          <p14:tracePt t="121504" x="7916863" y="1973263"/>
          <p14:tracePt t="121512" x="7947025" y="1973263"/>
          <p14:tracePt t="121529" x="7962900" y="1973263"/>
          <p14:tracePt t="121546" x="8047038" y="1965325"/>
          <p14:tracePt t="121562" x="8054975" y="1965325"/>
          <p14:tracePt t="121624" x="8069263" y="1965325"/>
          <p14:tracePt t="121632" x="8077200" y="1965325"/>
          <p14:tracePt t="121640" x="8093075" y="1965325"/>
          <p14:tracePt t="121648" x="8099425" y="1965325"/>
          <p14:tracePt t="121662" x="8115300" y="1965325"/>
          <p14:tracePt t="121679" x="8153400" y="1965325"/>
          <p14:tracePt t="121695" x="8169275" y="1965325"/>
          <p14:tracePt t="121712" x="8175625" y="1965325"/>
          <p14:tracePt t="121784" x="8183563" y="1958975"/>
          <p14:tracePt t="121808" x="8191500" y="1958975"/>
          <p14:tracePt t="121824" x="8199438" y="1958975"/>
          <p14:tracePt t="122089" x="0" y="0"/>
        </p14:tracePtLst>
        <p14:tracePtLst>
          <p14:tracePt t="123569" x="6202363" y="4251325"/>
          <p14:tracePt t="123792" x="6210300" y="4259263"/>
          <p14:tracePt t="123808" x="6210300" y="4267200"/>
          <p14:tracePt t="123816" x="6210300" y="4275138"/>
          <p14:tracePt t="123829" x="6202363" y="4275138"/>
          <p14:tracePt t="123846" x="6194425" y="4283075"/>
          <p14:tracePt t="123865" x="6188075" y="4297363"/>
          <p14:tracePt t="123879" x="6180138" y="4297363"/>
          <p14:tracePt t="123896" x="6172200" y="4305300"/>
          <p14:tracePt t="123912" x="6164263" y="4313238"/>
          <p14:tracePt t="123929" x="6149975" y="4321175"/>
          <p14:tracePt t="123968" x="6142038" y="4327525"/>
          <p14:tracePt t="123976" x="6134100" y="4327525"/>
          <p14:tracePt t="123984" x="6126163" y="4335463"/>
          <p14:tracePt t="124000" x="6118225" y="4335463"/>
          <p14:tracePt t="124012" x="6118225" y="4343400"/>
          <p14:tracePt t="124029" x="6111875" y="4343400"/>
          <p14:tracePt t="124046" x="6088063" y="4351338"/>
          <p14:tracePt t="124064" x="6049963" y="4359275"/>
          <p14:tracePt t="124079" x="6019800" y="4359275"/>
          <p14:tracePt t="124096" x="6011863" y="4365625"/>
          <p14:tracePt t="124112" x="5997575" y="4365625"/>
          <p14:tracePt t="124129" x="5973763" y="4365625"/>
          <p14:tracePt t="124146" x="5951538" y="4373563"/>
          <p14:tracePt t="124164" x="5905500" y="4373563"/>
          <p14:tracePt t="124179" x="5883275" y="4381500"/>
          <p14:tracePt t="124196" x="5807075" y="4397375"/>
          <p14:tracePt t="124213" x="5791200" y="4397375"/>
          <p14:tracePt t="124229" x="5783263" y="4397375"/>
          <p14:tracePt t="124231" x="5775325" y="4397375"/>
          <p14:tracePt t="124256" x="5761038" y="4397375"/>
          <p14:tracePt t="124266" x="5745163" y="4397375"/>
          <p14:tracePt t="124279" x="5722938" y="4397375"/>
          <p14:tracePt t="124296" x="5668963" y="4397375"/>
          <p14:tracePt t="124312" x="5646738" y="4397375"/>
          <p14:tracePt t="124329" x="5546725" y="4389438"/>
          <p14:tracePt t="124346" x="5516563" y="4381500"/>
          <p14:tracePt t="124362" x="5486400" y="4381500"/>
          <p14:tracePt t="124396" x="5478463" y="4381500"/>
          <p14:tracePt t="124416" x="5470525" y="4381500"/>
          <p14:tracePt t="124665" x="0" y="0"/>
        </p14:tracePtLst>
        <p14:tracePtLst>
          <p14:tracePt t="125688" x="6142038" y="4518025"/>
          <p14:tracePt t="125712" x="6134100" y="4511675"/>
          <p14:tracePt t="125744" x="6126163" y="4511675"/>
          <p14:tracePt t="125752" x="6118225" y="4503738"/>
          <p14:tracePt t="125768" x="6111875" y="4503738"/>
          <p14:tracePt t="125808" x="6103938" y="4495800"/>
          <p14:tracePt t="125832" x="6088063" y="4495800"/>
          <p14:tracePt t="125840" x="6073775" y="4495800"/>
          <p14:tracePt t="125849" x="6057900" y="4495800"/>
          <p14:tracePt t="125863" x="6035675" y="4495800"/>
          <p14:tracePt t="125879" x="6011863" y="4495800"/>
          <p14:tracePt t="125896" x="5943600" y="4495800"/>
          <p14:tracePt t="125913" x="5905500" y="4495800"/>
          <p14:tracePt t="125929" x="5875338" y="4495800"/>
          <p14:tracePt t="125947" x="5837238" y="4495800"/>
          <p14:tracePt t="125962" x="5821363" y="4495800"/>
          <p14:tracePt t="125979" x="5807075" y="4495800"/>
          <p14:tracePt t="125996" x="5783263" y="4495800"/>
          <p14:tracePt t="126013" x="5775325" y="4495800"/>
          <p14:tracePt t="126030" x="5722938" y="4495800"/>
          <p14:tracePt t="126031" x="5707063" y="4495800"/>
          <p14:tracePt t="126047" x="5668963" y="4495800"/>
          <p14:tracePt t="126064" x="5661025" y="4495800"/>
          <p14:tracePt t="126079" x="5638800" y="4495800"/>
          <p14:tracePt t="126096" x="5616575" y="4495800"/>
          <p14:tracePt t="126113" x="5600700" y="4503738"/>
          <p14:tracePt t="126130" x="5578475" y="4503738"/>
          <p14:tracePt t="126146" x="5546725" y="4503738"/>
          <p14:tracePt t="126163" x="5540375" y="4511675"/>
          <p14:tracePt t="126184" x="5532438" y="4511675"/>
          <p14:tracePt t="126208" x="5524500" y="4511675"/>
          <p14:tracePt t="126473" x="0" y="0"/>
        </p14:tracePtLst>
        <p14:tracePtLst>
          <p14:tracePt t="127528" x="6118225" y="4664075"/>
          <p14:tracePt t="127712" x="6111875" y="4670425"/>
          <p14:tracePt t="127720" x="6103938" y="4678363"/>
          <p14:tracePt t="127729" x="6096000" y="4678363"/>
          <p14:tracePt t="127746" x="6057900" y="4686300"/>
          <p14:tracePt t="127763" x="6011863" y="4686300"/>
          <p14:tracePt t="127780" x="5981700" y="4686300"/>
          <p14:tracePt t="127783" x="5973763" y="4686300"/>
          <p14:tracePt t="127797" x="5959475" y="4702175"/>
          <p14:tracePt t="127813" x="5921375" y="4702175"/>
          <p14:tracePt t="127830" x="5889625" y="4708525"/>
          <p14:tracePt t="127846" x="5851525" y="4708525"/>
          <p14:tracePt t="127864" x="5807075" y="4708525"/>
          <p14:tracePt t="127879" x="5791200" y="4708525"/>
          <p14:tracePt t="127896" x="5775325" y="4708525"/>
          <p14:tracePt t="127913" x="5761038" y="4708525"/>
          <p14:tracePt t="127930" x="5745163" y="4708525"/>
          <p14:tracePt t="127946" x="5715000" y="4708525"/>
          <p14:tracePt t="127963" x="5707063" y="4708525"/>
          <p14:tracePt t="127980" x="5676900" y="4708525"/>
          <p14:tracePt t="127996" x="5661025" y="4708525"/>
          <p14:tracePt t="128013" x="5654675" y="4708525"/>
          <p14:tracePt t="128030" x="5638800" y="4716463"/>
          <p14:tracePt t="128046" x="5630863" y="4716463"/>
          <p14:tracePt t="128063" x="5608638" y="4724400"/>
          <p14:tracePt t="128079" x="5600700" y="4724400"/>
          <p14:tracePt t="128096" x="5592763" y="4724400"/>
          <p14:tracePt t="128113" x="5584825" y="4724400"/>
          <p14:tracePt t="128130" x="5578475" y="4732338"/>
          <p14:tracePt t="128209" x="5562600" y="4732338"/>
          <p14:tracePt t="128225" x="5554663" y="4732338"/>
          <p14:tracePt t="129032" x="0" y="0"/>
        </p14:tracePtLst>
        <p14:tracePtLst>
          <p14:tracePt t="130864" x="6226175" y="4899025"/>
          <p14:tracePt t="130888" x="6226175" y="4892675"/>
          <p14:tracePt t="130912" x="6218238" y="4892675"/>
          <p14:tracePt t="130920" x="6210300" y="4892675"/>
          <p14:tracePt t="130929" x="6202363" y="4892675"/>
          <p14:tracePt t="130947" x="6188075" y="4892675"/>
          <p14:tracePt t="130963" x="6172200" y="4892675"/>
          <p14:tracePt t="130980" x="6149975" y="4892675"/>
          <p14:tracePt t="130998" x="6126163" y="4892675"/>
          <p14:tracePt t="130999" x="6118225" y="4892675"/>
          <p14:tracePt t="131013" x="6103938" y="4892675"/>
          <p14:tracePt t="131030" x="6080125" y="4892675"/>
          <p14:tracePt t="131031" x="6065838" y="4892675"/>
          <p14:tracePt t="131047" x="6042025" y="4892675"/>
          <p14:tracePt t="131063" x="5989638" y="4892675"/>
          <p14:tracePt t="131080" x="5951538" y="4892675"/>
          <p14:tracePt t="131098" x="5851525" y="4892675"/>
          <p14:tracePt t="131113" x="5821363" y="4892675"/>
          <p14:tracePt t="131130" x="5775325" y="4899025"/>
          <p14:tracePt t="131147" x="5745163" y="4899025"/>
          <p14:tracePt t="131163" x="5715000" y="4899025"/>
          <p14:tracePt t="131180" x="5692775" y="4899025"/>
          <p14:tracePt t="131197" x="5668963" y="4906963"/>
          <p14:tracePt t="131199" x="5661025" y="4914900"/>
          <p14:tracePt t="131216" x="5630863" y="4914900"/>
          <p14:tracePt t="131230" x="5608638" y="4914900"/>
          <p14:tracePt t="131247" x="5570538" y="4922838"/>
          <p14:tracePt t="131263" x="5546725" y="4930775"/>
          <p14:tracePt t="131280" x="5524500" y="4930775"/>
          <p14:tracePt t="131296" x="5494338" y="4930775"/>
          <p14:tracePt t="131313" x="5448300" y="4930775"/>
          <p14:tracePt t="131330" x="5410200" y="4930775"/>
          <p14:tracePt t="131347" x="5372100" y="4930775"/>
          <p14:tracePt t="131363" x="5349875" y="4930775"/>
          <p14:tracePt t="131380" x="5334000" y="4937125"/>
          <p14:tracePt t="131992" x="0" y="0"/>
        </p14:tracePtLst>
        <p14:tracePtLst>
          <p14:tracePt t="140569" x="6188075" y="4275138"/>
          <p14:tracePt t="140672" x="6188075" y="4267200"/>
          <p14:tracePt t="140720" x="6188075" y="4275138"/>
          <p14:tracePt t="140728" x="6188075" y="4283075"/>
          <p14:tracePt t="140736" x="6202363" y="4297363"/>
          <p14:tracePt t="140768" x="6202363" y="4313238"/>
          <p14:tracePt t="140776" x="6202363" y="4321175"/>
          <p14:tracePt t="140792" x="6202363" y="4327525"/>
          <p14:tracePt t="140800" x="6202363" y="4335463"/>
          <p14:tracePt t="140814" x="6202363" y="4343400"/>
          <p14:tracePt t="140831" x="6210300" y="4351338"/>
          <p14:tracePt t="140864" x="6210300" y="4359275"/>
          <p14:tracePt t="140872" x="6210300" y="4365625"/>
          <p14:tracePt t="140881" x="6210300" y="4373563"/>
          <p14:tracePt t="140898" x="6210300" y="4389438"/>
          <p14:tracePt t="140914" x="6210300" y="4397375"/>
          <p14:tracePt t="140931" x="6210300" y="4403725"/>
          <p14:tracePt t="140948" x="6210300" y="4411663"/>
          <p14:tracePt t="140992" x="6210300" y="4419600"/>
          <p14:tracePt t="141016" x="6202363" y="4427538"/>
          <p14:tracePt t="141048" x="6194425" y="4435475"/>
          <p14:tracePt t="141080" x="6194425" y="4441825"/>
          <p14:tracePt t="141089" x="6194425" y="4449763"/>
          <p14:tracePt t="141128" x="6188075" y="4457700"/>
          <p14:tracePt t="141200" x="6180138" y="4465638"/>
          <p14:tracePt t="141224" x="6180138" y="4473575"/>
          <p14:tracePt t="141248" x="6172200" y="4473575"/>
          <p14:tracePt t="141624" x="0" y="0"/>
        </p14:tracePtLst>
        <p14:tracePtLst>
          <p14:tracePt t="148449" x="5684838" y="4465638"/>
          <p14:tracePt t="148456" x="5692775" y="4465638"/>
          <p14:tracePt t="148465" x="5699125" y="4465638"/>
          <p14:tracePt t="148482" x="5722938" y="4465638"/>
          <p14:tracePt t="148499" x="5737225" y="4465638"/>
          <p14:tracePt t="148515" x="5753100" y="4465638"/>
          <p14:tracePt t="148536" x="5761038" y="4465638"/>
          <p14:tracePt t="148560" x="5768975" y="4465638"/>
          <p14:tracePt t="148576" x="5791200" y="4465638"/>
          <p14:tracePt t="148585" x="5799138" y="4465638"/>
          <p14:tracePt t="148599" x="5813425" y="4465638"/>
          <p14:tracePt t="148615" x="5837238" y="4465638"/>
          <p14:tracePt t="148632" x="5851525" y="4465638"/>
          <p14:tracePt t="148648" x="5883275" y="4465638"/>
          <p14:tracePt t="148665" x="5921375" y="4465638"/>
          <p14:tracePt t="148682" x="5927725" y="4465638"/>
          <p14:tracePt t="148699" x="5943600" y="4465638"/>
          <p14:tracePt t="148716" x="5951538" y="4465638"/>
          <p14:tracePt t="148760" x="5959475" y="4465638"/>
          <p14:tracePt t="148768" x="5965825" y="4465638"/>
          <p14:tracePt t="148776" x="5981700" y="4465638"/>
          <p14:tracePt t="148785" x="5997575" y="4465638"/>
          <p14:tracePt t="148800" x="6011863" y="4465638"/>
          <p14:tracePt t="148824" x="6019800" y="4465638"/>
          <p14:tracePt t="148920" x="6035675" y="4465638"/>
          <p14:tracePt t="148928" x="6057900" y="4465638"/>
          <p14:tracePt t="148937" x="6065838" y="4465638"/>
          <p14:tracePt t="148949" x="6073775" y="4465638"/>
          <p14:tracePt t="148965" x="6080125" y="4465638"/>
          <p14:tracePt t="148982" x="6088063" y="4465638"/>
          <p14:tracePt t="149112" x="6096000" y="4465638"/>
          <p14:tracePt t="149128" x="6103938" y="4465638"/>
          <p14:tracePt t="149144" x="6111875" y="4465638"/>
          <p14:tracePt t="149480" x="0" y="0"/>
        </p14:tracePtLst>
        <p14:tracePtLst>
          <p14:tracePt t="150345" x="5715000" y="4297363"/>
          <p14:tracePt t="150376" x="5707063" y="4297363"/>
          <p14:tracePt t="150464" x="5707063" y="4289425"/>
          <p14:tracePt t="150489" x="5722938" y="4289425"/>
          <p14:tracePt t="150496" x="5730875" y="4289425"/>
          <p14:tracePt t="150512" x="5791200" y="4289425"/>
          <p14:tracePt t="150520" x="5813425" y="4289425"/>
          <p14:tracePt t="150532" x="5837238" y="4289425"/>
          <p14:tracePt t="150549" x="5883275" y="4289425"/>
          <p14:tracePt t="150551" x="5897563" y="4289425"/>
          <p14:tracePt t="150566" x="5921375" y="4289425"/>
          <p14:tracePt t="150568" x="5935663" y="4289425"/>
          <p14:tracePt t="150582" x="5951538" y="4289425"/>
          <p14:tracePt t="150599" x="5989638" y="4289425"/>
          <p14:tracePt t="150616" x="6035675" y="4289425"/>
          <p14:tracePt t="150632" x="6049963" y="4289425"/>
          <p14:tracePt t="150648" x="6111875" y="4289425"/>
          <p14:tracePt t="150665" x="6134100" y="4289425"/>
          <p14:tracePt t="150682" x="6156325" y="4289425"/>
          <p14:tracePt t="150699" x="6172200" y="4289425"/>
          <p14:tracePt t="151241" x="0" y="0"/>
        </p14:tracePtLst>
        <p14:tracePtLst>
          <p14:tracePt t="152866" x="6515100" y="4305300"/>
          <p14:tracePt t="152888" x="6499225" y="4327525"/>
          <p14:tracePt t="152904" x="6499225" y="4335463"/>
          <p14:tracePt t="152912" x="6499225" y="4343400"/>
          <p14:tracePt t="152920" x="6499225" y="4351338"/>
          <p14:tracePt t="152936" x="6499225" y="4359275"/>
          <p14:tracePt t="152952" x="6499225" y="4365625"/>
          <p14:tracePt t="152965" x="6499225" y="4373563"/>
          <p14:tracePt t="152982" x="6499225" y="4381500"/>
          <p14:tracePt t="152999" x="6499225" y="4397375"/>
          <p14:tracePt t="153015" x="6499225" y="4411663"/>
          <p14:tracePt t="153032" x="6507163" y="4419600"/>
          <p14:tracePt t="153049" x="6507163" y="4435475"/>
          <p14:tracePt t="153065" x="6507163" y="4441825"/>
          <p14:tracePt t="153082" x="6523038" y="4465638"/>
          <p14:tracePt t="153099" x="6530975" y="4479925"/>
          <p14:tracePt t="153116" x="6537325" y="4479925"/>
          <p14:tracePt t="153132" x="6537325" y="4495800"/>
          <p14:tracePt t="153149" x="6545263" y="4511675"/>
          <p14:tracePt t="153152" x="6553200" y="4518025"/>
          <p14:tracePt t="153176" x="6575425" y="4533900"/>
          <p14:tracePt t="153184" x="6575425" y="4541838"/>
          <p14:tracePt t="153199" x="6591300" y="4572000"/>
          <p14:tracePt t="153216" x="6613525" y="4579938"/>
          <p14:tracePt t="153232" x="6637338" y="4587875"/>
          <p14:tracePt t="153249" x="6651625" y="4594225"/>
          <p14:tracePt t="153280" x="6659563" y="4594225"/>
          <p14:tracePt t="153288" x="6667500" y="4594225"/>
          <p14:tracePt t="153304" x="6675438" y="4594225"/>
          <p14:tracePt t="153316" x="6689725" y="4594225"/>
          <p14:tracePt t="153332" x="6713538" y="4594225"/>
          <p14:tracePt t="153349" x="6773863" y="4594225"/>
          <p14:tracePt t="153352" x="6789738" y="4594225"/>
          <p14:tracePt t="153365" x="6811963" y="4594225"/>
          <p14:tracePt t="153382" x="6835775" y="4594225"/>
          <p14:tracePt t="153399" x="6865938" y="4594225"/>
          <p14:tracePt t="153415" x="6888163" y="4594225"/>
          <p14:tracePt t="153432" x="6926263" y="4594225"/>
          <p14:tracePt t="153449" x="6980238" y="4587875"/>
          <p14:tracePt t="153465" x="7048500" y="4572000"/>
          <p14:tracePt t="153482" x="7102475" y="4556125"/>
          <p14:tracePt t="153499" x="7124700" y="4549775"/>
          <p14:tracePt t="153516" x="7132638" y="4549775"/>
          <p14:tracePt t="153584" x="7140575" y="4549775"/>
          <p14:tracePt t="153592" x="7146925" y="4541838"/>
          <p14:tracePt t="153600" x="7154863" y="4533900"/>
          <p14:tracePt t="153615" x="7192963" y="4511675"/>
          <p14:tracePt t="153632" x="7208838" y="4495800"/>
          <p14:tracePt t="153649" x="7223125" y="4495800"/>
          <p14:tracePt t="153665" x="7231063" y="4487863"/>
          <p14:tracePt t="153682" x="7246938" y="4479925"/>
          <p14:tracePt t="153760" x="7246938" y="4473575"/>
          <p14:tracePt t="153768" x="7246938" y="4465638"/>
          <p14:tracePt t="153776" x="7246938" y="4457700"/>
          <p14:tracePt t="153784" x="7246938" y="4427538"/>
          <p14:tracePt t="153800" x="7239000" y="4419600"/>
          <p14:tracePt t="153816" x="7223125" y="4403725"/>
          <p14:tracePt t="153832" x="7216775" y="4397375"/>
          <p14:tracePt t="153849" x="7192963" y="4373563"/>
          <p14:tracePt t="153865" x="7154863" y="4359275"/>
          <p14:tracePt t="153882" x="7094538" y="4321175"/>
          <p14:tracePt t="153899" x="7070725" y="4313238"/>
          <p14:tracePt t="153916" x="7048500" y="4305300"/>
          <p14:tracePt t="153960" x="7040563" y="4305300"/>
          <p14:tracePt t="153984" x="7032625" y="4305300"/>
          <p14:tracePt t="153992" x="7026275" y="4305300"/>
          <p14:tracePt t="154001" x="0" y="0"/>
        </p14:tracePtLst>
        <p14:tracePtLst>
          <p14:tracePt t="156009" x="6149975" y="4632325"/>
          <p14:tracePt t="156424" x="6156325" y="4618038"/>
          <p14:tracePt t="156440" x="6156325" y="4602163"/>
          <p14:tracePt t="156456" x="6156325" y="4572000"/>
          <p14:tracePt t="156473" x="6156325" y="4564063"/>
          <p14:tracePt t="156480" x="6156325" y="4556125"/>
          <p14:tracePt t="156488" x="6156325" y="4549775"/>
          <p14:tracePt t="156499" x="6156325" y="4541838"/>
          <p14:tracePt t="156516" x="6156325" y="4525963"/>
          <p14:tracePt t="156534" x="6156325" y="4518025"/>
          <p14:tracePt t="156536" x="6156325" y="4511675"/>
          <p14:tracePt t="156549" x="6156325" y="4503738"/>
          <p14:tracePt t="156568" x="6156325" y="4495800"/>
          <p14:tracePt t="156583" x="6156325" y="4487863"/>
          <p14:tracePt t="156705" x="6156325" y="4479925"/>
          <p14:tracePt t="156720" x="6156325" y="4473575"/>
          <p14:tracePt t="156736" x="6156325" y="4465638"/>
          <p14:tracePt t="158232" x="6164263" y="4457700"/>
          <p14:tracePt t="158240" x="6164263" y="4449763"/>
          <p14:tracePt t="158249" x="6172200" y="4449763"/>
          <p14:tracePt t="158296" x="6172200" y="4441825"/>
          <p14:tracePt t="160640" x="6172200" y="4457700"/>
          <p14:tracePt t="160648" x="6180138" y="4465638"/>
          <p14:tracePt t="160656" x="6180138" y="4479925"/>
          <p14:tracePt t="160666" x="6188075" y="4479925"/>
          <p14:tracePt t="160683" x="6188075" y="4487863"/>
          <p14:tracePt t="160700" x="6194425" y="4518025"/>
          <p14:tracePt t="160716" x="6194425" y="4533900"/>
          <p14:tracePt t="160733" x="6194425" y="4556125"/>
          <p14:tracePt t="160749" x="6194425" y="4572000"/>
          <p14:tracePt t="160767" x="6194425" y="4579938"/>
          <p14:tracePt t="160865" x="0" y="0"/>
        </p14:tracePtLst>
        <p14:tracePtLst>
          <p14:tracePt t="161337" x="6194425" y="4602163"/>
          <p14:tracePt t="161536" x="6194425" y="4610100"/>
          <p14:tracePt t="161544" x="6188075" y="4625975"/>
          <p14:tracePt t="161560" x="6180138" y="4632325"/>
          <p14:tracePt t="162160" x="0" y="0"/>
        </p14:tracePtLst>
        <p14:tracePtLst>
          <p14:tracePt t="162921" x="6149975" y="4449763"/>
          <p14:tracePt t="163194" x="0" y="0"/>
        </p14:tracePtLst>
        <p14:tracePtLst>
          <p14:tracePt t="164457" x="6545263" y="4648200"/>
          <p14:tracePt t="164496" x="6553200" y="4648200"/>
          <p14:tracePt t="164504" x="6569075" y="4656138"/>
          <p14:tracePt t="164520" x="6591300" y="4656138"/>
          <p14:tracePt t="164528" x="6607175" y="4656138"/>
          <p14:tracePt t="164536" x="6621463" y="4664075"/>
          <p14:tracePt t="164552" x="6683375" y="4686300"/>
          <p14:tracePt t="164567" x="6705600" y="4686300"/>
          <p14:tracePt t="164584" x="6727825" y="4694238"/>
          <p14:tracePt t="164600" x="6751638" y="4694238"/>
          <p14:tracePt t="164617" x="6789738" y="4694238"/>
          <p14:tracePt t="164633" x="6850063" y="4694238"/>
          <p14:tracePt t="164650" x="6911975" y="4708525"/>
          <p14:tracePt t="164667" x="6980238" y="4708525"/>
          <p14:tracePt t="164683" x="7010400" y="4708525"/>
          <p14:tracePt t="164700" x="7026275" y="4708525"/>
          <p14:tracePt t="164717" x="7032625" y="4708525"/>
          <p14:tracePt t="164752" x="7040563" y="4708525"/>
          <p14:tracePt t="164760" x="7048500" y="4708525"/>
          <p14:tracePt t="164769" x="7056438" y="4708525"/>
          <p14:tracePt t="164783" x="7078663" y="4708525"/>
          <p14:tracePt t="164800" x="7102475" y="4708525"/>
          <p14:tracePt t="164817" x="7116763" y="4708525"/>
          <p14:tracePt t="164833" x="7132638" y="4708525"/>
          <p14:tracePt t="164851" x="7140575" y="4708525"/>
          <p14:tracePt t="164928" x="7146925" y="4708525"/>
          <p14:tracePt t="164936" x="7154863" y="4708525"/>
          <p14:tracePt t="164944" x="7162800" y="4708525"/>
          <p14:tracePt t="164952" x="7178675" y="4708525"/>
          <p14:tracePt t="164967" x="7185025" y="4708525"/>
          <p14:tracePt t="164986" x="7192963" y="4708525"/>
          <p14:tracePt t="165000" x="7200900" y="4708525"/>
          <p14:tracePt t="165040" x="7200900" y="4702175"/>
          <p14:tracePt t="165088" x="7200900" y="4694238"/>
          <p14:tracePt t="165096" x="7200900" y="4686300"/>
          <p14:tracePt t="165112" x="7200900" y="4670425"/>
          <p14:tracePt t="165120" x="7192963" y="4670425"/>
          <p14:tracePt t="165136" x="7185025" y="4656138"/>
          <p14:tracePt t="165151" x="7170738" y="4640263"/>
          <p14:tracePt t="165167" x="7162800" y="4632325"/>
          <p14:tracePt t="165185" x="7140575" y="4618038"/>
          <p14:tracePt t="165200" x="7108825" y="4602163"/>
          <p14:tracePt t="165217" x="7078663" y="4579938"/>
          <p14:tracePt t="165233" x="7056438" y="4572000"/>
          <p14:tracePt t="165250" x="7056438" y="4564063"/>
          <p14:tracePt t="165267" x="7040563" y="4533900"/>
          <p14:tracePt t="165284" x="7032625" y="4533900"/>
          <p14:tracePt t="165300" x="7026275" y="4525963"/>
          <p14:tracePt t="165317" x="7002463" y="4511675"/>
          <p14:tracePt t="165333" x="6980238" y="4511675"/>
          <p14:tracePt t="165351" x="6942138" y="4495800"/>
          <p14:tracePt t="165352" x="6926263" y="4487863"/>
          <p14:tracePt t="165367" x="6911975" y="4479925"/>
          <p14:tracePt t="165384" x="6880225" y="4473575"/>
          <p14:tracePt t="165401" x="6873875" y="4473575"/>
          <p14:tracePt t="165417" x="6835775" y="4473575"/>
          <p14:tracePt t="165434" x="6819900" y="4473575"/>
          <p14:tracePt t="165450" x="6811963" y="4473575"/>
          <p14:tracePt t="165467" x="6789738" y="4473575"/>
          <p14:tracePt t="165484" x="6759575" y="4473575"/>
          <p14:tracePt t="165487" x="6743700" y="4473575"/>
          <p14:tracePt t="165501" x="6735763" y="4473575"/>
          <p14:tracePt t="165517" x="6705600" y="4473575"/>
          <p14:tracePt t="165536" x="6683375" y="4473575"/>
          <p14:tracePt t="165552" x="6675438" y="4473575"/>
          <p14:tracePt t="165567" x="6659563" y="4473575"/>
          <p14:tracePt t="165583" x="6629400" y="4479925"/>
          <p14:tracePt t="165600" x="6613525" y="4487863"/>
          <p14:tracePt t="165617" x="6591300" y="4495800"/>
          <p14:tracePt t="165634" x="6575425" y="4511675"/>
          <p14:tracePt t="165650" x="6553200" y="4518025"/>
          <p14:tracePt t="165667" x="6545263" y="4525963"/>
          <p14:tracePt t="165684" x="6537325" y="4533900"/>
          <p14:tracePt t="165701" x="6530975" y="4533900"/>
          <p14:tracePt t="165717" x="6530975" y="4541838"/>
          <p14:tracePt t="165733" x="6515100" y="4549775"/>
          <p14:tracePt t="165768" x="6507163" y="4556125"/>
          <p14:tracePt t="165801" x="6507163" y="4572000"/>
          <p14:tracePt t="165824" x="6507163" y="4579938"/>
          <p14:tracePt t="165833" x="6507163" y="4587875"/>
          <p14:tracePt t="165840" x="6507163" y="4594225"/>
          <p14:tracePt t="165850" x="6515100" y="4602163"/>
          <p14:tracePt t="165880" x="6523038" y="4618038"/>
          <p14:tracePt t="165912" x="6523038" y="4625975"/>
          <p14:tracePt t="165952" x="6530975" y="4632325"/>
          <p14:tracePt t="165976" x="6537325" y="4632325"/>
          <p14:tracePt t="166256" x="6537325" y="4640263"/>
          <p14:tracePt t="166257" x="0" y="0"/>
        </p14:tracePtLst>
        <p14:tracePtLst>
          <p14:tracePt t="168938" x="6194425" y="4770438"/>
          <p14:tracePt t="169936" x="0" y="0"/>
        </p14:tracePtLst>
        <p14:tracePtLst>
          <p14:tracePt t="172737" x="6172200" y="4602163"/>
          <p14:tracePt t="173497" x="0" y="0"/>
        </p14:tracePtLst>
        <p14:tracePtLst>
          <p14:tracePt t="174505" x="6142038" y="4822825"/>
          <p14:tracePt t="174690" x="0" y="0"/>
        </p14:tracePtLst>
        <p14:tracePtLst>
          <p14:tracePt t="175353" x="6134100" y="4610100"/>
          <p14:tracePt t="176248" x="0" y="0"/>
        </p14:tracePtLst>
        <p14:tracePtLst>
          <p14:tracePt t="177954" x="7108825" y="4808538"/>
          <p14:tracePt t="177960" x="7086600" y="4808538"/>
          <p14:tracePt t="177976" x="7048500" y="4808538"/>
          <p14:tracePt t="177984" x="7040563" y="4808538"/>
          <p14:tracePt t="178001" x="7010400" y="4808538"/>
          <p14:tracePt t="178018" x="6988175" y="4808538"/>
          <p14:tracePt t="178035" x="6980238" y="4808538"/>
          <p14:tracePt t="178052" x="6964363" y="4808538"/>
          <p14:tracePt t="178068" x="6950075" y="4808538"/>
          <p14:tracePt t="178085" x="6934200" y="4808538"/>
          <p14:tracePt t="178101" x="6911975" y="4816475"/>
          <p14:tracePt t="178119" x="6904038" y="4816475"/>
          <p14:tracePt t="178135" x="6873875" y="4822825"/>
          <p14:tracePt t="178152" x="6850063" y="4830763"/>
          <p14:tracePt t="178168" x="6819900" y="4830763"/>
          <p14:tracePt t="178185" x="6797675" y="4838700"/>
          <p14:tracePt t="178201" x="6781800" y="4838700"/>
          <p14:tracePt t="178219" x="6765925" y="4838700"/>
          <p14:tracePt t="178235" x="6759575" y="4838700"/>
          <p14:tracePt t="178252" x="6727825" y="4846638"/>
          <p14:tracePt t="178268" x="6721475" y="4854575"/>
          <p14:tracePt t="178285" x="6705600" y="4854575"/>
          <p14:tracePt t="178301" x="6697663" y="4854575"/>
          <p14:tracePt t="178318" x="6683375" y="4860925"/>
          <p14:tracePt t="178335" x="6675438" y="4860925"/>
          <p14:tracePt t="178352" x="6659563" y="4868863"/>
          <p14:tracePt t="178376" x="6651625" y="4868863"/>
          <p14:tracePt t="178801" x="0" y="0"/>
        </p14:tracePtLst>
        <p14:tracePtLst>
          <p14:tracePt t="195696" x="7445375" y="3322638"/>
          <p14:tracePt t="195824" x="7445375" y="3314700"/>
          <p14:tracePt t="195840" x="7459663" y="3314700"/>
          <p14:tracePt t="195848" x="7483475" y="3314700"/>
          <p14:tracePt t="195856" x="7497763" y="3314700"/>
          <p14:tracePt t="195872" x="7604125" y="3314700"/>
          <p14:tracePt t="195887" x="7718425" y="3314700"/>
          <p14:tracePt t="195904" x="7832725" y="3314700"/>
          <p14:tracePt t="195920" x="7894638" y="3314700"/>
          <p14:tracePt t="195937" x="7916863" y="3314700"/>
          <p14:tracePt t="196424" x="0" y="0"/>
        </p14:tracePtLst>
        <p14:tracePtLst>
          <p14:tracePt t="200633" x="5676900" y="4899025"/>
          <p14:tracePt t="200752" x="5692775" y="4899025"/>
          <p14:tracePt t="200760" x="5753100" y="4899025"/>
          <p14:tracePt t="200771" x="5821363" y="4899025"/>
          <p14:tracePt t="200787" x="5959475" y="4899025"/>
          <p14:tracePt t="200804" x="6118225" y="4899025"/>
          <p14:tracePt t="200821" x="6264275" y="4945063"/>
          <p14:tracePt t="200824" x="6308725" y="4960938"/>
          <p14:tracePt t="200837" x="6354763" y="4975225"/>
          <p14:tracePt t="200854" x="6469063" y="4983163"/>
          <p14:tracePt t="200871" x="6530975" y="4991100"/>
          <p14:tracePt t="200887" x="6629400" y="4991100"/>
          <p14:tracePt t="200904" x="6759575" y="5013325"/>
          <p14:tracePt t="200921" x="6896100" y="5029200"/>
          <p14:tracePt t="200937" x="7010400" y="5059363"/>
          <p14:tracePt t="200955" x="7094538" y="5089525"/>
          <p14:tracePt t="200971" x="7146925" y="5089525"/>
          <p14:tracePt t="200988" x="7223125" y="5105400"/>
          <p14:tracePt t="201004" x="7246938" y="5105400"/>
          <p14:tracePt t="201021" x="7299325" y="5105400"/>
          <p14:tracePt t="201024" x="7315200" y="5105400"/>
          <p14:tracePt t="201038" x="7345363" y="5105400"/>
          <p14:tracePt t="201054" x="7391400" y="5105400"/>
          <p14:tracePt t="201071" x="7505700" y="5105400"/>
          <p14:tracePt t="201088" x="7566025" y="5105400"/>
          <p14:tracePt t="201104" x="7620000" y="5105400"/>
          <p14:tracePt t="201121" x="7666038" y="5105400"/>
          <p14:tracePt t="201137" x="7696200" y="5105400"/>
          <p14:tracePt t="201154" x="7726363" y="5105400"/>
          <p14:tracePt t="201171" x="7734300" y="5105400"/>
          <p14:tracePt t="201187" x="7764463" y="5105400"/>
          <p14:tracePt t="201204" x="7818438" y="5105400"/>
          <p14:tracePt t="201221" x="7894638" y="5083175"/>
          <p14:tracePt t="201225" x="7908925" y="5083175"/>
          <p14:tracePt t="201237" x="7954963" y="5075238"/>
          <p14:tracePt t="201254" x="8008938" y="5059363"/>
          <p14:tracePt t="201271" x="8069263" y="5059363"/>
          <p14:tracePt t="201287" x="8085138" y="5059363"/>
          <p14:tracePt t="201304" x="8115300" y="5051425"/>
          <p14:tracePt t="201321" x="8161338" y="5045075"/>
          <p14:tracePt t="201337" x="8229600" y="5013325"/>
          <p14:tracePt t="201354" x="8313738" y="4999038"/>
          <p14:tracePt t="201371" x="8389938" y="4975225"/>
          <p14:tracePt t="201387" x="8466138" y="4953000"/>
          <p14:tracePt t="201404" x="8512175" y="4937125"/>
          <p14:tracePt t="201421" x="8526463" y="4922838"/>
          <p14:tracePt t="201437" x="8534400" y="4922838"/>
          <p14:tracePt t="201455" x="8542338" y="4914900"/>
          <p14:tracePt t="201471" x="8564563" y="4906963"/>
          <p14:tracePt t="201488" x="8610600" y="4899025"/>
          <p14:tracePt t="201504" x="8686800" y="4876800"/>
          <p14:tracePt t="201521" x="8755063" y="4854575"/>
          <p14:tracePt t="201538" x="8793163" y="4838700"/>
          <p14:tracePt t="201554" x="8885238" y="4816475"/>
          <p14:tracePt t="201571" x="8899525" y="4816475"/>
          <p14:tracePt t="201616" x="8915400" y="4816475"/>
          <p14:tracePt t="201632" x="8923338" y="4816475"/>
          <p14:tracePt t="201640" x="8945563" y="4816475"/>
          <p14:tracePt t="201648" x="8953500" y="4816475"/>
          <p14:tracePt t="201656" x="8983663" y="4816475"/>
          <p14:tracePt t="201671" x="9029700" y="4816475"/>
          <p14:tracePt t="201688" x="9059863" y="4816475"/>
          <p14:tracePt t="201704" x="9083675" y="4816475"/>
          <p14:tracePt t="201793" x="9090025" y="4816475"/>
          <p14:tracePt t="201800" x="9105900" y="4816475"/>
          <p14:tracePt t="201808" x="9128125" y="4816475"/>
          <p14:tracePt t="201821" x="9136063" y="4816475"/>
          <p14:tracePt t="201838" x="9166225" y="4816475"/>
          <p14:tracePt t="201839" x="9174163" y="4816475"/>
          <p14:tracePt t="201855" x="9190038" y="4816475"/>
          <p14:tracePt t="202440" x="0" y="0"/>
        </p14:tracePtLst>
        <p14:tracePtLst>
          <p14:tracePt t="212081" x="7056438" y="6850063"/>
          <p14:tracePt t="212088" x="7064375" y="6850063"/>
          <p14:tracePt t="212096" x="7070725" y="6850063"/>
          <p14:tracePt t="212105" x="7078663" y="6850063"/>
          <p14:tracePt t="212122" x="7086600" y="6850063"/>
          <p14:tracePt t="212138" x="7094538" y="6850063"/>
          <p14:tracePt t="212208" x="7102475" y="6850063"/>
          <p14:tracePt t="212224" x="7116763" y="6850063"/>
          <p14:tracePt t="212232" x="7146925" y="6850063"/>
          <p14:tracePt t="212240" x="7170738" y="6850063"/>
          <p14:tracePt t="212255" x="7208838" y="6850063"/>
          <p14:tracePt t="212272" x="7353300" y="6842125"/>
          <p14:tracePt t="212288" x="7421563" y="6835775"/>
          <p14:tracePt t="212305" x="7451725" y="6819900"/>
          <p14:tracePt t="212322" x="7475538" y="6819900"/>
          <p14:tracePt t="212338" x="7489825" y="6819900"/>
          <p14:tracePt t="212355" x="7521575" y="6819900"/>
          <p14:tracePt t="212372" x="7559675" y="6804025"/>
          <p14:tracePt t="212388" x="7566025" y="6797675"/>
          <p14:tracePt t="212405" x="7680325" y="6743700"/>
          <p14:tracePt t="212424" x="7756525" y="6651625"/>
          <p14:tracePt t="212439" x="7780338" y="6561138"/>
          <p14:tracePt t="212455" x="7788275" y="6469063"/>
          <p14:tracePt t="212472" x="7788275" y="6354763"/>
          <p14:tracePt t="212488" x="7764463" y="6240463"/>
          <p14:tracePt t="212505" x="7712075" y="6111875"/>
          <p14:tracePt t="212523" x="7604125" y="5981700"/>
          <p14:tracePt t="212539" x="7551738" y="5859463"/>
          <p14:tracePt t="212555" x="7475538" y="5753100"/>
          <p14:tracePt t="212572" x="7413625" y="5661025"/>
          <p14:tracePt t="212588" x="7375525" y="5622925"/>
          <p14:tracePt t="212605" x="7337425" y="5592763"/>
          <p14:tracePt t="212623" x="7307263" y="5570538"/>
          <p14:tracePt t="212639" x="7292975" y="5562600"/>
          <p14:tracePt t="212656" x="7277100" y="5554663"/>
          <p14:tracePt t="212672" x="7261225" y="5546725"/>
          <p14:tracePt t="212688" x="7239000" y="5540375"/>
          <p14:tracePt t="212712" x="7231063" y="5532438"/>
          <p14:tracePt t="212722" x="7216775" y="5516563"/>
          <p14:tracePt t="212739" x="7192963" y="5508625"/>
          <p14:tracePt t="212755" x="7162800" y="5494338"/>
          <p14:tracePt t="212772" x="7124700" y="5464175"/>
          <p14:tracePt t="212789" x="7086600" y="5456238"/>
          <p14:tracePt t="212806" x="7048500" y="5432425"/>
          <p14:tracePt t="212822" x="7040563" y="5426075"/>
          <p14:tracePt t="212904" x="7032625" y="5426075"/>
          <p14:tracePt t="212928" x="7026275" y="5426075"/>
          <p14:tracePt t="212936" x="6994525" y="5432425"/>
          <p14:tracePt t="212944" x="6972300" y="5440363"/>
          <p14:tracePt t="212955" x="6934200" y="5470525"/>
          <p14:tracePt t="212976" x="6918325" y="5486400"/>
          <p14:tracePt t="212988" x="6918325" y="5494338"/>
          <p14:tracePt t="213005" x="6896100" y="5516563"/>
          <p14:tracePt t="213022" x="6865938" y="5540375"/>
          <p14:tracePt t="213039" x="6819900" y="5578475"/>
          <p14:tracePt t="213056" x="6781800" y="5592763"/>
          <p14:tracePt t="213072" x="6727825" y="5622925"/>
          <p14:tracePt t="213088" x="6713538" y="5622925"/>
          <p14:tracePt t="213105" x="6697663" y="5638800"/>
          <p14:tracePt t="213122" x="6683375" y="5638800"/>
          <p14:tracePt t="213139" x="6667500" y="5646738"/>
          <p14:tracePt t="213172" x="6645275" y="5646738"/>
          <p14:tracePt t="213205" x="6637338" y="5646738"/>
          <p14:tracePt t="213222" x="6629400" y="5646738"/>
          <p14:tracePt t="213239" x="6621463" y="5646738"/>
          <p14:tracePt t="213384" x="6659563" y="5646738"/>
          <p14:tracePt t="213392" x="6713538" y="5646738"/>
          <p14:tracePt t="213400" x="6735763" y="5630863"/>
          <p14:tracePt t="213408" x="6759575" y="5622925"/>
          <p14:tracePt t="213422" x="6789738" y="5622925"/>
          <p14:tracePt t="213439" x="6873875" y="5616575"/>
          <p14:tracePt t="213457" x="6934200" y="5600700"/>
          <p14:tracePt t="213472" x="6950075" y="5592763"/>
          <p14:tracePt t="213488" x="6956425" y="5592763"/>
          <p14:tracePt t="213616" x="6964363" y="5592763"/>
          <p14:tracePt t="214130" x="0" y="0"/>
        </p14:tracePtLst>
        <p14:tracePtLst>
          <p14:tracePt t="215081" x="6035675" y="5584825"/>
          <p14:tracePt t="215152" x="6027738" y="5584825"/>
          <p14:tracePt t="215192" x="6057900" y="5584825"/>
          <p14:tracePt t="215200" x="6088063" y="5584825"/>
          <p14:tracePt t="215209" x="6118225" y="5584825"/>
          <p14:tracePt t="215222" x="6156325" y="5584825"/>
          <p14:tracePt t="215239" x="6294438" y="5584825"/>
          <p14:tracePt t="215256" x="6392863" y="5584825"/>
          <p14:tracePt t="215272" x="6469063" y="5584825"/>
          <p14:tracePt t="215289" x="6530975" y="5584825"/>
          <p14:tracePt t="215306" x="6591300" y="5584825"/>
          <p14:tracePt t="215322" x="6667500" y="5584825"/>
          <p14:tracePt t="215339" x="6713538" y="5584825"/>
          <p14:tracePt t="215356" x="6773863" y="5584825"/>
          <p14:tracePt t="215372" x="6835775" y="5584825"/>
          <p14:tracePt t="215375" x="6888163" y="5584825"/>
          <p14:tracePt t="215389" x="6926263" y="5584825"/>
          <p14:tracePt t="215406" x="6994525" y="5584825"/>
          <p14:tracePt t="215408" x="7018338" y="5584825"/>
          <p14:tracePt t="215422" x="7032625" y="5584825"/>
          <p14:tracePt t="215439" x="7056438" y="5584825"/>
          <p14:tracePt t="215455" x="7078663" y="5578475"/>
          <p14:tracePt t="215488" x="7094538" y="5578475"/>
          <p14:tracePt t="215506" x="7102475" y="5578475"/>
          <p14:tracePt t="215522" x="7124700" y="5578475"/>
          <p14:tracePt t="215539" x="7146925" y="5578475"/>
          <p14:tracePt t="215556" x="7185025" y="5578475"/>
          <p14:tracePt t="215572" x="7223125" y="5570538"/>
          <p14:tracePt t="215575" x="7231063" y="5570538"/>
          <p14:tracePt t="215593" x="7254875" y="5562600"/>
          <p14:tracePt t="215606" x="7269163" y="5562600"/>
          <p14:tracePt t="215622" x="7277100" y="5562600"/>
          <p14:tracePt t="215656" x="7285038" y="5562600"/>
          <p14:tracePt t="215664" x="7299325" y="5562600"/>
          <p14:tracePt t="215672" x="7315200" y="5562600"/>
          <p14:tracePt t="215689" x="7361238" y="5562600"/>
          <p14:tracePt t="215706" x="7421563" y="5562600"/>
          <p14:tracePt t="215722" x="7475538" y="5562600"/>
          <p14:tracePt t="215739" x="7513638" y="5562600"/>
          <p14:tracePt t="215755" x="7535863" y="5562600"/>
          <p14:tracePt t="215772" x="7543800" y="5562600"/>
          <p14:tracePt t="215800" x="7559675" y="5562600"/>
          <p14:tracePt t="215808" x="7566025" y="5562600"/>
          <p14:tracePt t="215822" x="7589838" y="5562600"/>
          <p14:tracePt t="215839" x="7696200" y="5562600"/>
          <p14:tracePt t="215856" x="7772400" y="5562600"/>
          <p14:tracePt t="215872" x="7826375" y="5562600"/>
          <p14:tracePt t="215889" x="7848600" y="5562600"/>
          <p14:tracePt t="215905" x="7856538" y="5562600"/>
          <p14:tracePt t="215922" x="7864475" y="5562600"/>
          <p14:tracePt t="215952" x="7870825" y="5562600"/>
          <p14:tracePt t="215960" x="7886700" y="5562600"/>
          <p14:tracePt t="215972" x="7902575" y="5562600"/>
          <p14:tracePt t="215989" x="7947025" y="5562600"/>
          <p14:tracePt t="216006" x="7985125" y="5562600"/>
          <p14:tracePt t="216007" x="8001000" y="5562600"/>
          <p14:tracePt t="216022" x="8016875" y="5562600"/>
          <p14:tracePt t="216039" x="8031163" y="5562600"/>
          <p14:tracePt t="216065" x="8039100" y="5562600"/>
          <p14:tracePt t="216088" x="8047038" y="5562600"/>
          <p14:tracePt t="216104" x="8061325" y="5562600"/>
          <p14:tracePt t="216112" x="8077200" y="5562600"/>
          <p14:tracePt t="216122" x="8107363" y="5562600"/>
          <p14:tracePt t="216139" x="8175625" y="5562600"/>
          <p14:tracePt t="216156" x="8251825" y="5562600"/>
          <p14:tracePt t="216172" x="8335963" y="5562600"/>
          <p14:tracePt t="216189" x="8382000" y="5562600"/>
          <p14:tracePt t="216206" x="8389938" y="5562600"/>
          <p14:tracePt t="216222" x="8428038" y="5562600"/>
          <p14:tracePt t="216239" x="8480425" y="5562600"/>
          <p14:tracePt t="216255" x="8518525" y="5562600"/>
          <p14:tracePt t="216272" x="8626475" y="5584825"/>
          <p14:tracePt t="216289" x="8763000" y="5584825"/>
          <p14:tracePt t="216306" x="8893175" y="5584825"/>
          <p14:tracePt t="216322" x="8991600" y="5584825"/>
          <p14:tracePt t="216339" x="9067800" y="5584825"/>
          <p14:tracePt t="216356" x="9090025" y="5584825"/>
          <p14:tracePt t="216392" x="9097963" y="5584825"/>
          <p14:tracePt t="216408" x="9113838" y="5592763"/>
          <p14:tracePt t="216416" x="9128125" y="5592763"/>
          <p14:tracePt t="216424" x="9159875" y="5592763"/>
          <p14:tracePt t="216439" x="9258300" y="5592763"/>
          <p14:tracePt t="216455" x="9318625" y="5592763"/>
          <p14:tracePt t="216472" x="9364663" y="5592763"/>
          <p14:tracePt t="216489" x="9372600" y="5592763"/>
          <p14:tracePt t="216688" x="0" y="0"/>
        </p14:tracePtLst>
        <p14:tracePtLst>
          <p14:tracePt t="222489" x="6156325" y="4267200"/>
          <p14:tracePt t="222640" x="6156325" y="4275138"/>
          <p14:tracePt t="222648" x="6164263" y="4289425"/>
          <p14:tracePt t="222657" x="6164263" y="4297363"/>
          <p14:tracePt t="222673" x="6188075" y="4351338"/>
          <p14:tracePt t="222690" x="6194425" y="4365625"/>
          <p14:tracePt t="222706" x="6202363" y="4389438"/>
          <p14:tracePt t="222723" x="6202363" y="4403725"/>
          <p14:tracePt t="222740" x="6210300" y="4411663"/>
          <p14:tracePt t="222756" x="6210300" y="4435475"/>
          <p14:tracePt t="222773" x="6218238" y="4441825"/>
          <p14:tracePt t="222790" x="6218238" y="4457700"/>
          <p14:tracePt t="222792" x="6218238" y="4473575"/>
          <p14:tracePt t="222807" x="6226175" y="4495800"/>
          <p14:tracePt t="222823" x="6226175" y="4511675"/>
          <p14:tracePt t="222840" x="6232525" y="4525963"/>
          <p14:tracePt t="222857" x="6232525" y="4541838"/>
          <p14:tracePt t="222873" x="6232525" y="4549775"/>
          <p14:tracePt t="222890" x="6232525" y="4564063"/>
          <p14:tracePt t="222907" x="6232525" y="4572000"/>
          <p14:tracePt t="222923" x="6232525" y="4579938"/>
          <p14:tracePt t="222940" x="6232525" y="4587875"/>
          <p14:tracePt t="222957" x="6232525" y="4594225"/>
          <p14:tracePt t="222973" x="6232525" y="4610100"/>
          <p14:tracePt t="223007" x="6232525" y="4632325"/>
          <p14:tracePt t="223008" x="6232525" y="4640263"/>
          <p14:tracePt t="223032" x="6232525" y="4656138"/>
          <p14:tracePt t="223040" x="6232525" y="4664075"/>
          <p14:tracePt t="223058" x="6232525" y="4670425"/>
          <p14:tracePt t="223073" x="6232525" y="4686300"/>
          <p14:tracePt t="223090" x="6226175" y="4702175"/>
          <p14:tracePt t="223106" x="6226175" y="4708525"/>
          <p14:tracePt t="223128" x="6226175" y="4716463"/>
          <p14:tracePt t="223152" x="6226175" y="4724400"/>
          <p14:tracePt t="223160" x="6218238" y="4732338"/>
          <p14:tracePt t="223184" x="6210300" y="4740275"/>
          <p14:tracePt t="223208" x="6210300" y="4746625"/>
          <p14:tracePt t="223216" x="6202363" y="4754563"/>
          <p14:tracePt t="223240" x="6194425" y="4762500"/>
          <p14:tracePt t="223258" x="6194425" y="4770438"/>
          <p14:tracePt t="223272" x="6188075" y="4770438"/>
          <p14:tracePt t="223304" x="6188075" y="4778375"/>
          <p14:tracePt t="223328" x="6180138" y="4792663"/>
          <p14:tracePt t="223352" x="6172200" y="4792663"/>
          <p14:tracePt t="223681" x="0" y="0"/>
        </p14:tracePtLst>
        <p14:tracePtLst>
          <p14:tracePt t="224481" x="6226175" y="5829300"/>
          <p14:tracePt t="224680" x="6232525" y="5837238"/>
          <p14:tracePt t="224688" x="6240463" y="5837238"/>
          <p14:tracePt t="224696" x="6240463" y="5851525"/>
          <p14:tracePt t="224712" x="6240463" y="5859463"/>
          <p14:tracePt t="224728" x="6240463" y="5875338"/>
          <p14:tracePt t="224740" x="6240463" y="5883275"/>
          <p14:tracePt t="224757" x="6240463" y="5905500"/>
          <p14:tracePt t="224773" x="6240463" y="5913438"/>
          <p14:tracePt t="224790" x="6240463" y="5935663"/>
          <p14:tracePt t="224793" x="6240463" y="5943600"/>
          <p14:tracePt t="224807" x="6240463" y="5959475"/>
          <p14:tracePt t="224823" x="6240463" y="5973763"/>
          <p14:tracePt t="224840" x="6240463" y="5989638"/>
          <p14:tracePt t="224856" x="6240463" y="6003925"/>
          <p14:tracePt t="224873" x="6240463" y="6019800"/>
          <p14:tracePt t="224890" x="6240463" y="6027738"/>
          <p14:tracePt t="224907" x="6240463" y="6049963"/>
          <p14:tracePt t="224923" x="6240463" y="6065838"/>
          <p14:tracePt t="224940" x="6240463" y="6088063"/>
          <p14:tracePt t="224957" x="6240463" y="6118225"/>
          <p14:tracePt t="224973" x="6240463" y="6142038"/>
          <p14:tracePt t="224990" x="6240463" y="6149975"/>
          <p14:tracePt t="224993" x="6240463" y="6156325"/>
          <p14:tracePt t="225008" x="6240463" y="6164263"/>
          <p14:tracePt t="225023" x="6240463" y="6172200"/>
          <p14:tracePt t="225040" x="6240463" y="6180138"/>
          <p14:tracePt t="225056" x="6240463" y="6188075"/>
          <p14:tracePt t="225080" x="6240463" y="6194425"/>
          <p14:tracePt t="225090" x="6240463" y="6210300"/>
          <p14:tracePt t="225107" x="6240463" y="6226175"/>
          <p14:tracePt t="225123" x="6240463" y="6264275"/>
          <p14:tracePt t="225140" x="6240463" y="6286500"/>
          <p14:tracePt t="225157" x="6240463" y="6302375"/>
          <p14:tracePt t="225173" x="6240463" y="6308725"/>
          <p14:tracePt t="225175" x="6240463" y="6316663"/>
          <p14:tracePt t="225207" x="6240463" y="6324600"/>
          <p14:tracePt t="225240" x="6240463" y="6332538"/>
          <p14:tracePt t="225248" x="6240463" y="6340475"/>
          <p14:tracePt t="225264" x="6248400" y="6354763"/>
          <p14:tracePt t="225280" x="6248400" y="6362700"/>
          <p14:tracePt t="225304" x="6248400" y="6392863"/>
          <p14:tracePt t="225312" x="6248400" y="6408738"/>
          <p14:tracePt t="225323" x="6240463" y="6423025"/>
          <p14:tracePt t="225340" x="6232525" y="6446838"/>
          <p14:tracePt t="225361" x="6232525" y="6454775"/>
          <p14:tracePt t="225928" x="0" y="0"/>
        </p14:tracePtLst>
        <p14:tracePtLst>
          <p14:tracePt t="226817" x="5799138" y="6164263"/>
          <p14:tracePt t="226824" x="5799138" y="6188075"/>
          <p14:tracePt t="226832" x="5799138" y="6210300"/>
          <p14:tracePt t="226840" x="5799138" y="6218238"/>
          <p14:tracePt t="226857" x="5799138" y="6240463"/>
          <p14:tracePt t="226873" x="5799138" y="6248400"/>
          <p14:tracePt t="226890" x="5799138" y="6256338"/>
          <p14:tracePt t="226907" x="5799138" y="6264275"/>
          <p14:tracePt t="227048" x="5799138" y="6270625"/>
          <p14:tracePt t="227056" x="5799138" y="6278563"/>
          <p14:tracePt t="227064" x="5799138" y="6286500"/>
          <p14:tracePt t="227088" x="5799138" y="6294438"/>
          <p14:tracePt t="227113" x="5791200" y="6308725"/>
          <p14:tracePt t="227120" x="0" y="0"/>
        </p14:tracePtLst>
        <p14:tracePtLst>
          <p14:tracePt t="233369" x="6765925" y="6096000"/>
          <p14:tracePt t="233376" x="6781800" y="6096000"/>
          <p14:tracePt t="233384" x="6804025" y="6096000"/>
          <p14:tracePt t="233392" x="6811963" y="6096000"/>
          <p14:tracePt t="233408" x="6850063" y="6096000"/>
          <p14:tracePt t="233424" x="6873875" y="6096000"/>
          <p14:tracePt t="233441" x="6888163" y="6096000"/>
          <p14:tracePt t="233458" x="6918325" y="6096000"/>
          <p14:tracePt t="233474" x="6942138" y="6096000"/>
          <p14:tracePt t="233491" x="6964363" y="6096000"/>
          <p14:tracePt t="233508" x="7010400" y="6096000"/>
          <p14:tracePt t="233524" x="7048500" y="6096000"/>
          <p14:tracePt t="233541" x="7102475" y="6096000"/>
          <p14:tracePt t="233558" x="7154863" y="6096000"/>
          <p14:tracePt t="233559" x="7162800" y="6096000"/>
          <p14:tracePt t="233576" x="7192963" y="6096000"/>
          <p14:tracePt t="233591" x="7216775" y="6088063"/>
          <p14:tracePt t="233608" x="7223125" y="6088063"/>
          <p14:tracePt t="233624" x="7231063" y="6088063"/>
          <p14:tracePt t="233640" x="7239000" y="6088063"/>
          <p14:tracePt t="233672" x="7246938" y="6088063"/>
          <p14:tracePt t="233680" x="7261225" y="6088063"/>
          <p14:tracePt t="233691" x="7269163" y="6088063"/>
          <p14:tracePt t="233707" x="7285038" y="6073775"/>
          <p14:tracePt t="233724" x="7307263" y="6073775"/>
          <p14:tracePt t="233744" x="7315200" y="6073775"/>
          <p14:tracePt t="233758" x="7323138" y="6073775"/>
          <p14:tracePt t="233800" x="7331075" y="6073775"/>
          <p14:tracePt t="233824" x="7337425" y="6073775"/>
          <p14:tracePt t="233832" x="7345363" y="6073775"/>
          <p14:tracePt t="233841" x="7353300" y="6073775"/>
          <p14:tracePt t="233858" x="7369175" y="6073775"/>
          <p14:tracePt t="233874" x="7375525" y="6065838"/>
          <p14:tracePt t="233944" x="7383463" y="6065838"/>
          <p14:tracePt t="233968" x="7391400" y="6065838"/>
          <p14:tracePt t="233984" x="7413625" y="6057900"/>
          <p14:tracePt t="234000" x="7413625" y="6049963"/>
          <p14:tracePt t="234008" x="7429500" y="6049963"/>
          <p14:tracePt t="234064" x="7437438" y="6042025"/>
          <p14:tracePt t="234089" x="7445375" y="6042025"/>
          <p14:tracePt t="234105" x="7445375" y="6035675"/>
          <p14:tracePt t="234112" x="7451725" y="6035675"/>
          <p14:tracePt t="234128" x="7459663" y="6027738"/>
          <p14:tracePt t="234141" x="7459663" y="6019800"/>
          <p14:tracePt t="234158" x="7467600" y="6019800"/>
          <p14:tracePt t="234200" x="7467600" y="6011863"/>
          <p14:tracePt t="234232" x="7475538" y="6003925"/>
          <p14:tracePt t="234264" x="7475538" y="5989638"/>
          <p14:tracePt t="234272" x="7475538" y="5981700"/>
          <p14:tracePt t="234280" x="7483475" y="5973763"/>
          <p14:tracePt t="234291" x="7489825" y="5965825"/>
          <p14:tracePt t="234307" x="7489825" y="5959475"/>
          <p14:tracePt t="234328" x="7489825" y="5943600"/>
          <p14:tracePt t="234440" x="7489825" y="5927725"/>
          <p14:tracePt t="234448" x="7483475" y="5927725"/>
          <p14:tracePt t="234472" x="7483475" y="5921375"/>
          <p14:tracePt t="234473" x="0" y="0"/>
        </p14:tracePtLst>
        <p14:tracePtLst>
          <p14:tracePt t="235418" x="7459663" y="6202363"/>
          <p14:tracePt t="235425" x="7451725" y="6202363"/>
          <p14:tracePt t="235432" x="7445375" y="6202363"/>
          <p14:tracePt t="235441" x="7429500" y="6202363"/>
          <p14:tracePt t="235458" x="7413625" y="6210300"/>
          <p14:tracePt t="235474" x="7375525" y="6210300"/>
          <p14:tracePt t="235491" x="7353300" y="6218238"/>
          <p14:tracePt t="235508" x="7345363" y="6226175"/>
          <p14:tracePt t="235525" x="7337425" y="6226175"/>
          <p14:tracePt t="235541" x="7323138" y="6226175"/>
          <p14:tracePt t="235557" x="7315200" y="6232525"/>
          <p14:tracePt t="235559" x="7307263" y="6232525"/>
          <p14:tracePt t="235575" x="7292975" y="6240463"/>
          <p14:tracePt t="235591" x="7269163" y="6248400"/>
          <p14:tracePt t="235608" x="7192963" y="6264275"/>
          <p14:tracePt t="235625" x="7146925" y="6278563"/>
          <p14:tracePt t="235641" x="7108825" y="6278563"/>
          <p14:tracePt t="235657" x="7094538" y="6286500"/>
          <p14:tracePt t="235675" x="7086600" y="6286500"/>
          <p14:tracePt t="235691" x="7078663" y="6286500"/>
          <p14:tracePt t="235712" x="7070725" y="6286500"/>
          <p14:tracePt t="235724" x="7064375" y="6286500"/>
          <p14:tracePt t="235744" x="7056438" y="6286500"/>
          <p14:tracePt t="235768" x="7048500" y="6294438"/>
          <p14:tracePt t="235825" x="0" y="0"/>
        </p14:tracePtLst>
        <p14:tracePtLst>
          <p14:tracePt t="236514" x="7451725" y="6384925"/>
          <p14:tracePt t="236608" x="7445375" y="6392863"/>
          <p14:tracePt t="236616" x="7437438" y="6392863"/>
          <p14:tracePt t="236625" x="7413625" y="6392863"/>
          <p14:tracePt t="236641" x="7391400" y="6400800"/>
          <p14:tracePt t="236658" x="7375525" y="6408738"/>
          <p14:tracePt t="236674" x="7331075" y="6423025"/>
          <p14:tracePt t="236691" x="7323138" y="6423025"/>
          <p14:tracePt t="236708" x="7299325" y="6423025"/>
          <p14:tracePt t="236725" x="7285038" y="6430963"/>
          <p14:tracePt t="236760" x="7277100" y="6430963"/>
          <p14:tracePt t="236768" x="7269163" y="6438900"/>
          <p14:tracePt t="236800" x="7261225" y="6446838"/>
          <p14:tracePt t="236832" x="7246938" y="6461125"/>
          <p14:tracePt t="236872" x="7239000" y="6461125"/>
          <p14:tracePt t="236977" x="7239000" y="6469063"/>
          <p14:tracePt t="236984" x="0" y="0"/>
        </p14:tracePtLst>
        <p14:tracePtLst>
          <p14:tracePt t="247833" x="7483475" y="5989638"/>
          <p14:tracePt t="248465" x="0" y="0"/>
        </p14:tracePtLst>
        <p14:tracePtLst>
          <p14:tracePt t="249008" x="7483475" y="6164263"/>
          <p14:tracePt t="249240" x="0" y="0"/>
        </p14:tracePtLst>
        <p14:tracePtLst>
          <p14:tracePt t="250368" x="7940675" y="6202363"/>
          <p14:tracePt t="250824" x="7962900" y="6202363"/>
          <p14:tracePt t="250832" x="7993063" y="6202363"/>
          <p14:tracePt t="250843" x="8023225" y="6202363"/>
          <p14:tracePt t="250859" x="8093075" y="6218238"/>
          <p14:tracePt t="250876" x="8169275" y="6240463"/>
          <p14:tracePt t="250893" x="8213725" y="6256338"/>
          <p14:tracePt t="250896" x="8229600" y="6256338"/>
          <p14:tracePt t="250909" x="8259763" y="6256338"/>
          <p14:tracePt t="250926" x="8297863" y="6256338"/>
          <p14:tracePt t="250943" x="8366125" y="6270625"/>
          <p14:tracePt t="250960" x="8450263" y="6286500"/>
          <p14:tracePt t="250976" x="8512175" y="6294438"/>
          <p14:tracePt t="250992" x="8572500" y="6302375"/>
          <p14:tracePt t="251010" x="8610600" y="6308725"/>
          <p14:tracePt t="251026" x="8670925" y="6316663"/>
          <p14:tracePt t="251043" x="8724900" y="6316663"/>
          <p14:tracePt t="251060" x="8763000" y="6316663"/>
          <p14:tracePt t="251076" x="8785225" y="6316663"/>
          <p14:tracePt t="251092" x="8816975" y="6316663"/>
          <p14:tracePt t="251109" x="8839200" y="6316663"/>
          <p14:tracePt t="251126" x="8855075" y="6316663"/>
          <p14:tracePt t="251143" x="8877300" y="6316663"/>
          <p14:tracePt t="251159" x="8893175" y="6316663"/>
          <p14:tracePt t="251176" x="8899525" y="6316663"/>
          <p14:tracePt t="251192" x="8915400" y="6316663"/>
          <p14:tracePt t="251209" x="8923338" y="6316663"/>
          <p14:tracePt t="251248" x="8931275" y="6316663"/>
          <p14:tracePt t="251304" x="8937625" y="6316663"/>
          <p14:tracePt t="251329" x="8937625" y="6302375"/>
          <p14:tracePt t="251336" x="8937625" y="6294438"/>
          <p14:tracePt t="251344" x="8937625" y="6270625"/>
          <p14:tracePt t="251360" x="8907463" y="6232525"/>
          <p14:tracePt t="251376" x="8893175" y="6210300"/>
          <p14:tracePt t="251392" x="8861425" y="6156325"/>
          <p14:tracePt t="251409" x="8855075" y="6126163"/>
          <p14:tracePt t="251426" x="8823325" y="6088063"/>
          <p14:tracePt t="251443" x="8816975" y="6080125"/>
          <p14:tracePt t="251459" x="8801100" y="6065838"/>
          <p14:tracePt t="251476" x="8785225" y="6049963"/>
          <p14:tracePt t="251493" x="8770938" y="6035675"/>
          <p14:tracePt t="251509" x="8732838" y="6027738"/>
          <p14:tracePt t="251513" x="8724900" y="6019800"/>
          <p14:tracePt t="251528" x="8709025" y="6011863"/>
          <p14:tracePt t="251543" x="8686800" y="6003925"/>
          <p14:tracePt t="251560" x="8670925" y="6003925"/>
          <p14:tracePt t="251576" x="8640763" y="5989638"/>
          <p14:tracePt t="251593" x="8594725" y="5989638"/>
          <p14:tracePt t="251610" x="8534400" y="5989638"/>
          <p14:tracePt t="251626" x="8442325" y="5989638"/>
          <p14:tracePt t="251643" x="8359775" y="5989638"/>
          <p14:tracePt t="251659" x="8297863" y="5989638"/>
          <p14:tracePt t="251676" x="8259763" y="5989638"/>
          <p14:tracePt t="251693" x="8251825" y="5989638"/>
          <p14:tracePt t="251709" x="8213725" y="5989638"/>
          <p14:tracePt t="251712" x="8207375" y="5989638"/>
          <p14:tracePt t="251726" x="8191500" y="5997575"/>
          <p14:tracePt t="251743" x="8107363" y="6019800"/>
          <p14:tracePt t="251759" x="8061325" y="6035675"/>
          <p14:tracePt t="251776" x="8008938" y="6049963"/>
          <p14:tracePt t="251793" x="7978775" y="6073775"/>
          <p14:tracePt t="251809" x="7954963" y="6080125"/>
          <p14:tracePt t="251826" x="7940675" y="6088063"/>
          <p14:tracePt t="251843" x="7932738" y="6088063"/>
          <p14:tracePt t="251859" x="7916863" y="6103938"/>
          <p14:tracePt t="251880" x="7908925" y="6103938"/>
          <p14:tracePt t="251893" x="7902575" y="6111875"/>
          <p14:tracePt t="251909" x="7894638" y="6118225"/>
          <p14:tracePt t="251927" x="7878763" y="6126163"/>
          <p14:tracePt t="251943" x="7870825" y="6134100"/>
          <p14:tracePt t="251960" x="7848600" y="6149975"/>
          <p14:tracePt t="251976" x="7840663" y="6156325"/>
          <p14:tracePt t="251992" x="7826375" y="6156325"/>
          <p14:tracePt t="252168" x="7826375" y="6164263"/>
          <p14:tracePt t="252184" x="7826375" y="6180138"/>
          <p14:tracePt t="252192" x="7826375" y="6194425"/>
          <p14:tracePt t="252201" x="7818438" y="6194425"/>
          <p14:tracePt t="252216" x="7818438" y="6210300"/>
          <p14:tracePt t="252233" x="7818438" y="6218238"/>
          <p14:tracePt t="252243" x="7826375" y="6226175"/>
          <p14:tracePt t="252260" x="7832725" y="6226175"/>
          <p14:tracePt t="252276" x="7840663" y="6240463"/>
          <p14:tracePt t="252293" x="7848600" y="6248400"/>
          <p14:tracePt t="252309" x="7870825" y="6256338"/>
          <p14:tracePt t="252326" x="7902575" y="6270625"/>
          <p14:tracePt t="252343" x="7954963" y="6278563"/>
          <p14:tracePt t="252359" x="8008938" y="6278563"/>
          <p14:tracePt t="252376" x="8054975" y="6278563"/>
          <p14:tracePt t="252393" x="8107363" y="6278563"/>
          <p14:tracePt t="252410" x="8161338" y="6278563"/>
          <p14:tracePt t="252426" x="8191500" y="6278563"/>
          <p14:tracePt t="252443" x="8328025" y="6278563"/>
          <p14:tracePt t="252460" x="8420100" y="6278563"/>
          <p14:tracePt t="252463" x="8488363" y="6278563"/>
          <p14:tracePt t="252476" x="8534400" y="6278563"/>
          <p14:tracePt t="252493" x="8626475" y="6278563"/>
          <p14:tracePt t="252496" x="8664575" y="6278563"/>
          <p14:tracePt t="252509" x="8694738" y="6278563"/>
          <p14:tracePt t="252527" x="8770938" y="6278563"/>
          <p14:tracePt t="252543" x="8793163" y="6278563"/>
          <p14:tracePt t="252561" x="8809038" y="6278563"/>
          <p14:tracePt t="252576" x="8816975" y="6278563"/>
          <p14:tracePt t="252593" x="8831263" y="6278563"/>
          <p14:tracePt t="252610" x="8861425" y="6278563"/>
          <p14:tracePt t="252626" x="8885238" y="6264275"/>
          <p14:tracePt t="252643" x="8893175" y="6256338"/>
          <p14:tracePt t="252660" x="8899525" y="6248400"/>
          <p14:tracePt t="252676" x="8915400" y="6240463"/>
          <p14:tracePt t="252710" x="8923338" y="6232525"/>
          <p14:tracePt t="252728" x="8923338" y="6226175"/>
          <p14:tracePt t="252768" x="8923338" y="6218238"/>
          <p14:tracePt t="253000" x="0" y="0"/>
        </p14:tracePtLst>
        <p14:tracePtLst>
          <p14:tracePt t="255145" x="7535863" y="6210300"/>
          <p14:tracePt t="255400" x="7535863" y="6218238"/>
          <p14:tracePt t="255408" x="7535863" y="6226175"/>
          <p14:tracePt t="255416" x="7535863" y="6232525"/>
          <p14:tracePt t="255432" x="7535863" y="6248400"/>
          <p14:tracePt t="255443" x="7535863" y="6256338"/>
          <p14:tracePt t="255460" x="7535863" y="6278563"/>
          <p14:tracePt t="255477" x="7535863" y="6286500"/>
          <p14:tracePt t="255493" x="7527925" y="6302375"/>
          <p14:tracePt t="255510" x="7521575" y="6316663"/>
          <p14:tracePt t="255512" x="7521575" y="6324600"/>
          <p14:tracePt t="255529" x="7521575" y="6332538"/>
          <p14:tracePt t="255543" x="7513638" y="6340475"/>
          <p14:tracePt t="255720" x="7513638" y="6346825"/>
          <p14:tracePt t="255736" x="7505700" y="6346825"/>
          <p14:tracePt t="255752" x="7497763" y="6354763"/>
          <p14:tracePt t="255864" x="7489825" y="6362700"/>
          <p14:tracePt t="256352" x="0" y="0"/>
        </p14:tracePtLst>
        <p14:tracePtLst>
          <p14:tracePt t="257593" x="7864475" y="6423025"/>
          <p14:tracePt t="257632" x="7870825" y="6430963"/>
          <p14:tracePt t="257640" x="7894638" y="6446838"/>
          <p14:tracePt t="257656" x="7947025" y="6469063"/>
          <p14:tracePt t="257664" x="7970838" y="6477000"/>
          <p14:tracePt t="257677" x="8001000" y="6484938"/>
          <p14:tracePt t="257693" x="8047038" y="6507163"/>
          <p14:tracePt t="257710" x="8069263" y="6515100"/>
          <p14:tracePt t="257712" x="8085138" y="6523038"/>
          <p14:tracePt t="257727" x="8115300" y="6523038"/>
          <p14:tracePt t="257744" x="8161338" y="6523038"/>
          <p14:tracePt t="257760" x="8207375" y="6537325"/>
          <p14:tracePt t="257776" x="8237538" y="6537325"/>
          <p14:tracePt t="257793" x="8335963" y="6553200"/>
          <p14:tracePt t="257810" x="8382000" y="6561138"/>
          <p14:tracePt t="257827" x="8397875" y="6561138"/>
          <p14:tracePt t="257844" x="8428038" y="6569075"/>
          <p14:tracePt t="257860" x="8466138" y="6569075"/>
          <p14:tracePt t="257876" x="8496300" y="6569075"/>
          <p14:tracePt t="257893" x="8526463" y="6569075"/>
          <p14:tracePt t="257910" x="8542338" y="6569075"/>
          <p14:tracePt t="257911" x="8572500" y="6569075"/>
          <p14:tracePt t="257927" x="8610600" y="6575425"/>
          <p14:tracePt t="257944" x="8656638" y="6575425"/>
          <p14:tracePt t="257960" x="8678863" y="6575425"/>
          <p14:tracePt t="257976" x="8709025" y="6575425"/>
          <p14:tracePt t="257993" x="8732838" y="6575425"/>
          <p14:tracePt t="258010" x="8763000" y="6575425"/>
          <p14:tracePt t="258027" x="8809038" y="6575425"/>
          <p14:tracePt t="258043" x="8893175" y="6537325"/>
          <p14:tracePt t="258060" x="8937625" y="6523038"/>
          <p14:tracePt t="258076" x="8983663" y="6499225"/>
          <p14:tracePt t="258093" x="8991600" y="6499225"/>
          <p14:tracePt t="258136" x="8999538" y="6492875"/>
          <p14:tracePt t="258168" x="8999538" y="6484938"/>
          <p14:tracePt t="258178" x="8999538" y="6469063"/>
          <p14:tracePt t="258184" x="8999538" y="6461125"/>
          <p14:tracePt t="258193" x="8999538" y="6454775"/>
          <p14:tracePt t="258210" x="8999538" y="6438900"/>
          <p14:tracePt t="258227" x="8999538" y="6392863"/>
          <p14:tracePt t="258243" x="8991600" y="6370638"/>
          <p14:tracePt t="258260" x="8983663" y="6354763"/>
          <p14:tracePt t="258276" x="8975725" y="6340475"/>
          <p14:tracePt t="258293" x="8969375" y="6332538"/>
          <p14:tracePt t="258311" x="8937625" y="6308725"/>
          <p14:tracePt t="258327" x="8923338" y="6302375"/>
          <p14:tracePt t="258344" x="8907463" y="6294438"/>
          <p14:tracePt t="258360" x="8877300" y="6270625"/>
          <p14:tracePt t="258377" x="8861425" y="6270625"/>
          <p14:tracePt t="258393" x="8839200" y="6256338"/>
          <p14:tracePt t="258410" x="8793163" y="6248400"/>
          <p14:tracePt t="258427" x="8747125" y="6240463"/>
          <p14:tracePt t="258444" x="8702675" y="6240463"/>
          <p14:tracePt t="258460" x="8678863" y="6232525"/>
          <p14:tracePt t="258477" x="8664575" y="6232525"/>
          <p14:tracePt t="258493" x="8632825" y="6232525"/>
          <p14:tracePt t="258510" x="8626475" y="6232525"/>
          <p14:tracePt t="258527" x="8588375" y="6232525"/>
          <p14:tracePt t="258544" x="8542338" y="6232525"/>
          <p14:tracePt t="258560" x="8496300" y="6232525"/>
          <p14:tracePt t="258577" x="8420100" y="6232525"/>
          <p14:tracePt t="258593" x="8366125" y="6232525"/>
          <p14:tracePt t="258610" x="8305800" y="6232525"/>
          <p14:tracePt t="258627" x="8259763" y="6232525"/>
          <p14:tracePt t="258643" x="8229600" y="6232525"/>
          <p14:tracePt t="258660" x="8207375" y="6232525"/>
          <p14:tracePt t="258676" x="8183563" y="6232525"/>
          <p14:tracePt t="258693" x="8161338" y="6232525"/>
          <p14:tracePt t="258710" x="8115300" y="6232525"/>
          <p14:tracePt t="258712" x="8099425" y="6232525"/>
          <p14:tracePt t="258727" x="8077200" y="6232525"/>
          <p14:tracePt t="258743" x="8023225" y="6232525"/>
          <p14:tracePt t="258760" x="8008938" y="6232525"/>
          <p14:tracePt t="258784" x="8001000" y="6232525"/>
          <p14:tracePt t="258794" x="7993063" y="6240463"/>
          <p14:tracePt t="258810" x="7985125" y="6240463"/>
          <p14:tracePt t="258827" x="7970838" y="6248400"/>
          <p14:tracePt t="258843" x="7947025" y="6256338"/>
          <p14:tracePt t="258860" x="7924800" y="6270625"/>
          <p14:tracePt t="258864" x="7916863" y="6278563"/>
          <p14:tracePt t="258877" x="7908925" y="6278563"/>
          <p14:tracePt t="258893" x="7894638" y="6286500"/>
          <p14:tracePt t="258910" x="7886700" y="6294438"/>
          <p14:tracePt t="258927" x="7864475" y="6308725"/>
          <p14:tracePt t="258943" x="7856538" y="6316663"/>
          <p14:tracePt t="258960" x="7856538" y="6324600"/>
          <p14:tracePt t="258977" x="7848600" y="6324600"/>
          <p14:tracePt t="258993" x="7840663" y="6332538"/>
          <p14:tracePt t="259032" x="7840663" y="6340475"/>
          <p14:tracePt t="259048" x="7840663" y="6346825"/>
          <p14:tracePt t="259056" x="7840663" y="6354763"/>
          <p14:tracePt t="259080" x="7840663" y="6362700"/>
          <p14:tracePt t="259088" x="7840663" y="6370638"/>
          <p14:tracePt t="259104" x="7840663" y="6378575"/>
          <p14:tracePt t="259128" x="7840663" y="6384925"/>
          <p14:tracePt t="259352" x="0" y="0"/>
        </p14:tracePtLst>
        <p14:tracePtLst>
          <p14:tracePt t="262105" x="8839200" y="6065838"/>
          <p14:tracePt t="262120" x="8847138" y="6073775"/>
          <p14:tracePt t="262145" x="8855075" y="6080125"/>
          <p14:tracePt t="262152" x="8861425" y="6088063"/>
          <p14:tracePt t="262176" x="8861425" y="6103938"/>
          <p14:tracePt t="262184" x="8861425" y="6111875"/>
          <p14:tracePt t="262194" x="8861425" y="6118225"/>
          <p14:tracePt t="262211" x="8861425" y="6134100"/>
          <p14:tracePt t="262227" x="8861425" y="6142038"/>
          <p14:tracePt t="262231" x="8861425" y="6149975"/>
          <p14:tracePt t="262244" x="8861425" y="6156325"/>
          <p14:tracePt t="262261" x="8861425" y="6172200"/>
          <p14:tracePt t="262277" x="8861425" y="6188075"/>
          <p14:tracePt t="262294" x="8861425" y="6202363"/>
          <p14:tracePt t="262311" x="8861425" y="6232525"/>
          <p14:tracePt t="262327" x="8861425" y="6256338"/>
          <p14:tracePt t="262344" x="8855075" y="6278563"/>
          <p14:tracePt t="262362" x="8847138" y="6294438"/>
          <p14:tracePt t="262377" x="8847138" y="6308725"/>
          <p14:tracePt t="262394" x="8831263" y="6340475"/>
          <p14:tracePt t="262411" x="8823325" y="6370638"/>
          <p14:tracePt t="262444" x="8823325" y="6378575"/>
          <p14:tracePt t="262462" x="8816975" y="6392863"/>
          <p14:tracePt t="262464" x="8809038" y="6400800"/>
          <p14:tracePt t="262480" x="8801100" y="6408738"/>
          <p14:tracePt t="262494" x="8801100" y="6416675"/>
          <p14:tracePt t="262511" x="8785225" y="6438900"/>
          <p14:tracePt t="262527" x="8785225" y="6446838"/>
          <p14:tracePt t="262544" x="8778875" y="6454775"/>
          <p14:tracePt t="262560" x="8778875" y="6461125"/>
          <p14:tracePt t="262617" x="8770938" y="6469063"/>
          <p14:tracePt t="262624" x="8763000" y="6484938"/>
          <p14:tracePt t="262640" x="8755063" y="6484938"/>
          <p14:tracePt t="262648" x="8747125" y="6492875"/>
          <p14:tracePt t="262661" x="8740775" y="6492875"/>
          <p14:tracePt t="262677" x="8724900" y="6499225"/>
          <p14:tracePt t="262694" x="8709025" y="6507163"/>
          <p14:tracePt t="262696" x="8678863" y="6515100"/>
          <p14:tracePt t="262712" x="8656638" y="6530975"/>
          <p14:tracePt t="262728" x="8618538" y="6530975"/>
          <p14:tracePt t="262744" x="8564563" y="6530975"/>
          <p14:tracePt t="262760" x="8512175" y="6530975"/>
          <p14:tracePt t="262777" x="8458200" y="6530975"/>
          <p14:tracePt t="262794" x="8412163" y="6530975"/>
          <p14:tracePt t="262811" x="8382000" y="6530975"/>
          <p14:tracePt t="262827" x="8335963" y="6530975"/>
          <p14:tracePt t="262844" x="8297863" y="6530975"/>
          <p14:tracePt t="262861" x="8259763" y="6530975"/>
          <p14:tracePt t="262864" x="8245475" y="6530975"/>
          <p14:tracePt t="262877" x="8229600" y="6530975"/>
          <p14:tracePt t="262894" x="8199438" y="6530975"/>
          <p14:tracePt t="262896" x="8191500" y="6530975"/>
          <p14:tracePt t="262911" x="8169275" y="6530975"/>
          <p14:tracePt t="262927" x="8145463" y="6530975"/>
          <p14:tracePt t="262944" x="8137525" y="6530975"/>
          <p14:tracePt t="262960" x="8123238" y="6523038"/>
          <p14:tracePt t="262977" x="8099425" y="6507163"/>
          <p14:tracePt t="262994" x="8061325" y="6499225"/>
          <p14:tracePt t="263011" x="8054975" y="6492875"/>
          <p14:tracePt t="263027" x="8031163" y="6477000"/>
          <p14:tracePt t="263044" x="8023225" y="6454775"/>
          <p14:tracePt t="263061" x="8016875" y="6454775"/>
          <p14:tracePt t="263063" x="8016875" y="6446838"/>
          <p14:tracePt t="263094" x="8016875" y="6438900"/>
          <p14:tracePt t="263111" x="7993063" y="6400800"/>
          <p14:tracePt t="263128" x="7985125" y="6400800"/>
          <p14:tracePt t="263152" x="7985125" y="6392863"/>
          <p14:tracePt t="263160" x="7970838" y="6384925"/>
          <p14:tracePt t="263192" x="7962900" y="6378575"/>
          <p14:tracePt t="263200" x="7954963" y="6378575"/>
          <p14:tracePt t="263211" x="7954963" y="6370638"/>
          <p14:tracePt t="263227" x="7947025" y="6362700"/>
          <p14:tracePt t="263244" x="7947025" y="6346825"/>
          <p14:tracePt t="263261" x="7940675" y="6332538"/>
          <p14:tracePt t="263265" x="7940675" y="6316663"/>
          <p14:tracePt t="263278" x="7940675" y="6302375"/>
          <p14:tracePt t="263294" x="7940675" y="6278563"/>
          <p14:tracePt t="263297" x="7932738" y="6256338"/>
          <p14:tracePt t="263312" x="7932738" y="6226175"/>
          <p14:tracePt t="263327" x="7932738" y="6194425"/>
          <p14:tracePt t="263344" x="7932738" y="6172200"/>
          <p14:tracePt t="263361" x="7932738" y="6149975"/>
          <p14:tracePt t="263384" x="7932738" y="6142038"/>
          <p14:tracePt t="263400" x="7932738" y="6134100"/>
          <p14:tracePt t="263416" x="7932738" y="6126163"/>
          <p14:tracePt t="263448" x="7932738" y="6118225"/>
          <p14:tracePt t="263456" x="7932738" y="6111875"/>
          <p14:tracePt t="263465" x="7932738" y="6103938"/>
          <p14:tracePt t="263480" x="7932738" y="6096000"/>
          <p14:tracePt t="263494" x="7940675" y="6080125"/>
          <p14:tracePt t="263511" x="7970838" y="6057900"/>
          <p14:tracePt t="263528" x="7993063" y="6042025"/>
          <p14:tracePt t="263544" x="8016875" y="6035675"/>
          <p14:tracePt t="263560" x="8039100" y="6027738"/>
          <p14:tracePt t="263577" x="8069263" y="6019800"/>
          <p14:tracePt t="263594" x="8137525" y="6011863"/>
          <p14:tracePt t="263611" x="8213725" y="5997575"/>
          <p14:tracePt t="263627" x="8321675" y="5989638"/>
          <p14:tracePt t="263644" x="8397875" y="5973763"/>
          <p14:tracePt t="263661" x="8466138" y="5951538"/>
          <p14:tracePt t="263664" x="8496300" y="5951538"/>
          <p14:tracePt t="263678" x="8518525" y="5943600"/>
          <p14:tracePt t="263694" x="8550275" y="5943600"/>
          <p14:tracePt t="263696" x="8556625" y="5943600"/>
          <p14:tracePt t="263711" x="8564563" y="5943600"/>
          <p14:tracePt t="263728" x="8572500" y="5943600"/>
          <p14:tracePt t="263768" x="8580438" y="5943600"/>
          <p14:tracePt t="263776" x="8594725" y="5943600"/>
          <p14:tracePt t="263792" x="8610600" y="5943600"/>
          <p14:tracePt t="263800" x="8618538" y="5943600"/>
          <p14:tracePt t="263811" x="8626475" y="5943600"/>
          <p14:tracePt t="263828" x="8632825" y="5943600"/>
          <p14:tracePt t="263844" x="8640763" y="5943600"/>
          <p14:tracePt t="263920" x="8648700" y="5943600"/>
          <p14:tracePt t="263944" x="8656638" y="5943600"/>
          <p14:tracePt t="263952" x="8664575" y="5943600"/>
          <p14:tracePt t="263961" x="0" y="0"/>
        </p14:tracePtLst>
        <p14:tracePtLst>
          <p14:tracePt t="265322" x="9105900" y="6477000"/>
          <p14:tracePt t="265328" x="9113838" y="6484938"/>
          <p14:tracePt t="265336" x="9121775" y="6484938"/>
          <p14:tracePt t="265345" x="9128125" y="6484938"/>
          <p14:tracePt t="265361" x="9136063" y="6484938"/>
          <p14:tracePt t="265377" x="9159875" y="6499225"/>
          <p14:tracePt t="265394" x="9197975" y="6515100"/>
          <p14:tracePt t="265411" x="9212263" y="6530975"/>
          <p14:tracePt t="265428" x="9242425" y="6545263"/>
          <p14:tracePt t="265444" x="9250363" y="6561138"/>
          <p14:tracePt t="265461" x="9258300" y="6591300"/>
          <p14:tracePt t="265478" x="9258300" y="6599238"/>
          <p14:tracePt t="265494" x="9258300" y="6621463"/>
          <p14:tracePt t="265495" x="9258300" y="6629400"/>
          <p14:tracePt t="265511" x="9266238" y="6629400"/>
          <p14:tracePt t="265527" x="9372600" y="6645275"/>
          <p14:tracePt t="265544" x="9418638" y="6651625"/>
          <p14:tracePt t="265561" x="9486900" y="6651625"/>
          <p14:tracePt t="265577" x="9540875" y="6651625"/>
          <p14:tracePt t="265594" x="9601200" y="6651625"/>
          <p14:tracePt t="265611" x="9661525" y="6651625"/>
          <p14:tracePt t="265627" x="9753600" y="6637338"/>
          <p14:tracePt t="265644" x="9783763" y="6629400"/>
          <p14:tracePt t="265661" x="9921875" y="6591300"/>
          <p14:tracePt t="265663" x="9966325" y="6575425"/>
          <p14:tracePt t="265678" x="10020300" y="6569075"/>
          <p14:tracePt t="265696" x="10104438" y="6553200"/>
          <p14:tracePt t="265711" x="10134600" y="6537325"/>
          <p14:tracePt t="265727" x="10156825" y="6530975"/>
          <p14:tracePt t="265744" x="10164763" y="6515100"/>
          <p14:tracePt t="265761" x="10180638" y="6515100"/>
          <p14:tracePt t="265778" x="10194925" y="6507163"/>
          <p14:tracePt t="265795" x="10210800" y="6492875"/>
          <p14:tracePt t="265811" x="10210800" y="6484938"/>
          <p14:tracePt t="265827" x="10218738" y="6477000"/>
          <p14:tracePt t="265844" x="10226675" y="6461125"/>
          <p14:tracePt t="265861" x="10226675" y="6438900"/>
          <p14:tracePt t="265878" x="10226675" y="6423025"/>
          <p14:tracePt t="265896" x="10226675" y="6392863"/>
          <p14:tracePt t="265911" x="10226675" y="6362700"/>
          <p14:tracePt t="265927" x="10226675" y="6324600"/>
          <p14:tracePt t="265944" x="10226675" y="6278563"/>
          <p14:tracePt t="265961" x="10226675" y="6240463"/>
          <p14:tracePt t="265978" x="10226675" y="6202363"/>
          <p14:tracePt t="265996" x="10226675" y="6188075"/>
          <p14:tracePt t="266011" x="10218738" y="6172200"/>
          <p14:tracePt t="266027" x="10194925" y="6156325"/>
          <p14:tracePt t="266044" x="10142538" y="6134100"/>
          <p14:tracePt t="266061" x="10058400" y="6111875"/>
          <p14:tracePt t="266078" x="10028238" y="6080125"/>
          <p14:tracePt t="266094" x="9998075" y="6073775"/>
          <p14:tracePt t="266097" x="9974263" y="6065838"/>
          <p14:tracePt t="266114" x="9966325" y="6049963"/>
          <p14:tracePt t="266128" x="9952038" y="6049963"/>
          <p14:tracePt t="266144" x="9906000" y="6049963"/>
          <p14:tracePt t="266161" x="9837738" y="6049963"/>
          <p14:tracePt t="266177" x="9761538" y="6049963"/>
          <p14:tracePt t="266196" x="9737725" y="6049963"/>
          <p14:tracePt t="266212" x="9609138" y="6057900"/>
          <p14:tracePt t="266228" x="9547225" y="6057900"/>
          <p14:tracePt t="266244" x="9509125" y="6073775"/>
          <p14:tracePt t="266261" x="9486900" y="6080125"/>
          <p14:tracePt t="266278" x="9456738" y="6088063"/>
          <p14:tracePt t="266296" x="9394825" y="6111875"/>
          <p14:tracePt t="266312" x="9356725" y="6118225"/>
          <p14:tracePt t="266328" x="9304338" y="6126163"/>
          <p14:tracePt t="266344" x="9258300" y="6142038"/>
          <p14:tracePt t="266361" x="9220200" y="6156325"/>
          <p14:tracePt t="266378" x="9197975" y="6172200"/>
          <p14:tracePt t="266395" x="9166225" y="6180138"/>
          <p14:tracePt t="266412" x="9151938" y="6188075"/>
          <p14:tracePt t="266427" x="9144000" y="6194425"/>
          <p14:tracePt t="266444" x="9121775" y="6202363"/>
          <p14:tracePt t="266461" x="9105900" y="6218238"/>
          <p14:tracePt t="266478" x="9083675" y="6226175"/>
          <p14:tracePt t="266494" x="9059863" y="6232525"/>
          <p14:tracePt t="266497" x="9051925" y="6240463"/>
          <p14:tracePt t="266513" x="9037638" y="6256338"/>
          <p14:tracePt t="266528" x="9029700" y="6264275"/>
          <p14:tracePt t="266544" x="9021763" y="6270625"/>
          <p14:tracePt t="266562" x="9007475" y="6286500"/>
          <p14:tracePt t="266578" x="9007475" y="6308725"/>
          <p14:tracePt t="266594" x="8983663" y="6340475"/>
          <p14:tracePt t="266612" x="8983663" y="6346825"/>
          <p14:tracePt t="266627" x="8983663" y="6400800"/>
          <p14:tracePt t="266644" x="8975725" y="6416675"/>
          <p14:tracePt t="266661" x="8975725" y="6423025"/>
          <p14:tracePt t="266678" x="8975725" y="6430963"/>
          <p14:tracePt t="266694" x="8975725" y="6438900"/>
          <p14:tracePt t="266712" x="8975725" y="6446838"/>
          <p14:tracePt t="266728" x="8983663" y="6469063"/>
          <p14:tracePt t="266761" x="8999538" y="6492875"/>
          <p14:tracePt t="266778" x="9007475" y="6499225"/>
          <p14:tracePt t="266794" x="9021763" y="6515100"/>
          <p14:tracePt t="266840" x="9021763" y="6523038"/>
          <p14:tracePt t="266945" x="9029700" y="6523038"/>
          <p14:tracePt t="266952" x="9037638" y="6523038"/>
          <p14:tracePt t="266961" x="9059863" y="6523038"/>
          <p14:tracePt t="26696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8946" y="853682"/>
            <a:ext cx="5677854" cy="767690"/>
          </a:xfrm>
        </p:spPr>
        <p:txBody>
          <a:bodyPr/>
          <a:lstStyle/>
          <a:p>
            <a:r>
              <a:rPr lang="en-US" dirty="0"/>
              <a:t>CSCI 3321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0" y="164214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Polynomial Interpolation</a:t>
            </a:r>
          </a:p>
          <a:p>
            <a:pPr algn="ctr"/>
            <a:r>
              <a:rPr lang="en-US" sz="24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and</a:t>
            </a:r>
          </a:p>
          <a:p>
            <a:pPr algn="ctr"/>
            <a:r>
              <a:rPr lang="en-US" sz="24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/>
              </a:rPr>
              <a:t>Richardson Extrapolation</a:t>
            </a:r>
            <a:endParaRPr lang="en-US" sz="2400" i="1" dirty="0">
              <a:solidFill>
                <a:prstClr val="white">
                  <a:lumMod val="85000"/>
                </a:prstClr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1C468-5F95-4166-9D69-BE9C21F4A5FC}"/>
              </a:ext>
            </a:extLst>
          </p:cNvPr>
          <p:cNvSpPr/>
          <p:nvPr/>
        </p:nvSpPr>
        <p:spPr>
          <a:xfrm>
            <a:off x="3721987" y="3662570"/>
            <a:ext cx="5137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If you have any questions or comments about the material in this presentation, please send them to me in an email.  I will gather the questions and answers over the next few days and then send them to each member of the class</a:t>
            </a:r>
            <a:r>
              <a:rPr lang="en-US" sz="14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020DE0-AB62-49AE-99ED-F7E97197B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9156"/>
      </p:ext>
    </p:extLst>
  </p:cSld>
  <p:clrMapOvr>
    <a:masterClrMapping/>
  </p:clrMapOvr>
  <p:transition advTm="4365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670C-6C6C-4595-9D0E-5449B8ED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Suppose we have a set of data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66E84B-91F2-4644-9A09-7538506B9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00187"/>
              </p:ext>
            </p:extLst>
          </p:nvPr>
        </p:nvGraphicFramePr>
        <p:xfrm>
          <a:off x="609600" y="1961105"/>
          <a:ext cx="5071992" cy="171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664">
                  <a:extLst>
                    <a:ext uri="{9D8B030D-6E8A-4147-A177-3AD203B41FA5}">
                      <a16:colId xmlns:a16="http://schemas.microsoft.com/office/drawing/2014/main" val="2158943905"/>
                    </a:ext>
                  </a:extLst>
                </a:gridCol>
                <a:gridCol w="1690664">
                  <a:extLst>
                    <a:ext uri="{9D8B030D-6E8A-4147-A177-3AD203B41FA5}">
                      <a16:colId xmlns:a16="http://schemas.microsoft.com/office/drawing/2014/main" val="2278952060"/>
                    </a:ext>
                  </a:extLst>
                </a:gridCol>
                <a:gridCol w="1690664">
                  <a:extLst>
                    <a:ext uri="{9D8B030D-6E8A-4147-A177-3AD203B41FA5}">
                      <a16:colId xmlns:a16="http://schemas.microsoft.com/office/drawing/2014/main" val="2236496274"/>
                    </a:ext>
                  </a:extLst>
                </a:gridCol>
              </a:tblGrid>
              <a:tr h="176214">
                <a:tc>
                  <a:txBody>
                    <a:bodyPr/>
                    <a:lstStyle/>
                    <a:p>
                      <a:pPr algn="ctr"/>
                      <a:r>
                        <a:rPr lang="en-US" sz="1400" strike="sngStrike" dirty="0" err="1"/>
                        <a:t>i</a:t>
                      </a:r>
                      <a:endParaRPr lang="en-US" sz="1400" strike="sngStrike" dirty="0"/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 </a:t>
                      </a:r>
                    </a:p>
                  </a:txBody>
                  <a:tcPr marL="72869" marR="72869" marT="36435" marB="36435"/>
                </a:tc>
                <a:extLst>
                  <a:ext uri="{0D108BD9-81ED-4DB2-BD59-A6C34878D82A}">
                    <a16:rowId xmlns:a16="http://schemas.microsoft.com/office/drawing/2014/main" val="1486027254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049420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17245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13062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66692"/>
                  </a:ext>
                </a:extLst>
              </a:tr>
              <a:tr h="2547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9832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710E2F0-C19E-471E-8975-CC6A67B9F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125" y="1961105"/>
            <a:ext cx="5248275" cy="36099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250B632-BDC3-441C-AB0C-1B5752FE0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559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93" x="1951038" y="2111375"/>
          <p14:tracePt t="10596" x="1943100" y="2111375"/>
          <p14:tracePt t="10604" x="1927225" y="2111375"/>
          <p14:tracePt t="10611" x="1912938" y="2133600"/>
          <p14:tracePt t="10627" x="1897063" y="2149475"/>
          <p14:tracePt t="10643" x="1889125" y="2155825"/>
          <p14:tracePt t="10656" x="1889125" y="2171700"/>
          <p14:tracePt t="10672" x="1874838" y="2179638"/>
          <p14:tracePt t="10689" x="1866900" y="2193925"/>
          <p14:tracePt t="10705" x="1851025" y="2193925"/>
          <p14:tracePt t="10723" x="1844675" y="2201863"/>
          <p14:tracePt t="10739" x="1820863" y="2225675"/>
          <p14:tracePt t="10755" x="1798638" y="2232025"/>
          <p14:tracePt t="10772" x="1790700" y="2247900"/>
          <p14:tracePt t="10789" x="1774825" y="2255838"/>
          <p14:tracePt t="10806" x="1760538" y="2270125"/>
          <p14:tracePt t="10822" x="1752600" y="2278063"/>
          <p14:tracePt t="10869" x="1752600" y="2293938"/>
          <p14:tracePt t="10876" x="1744663" y="2293938"/>
          <p14:tracePt t="10892" x="1736725" y="2301875"/>
          <p14:tracePt t="10906" x="1730375" y="2324100"/>
          <p14:tracePt t="10923" x="1722438" y="2332038"/>
          <p14:tracePt t="10971" x="1714500" y="2339975"/>
          <p14:tracePt t="11004" x="1714500" y="2346325"/>
          <p14:tracePt t="11019" x="1706563" y="2354263"/>
          <p14:tracePt t="11036" x="1698625" y="2362200"/>
          <p14:tracePt t="11052" x="1698625" y="2370138"/>
          <p14:tracePt t="11059" x="1692275" y="2384425"/>
          <p14:tracePt t="11076" x="1684338" y="2384425"/>
          <p14:tracePt t="11092" x="1684338" y="2392363"/>
          <p14:tracePt t="11108" x="1684338" y="2400300"/>
          <p14:tracePt t="11124" x="1684338" y="2416175"/>
          <p14:tracePt t="11155" x="1676400" y="2416175"/>
          <p14:tracePt t="11188" x="1676400" y="2430463"/>
          <p14:tracePt t="11211" x="1676400" y="2438400"/>
          <p14:tracePt t="11252" x="1676400" y="2446338"/>
          <p14:tracePt t="11260" x="1676400" y="2460625"/>
          <p14:tracePt t="11284" x="1698625" y="2492375"/>
          <p14:tracePt t="11292" x="1706563" y="2506663"/>
          <p14:tracePt t="11309" x="1706563" y="2514600"/>
          <p14:tracePt t="11323" x="1706563" y="2522538"/>
          <p14:tracePt t="11339" x="1706563" y="2530475"/>
          <p14:tracePt t="11355" x="1706563" y="2552700"/>
          <p14:tracePt t="11380" x="1706563" y="2560638"/>
          <p14:tracePt t="11389" x="1706563" y="2568575"/>
          <p14:tracePt t="11406" x="1714500" y="2582863"/>
          <p14:tracePt t="11423" x="1714500" y="2613025"/>
          <p14:tracePt t="11439" x="1714500" y="2628900"/>
          <p14:tracePt t="11455" x="1714500" y="2659063"/>
          <p14:tracePt t="11472" x="1714500" y="2697163"/>
          <p14:tracePt t="11489" x="1722438" y="2727325"/>
          <p14:tracePt t="11506" x="1722438" y="2735263"/>
          <p14:tracePt t="11523" x="1722438" y="2759075"/>
          <p14:tracePt t="11539" x="1722438" y="2773363"/>
          <p14:tracePt t="11555" x="1722438" y="2797175"/>
          <p14:tracePt t="11572" x="1736725" y="2819400"/>
          <p14:tracePt t="11589" x="1736725" y="2849563"/>
          <p14:tracePt t="11606" x="1736725" y="2879725"/>
          <p14:tracePt t="11624" x="1736725" y="2979738"/>
          <p14:tracePt t="11639" x="1736725" y="3040063"/>
          <p14:tracePt t="11655" x="1744663" y="3078163"/>
          <p14:tracePt t="11672" x="1752600" y="3124200"/>
          <p14:tracePt t="11689" x="1752600" y="3154363"/>
          <p14:tracePt t="11692" x="1768475" y="3170238"/>
          <p14:tracePt t="11705" x="1768475" y="3178175"/>
          <p14:tracePt t="11724" x="1774825" y="3216275"/>
          <p14:tracePt t="11740" x="1782763" y="3246438"/>
          <p14:tracePt t="11756" x="1782763" y="3292475"/>
          <p14:tracePt t="11772" x="1782763" y="3344863"/>
          <p14:tracePt t="11789" x="1782763" y="3390900"/>
          <p14:tracePt t="11806" x="1782763" y="3459163"/>
          <p14:tracePt t="11822" x="1782763" y="3505200"/>
          <p14:tracePt t="11839" x="1782763" y="3551238"/>
          <p14:tracePt t="11855" x="1782763" y="3589338"/>
          <p14:tracePt t="11872" x="1782763" y="3597275"/>
          <p14:tracePt t="11889" x="1782763" y="3611563"/>
          <p14:tracePt t="11906" x="1774825" y="3619500"/>
          <p14:tracePt t="11924" x="1768475" y="3627438"/>
          <p14:tracePt t="11941" x="1768475" y="3635375"/>
          <p14:tracePt t="11971" x="1768475" y="3641725"/>
          <p14:tracePt t="12748" x="0" y="0"/>
        </p14:tracePtLst>
        <p14:tracePtLst>
          <p14:tracePt t="20917" x="2949575" y="2476500"/>
          <p14:tracePt t="20924" x="2949575" y="2484438"/>
          <p14:tracePt t="20932" x="2955925" y="2498725"/>
          <p14:tracePt t="20948" x="2955925" y="2506663"/>
          <p14:tracePt t="20972" x="2963863" y="2506663"/>
          <p14:tracePt t="21019" x="2971800" y="2514600"/>
          <p14:tracePt t="21084" x="2971800" y="2530475"/>
          <p14:tracePt t="21092" x="2979738" y="2530475"/>
          <p14:tracePt t="21101" x="3001963" y="2530475"/>
          <p14:tracePt t="21108" x="3017838" y="2530475"/>
          <p14:tracePt t="21123" x="3055938" y="2530475"/>
          <p14:tracePt t="21140" x="3086100" y="2530475"/>
          <p14:tracePt t="21171" x="3094038" y="2530475"/>
          <p14:tracePt t="21243" x="3101975" y="2530475"/>
          <p14:tracePt t="21251" x="3108325" y="2530475"/>
          <p14:tracePt t="21260" x="3116263" y="2530475"/>
          <p14:tracePt t="21276" x="3124200" y="2530475"/>
          <p14:tracePt t="21290" x="3132138" y="2530475"/>
          <p14:tracePt t="21403" x="3140075" y="2530475"/>
          <p14:tracePt t="21412" x="3146425" y="2530475"/>
          <p14:tracePt t="21423" x="3162300" y="2522538"/>
          <p14:tracePt t="21440" x="3170238" y="2514600"/>
          <p14:tracePt t="21457" x="3178175" y="2514600"/>
          <p14:tracePt t="21473" x="3184525" y="2506663"/>
          <p14:tracePt t="21548" x="3192463" y="2506663"/>
          <p14:tracePt t="21564" x="3216275" y="2498725"/>
          <p14:tracePt t="21732" x="0" y="0"/>
        </p14:tracePtLst>
        <p14:tracePtLst>
          <p14:tracePt t="22421" x="3178175" y="2811463"/>
          <p14:tracePt t="22622" x="0" y="0"/>
        </p14:tracePtLst>
        <p14:tracePtLst>
          <p14:tracePt t="23189" x="3178175" y="2949575"/>
          <p14:tracePt t="23412" x="3178175" y="2963863"/>
          <p14:tracePt t="23413" x="0" y="0"/>
        </p14:tracePtLst>
        <p14:tracePtLst>
          <p14:tracePt t="23925" x="3208338" y="3230563"/>
          <p14:tracePt t="24115" x="3208338" y="3238500"/>
          <p14:tracePt t="24125" x="3208338" y="3246438"/>
          <p14:tracePt t="24125" x="0" y="0"/>
        </p14:tracePtLst>
        <p14:tracePtLst>
          <p14:tracePt t="24589" x="3208338" y="3459163"/>
          <p14:tracePt t="25084" x="0" y="0"/>
        </p14:tracePtLst>
        <p14:tracePtLst>
          <p14:tracePt t="29516" x="5006975" y="2384425"/>
          <p14:tracePt t="29724" x="0" y="0"/>
        </p14:tracePtLst>
        <p14:tracePtLst>
          <p14:tracePt t="30133" x="4991100" y="2651125"/>
          <p14:tracePt t="30276" x="4991100" y="2659063"/>
          <p14:tracePt t="30285" x="0" y="0"/>
        </p14:tracePtLst>
        <p14:tracePtLst>
          <p14:tracePt t="31061" x="4983163" y="2987675"/>
          <p14:tracePt t="31220" x="0" y="0"/>
        </p14:tracePtLst>
        <p14:tracePtLst>
          <p14:tracePt t="31748" x="4983163" y="3208338"/>
          <p14:tracePt t="31892" x="4983163" y="3216275"/>
          <p14:tracePt t="31900" x="4983163" y="3222625"/>
          <p14:tracePt t="31908" x="0" y="0"/>
        </p14:tracePtLst>
        <p14:tracePtLst>
          <p14:tracePt t="32196" x="4922838" y="3665538"/>
          <p14:tracePt t="32355" x="4914900" y="3665538"/>
          <p14:tracePt t="32380" x="0" y="0"/>
        </p14:tracePtLst>
        <p14:tracePtLst>
          <p14:tracePt t="49060" x="6613525" y="5067300"/>
          <p14:tracePt t="49077" x="6607175" y="5075238"/>
          <p14:tracePt t="49140" x="6607175" y="5083175"/>
          <p14:tracePt t="49164" x="6607175" y="5089525"/>
          <p14:tracePt t="49188" x="6607175" y="5097463"/>
          <p14:tracePt t="49196" x="6599238" y="5105400"/>
          <p14:tracePt t="49211" x="6599238" y="5113338"/>
          <p14:tracePt t="49227" x="6599238" y="5121275"/>
          <p14:tracePt t="49244" x="6599238" y="5127625"/>
          <p14:tracePt t="49251" x="6599238" y="5135563"/>
          <p14:tracePt t="49268" x="6599238" y="5143500"/>
          <p14:tracePt t="49283" x="6599238" y="5151438"/>
          <p14:tracePt t="49293" x="6599238" y="5159375"/>
          <p14:tracePt t="49315" x="6599238" y="5165725"/>
          <p14:tracePt t="49326" x="6613525" y="5173663"/>
          <p14:tracePt t="49343" x="6613525" y="5181600"/>
          <p14:tracePt t="49360" x="6613525" y="5189538"/>
          <p14:tracePt t="49377" x="6621463" y="5189538"/>
          <p14:tracePt t="49393" x="6621463" y="5203825"/>
          <p14:tracePt t="49411" x="6637338" y="5211763"/>
          <p14:tracePt t="49428" x="6637338" y="5219700"/>
          <p14:tracePt t="49452" x="6645275" y="5219700"/>
          <p14:tracePt t="49468" x="6645275" y="5227638"/>
          <p14:tracePt t="49484" x="6659563" y="5235575"/>
          <p14:tracePt t="49500" x="6659563" y="5241925"/>
          <p14:tracePt t="49509" x="6667500" y="5241925"/>
          <p14:tracePt t="49526" x="6675438" y="5249863"/>
          <p14:tracePt t="49543" x="6683375" y="5249863"/>
          <p14:tracePt t="49560" x="6697663" y="5249863"/>
          <p14:tracePt t="49576" x="6705600" y="5257800"/>
          <p14:tracePt t="49593" x="6713538" y="5257800"/>
          <p14:tracePt t="49620" x="6721475" y="5257800"/>
          <p14:tracePt t="49660" x="6727825" y="5257800"/>
          <p14:tracePt t="49676" x="6735763" y="5257800"/>
          <p14:tracePt t="49684" x="6743700" y="5257800"/>
          <p14:tracePt t="49699" x="6751638" y="5257800"/>
          <p14:tracePt t="49747" x="6765925" y="5257800"/>
          <p14:tracePt t="49764" x="6773863" y="5257800"/>
          <p14:tracePt t="49780" x="6781800" y="5249863"/>
          <p14:tracePt t="49796" x="6797675" y="5241925"/>
          <p14:tracePt t="49812" x="6804025" y="5227638"/>
          <p14:tracePt t="49820" x="6804025" y="5219700"/>
          <p14:tracePt t="49827" x="6811963" y="5219700"/>
          <p14:tracePt t="49843" x="6827838" y="5211763"/>
          <p14:tracePt t="49860" x="6827838" y="5203825"/>
          <p14:tracePt t="49891" x="6835775" y="5197475"/>
          <p14:tracePt t="49940" x="6835775" y="5189538"/>
          <p14:tracePt t="49948" x="6835775" y="5181600"/>
          <p14:tracePt t="49960" x="6835775" y="5173663"/>
          <p14:tracePt t="49977" x="6835775" y="5165725"/>
          <p14:tracePt t="49994" x="6835775" y="5159375"/>
          <p14:tracePt t="49996" x="6835775" y="5151438"/>
          <p14:tracePt t="50020" x="6835775" y="5143500"/>
          <p14:tracePt t="50052" x="6835775" y="5135563"/>
          <p14:tracePt t="50060" x="6827838" y="5127625"/>
          <p14:tracePt t="50068" x="6819900" y="5127625"/>
          <p14:tracePt t="50076" x="6819900" y="5121275"/>
          <p14:tracePt t="50094" x="6811963" y="5121275"/>
          <p14:tracePt t="50110" x="6804025" y="5097463"/>
          <p14:tracePt t="50126" x="6804025" y="5089525"/>
          <p14:tracePt t="50143" x="6797675" y="5083175"/>
          <p14:tracePt t="50160" x="6789738" y="5075238"/>
          <p14:tracePt t="50180" x="6789738" y="5067300"/>
          <p14:tracePt t="50197" x="6781800" y="5059363"/>
          <p14:tracePt t="50315" x="6773863" y="5051425"/>
          <p14:tracePt t="50516" x="0" y="0"/>
        </p14:tracePtLst>
        <p14:tracePtLst>
          <p14:tracePt t="57165" x="7947025" y="4183063"/>
          <p14:tracePt t="57195" x="7932738" y="4183063"/>
          <p14:tracePt t="57204" x="7924800" y="4183063"/>
          <p14:tracePt t="57212" x="7916863" y="4183063"/>
          <p14:tracePt t="57227" x="7886700" y="4183063"/>
          <p14:tracePt t="57260" x="7878763" y="4191000"/>
          <p14:tracePt t="57283" x="7864475" y="4198938"/>
          <p14:tracePt t="57323" x="7864475" y="4206875"/>
          <p14:tracePt t="57348" x="7848600" y="4221163"/>
          <p14:tracePt t="57372" x="7840663" y="4237038"/>
          <p14:tracePt t="57403" x="7840663" y="4244975"/>
          <p14:tracePt t="57411" x="7840663" y="4259263"/>
          <p14:tracePt t="57444" x="7840663" y="4267200"/>
          <p14:tracePt t="57460" x="7840663" y="4275138"/>
          <p14:tracePt t="57475" x="7840663" y="4283075"/>
          <p14:tracePt t="57500" x="7840663" y="4297363"/>
          <p14:tracePt t="57507" x="7840663" y="4305300"/>
          <p14:tracePt t="57523" x="7840663" y="4321175"/>
          <p14:tracePt t="57531" x="7840663" y="4327525"/>
          <p14:tracePt t="57547" x="7840663" y="4335463"/>
          <p14:tracePt t="57560" x="7840663" y="4343400"/>
          <p14:tracePt t="57577" x="7848600" y="4351338"/>
          <p14:tracePt t="57604" x="7856538" y="4359275"/>
          <p14:tracePt t="57644" x="7856538" y="4365625"/>
          <p14:tracePt t="57652" x="7864475" y="4373563"/>
          <p14:tracePt t="57748" x="7864475" y="4381500"/>
          <p14:tracePt t="57788" x="7870825" y="4397375"/>
          <p14:tracePt t="57827" x="7870825" y="4403725"/>
          <p14:tracePt t="57835" x="7878763" y="4411663"/>
          <p14:tracePt t="57852" x="7886700" y="4419600"/>
          <p14:tracePt t="57861" x="7894638" y="4419600"/>
          <p14:tracePt t="57877" x="7902575" y="4419600"/>
          <p14:tracePt t="57948" x="7908925" y="4419600"/>
          <p14:tracePt t="57964" x="7916863" y="4419600"/>
          <p14:tracePt t="57972" x="7940675" y="4419600"/>
          <p14:tracePt t="57988" x="7954963" y="4419600"/>
          <p14:tracePt t="57996" x="7962900" y="4419600"/>
          <p14:tracePt t="58010" x="7978775" y="4419600"/>
          <p14:tracePt t="58027" x="7993063" y="4419600"/>
          <p14:tracePt t="58100" x="8016875" y="4419600"/>
          <p14:tracePt t="58115" x="8039100" y="4411663"/>
          <p14:tracePt t="58124" x="8047038" y="4411663"/>
          <p14:tracePt t="58131" x="8069263" y="4397375"/>
          <p14:tracePt t="58144" x="8077200" y="4397375"/>
          <p14:tracePt t="58161" x="8093075" y="4397375"/>
          <p14:tracePt t="58177" x="8099425" y="4397375"/>
          <p14:tracePt t="58292" x="8099425" y="4389438"/>
          <p14:tracePt t="58332" x="8099425" y="4381500"/>
          <p14:tracePt t="58348" x="8099425" y="4373563"/>
          <p14:tracePt t="58387" x="8099425" y="4365625"/>
          <p14:tracePt t="58396" x="8099425" y="4359275"/>
          <p14:tracePt t="58411" x="8099425" y="4351338"/>
          <p14:tracePt t="58420" x="8099425" y="4335463"/>
          <p14:tracePt t="58428" x="8085138" y="4327525"/>
          <p14:tracePt t="58492" x="8085138" y="4321175"/>
          <p14:tracePt t="58540" x="8085138" y="4313238"/>
          <p14:tracePt t="58548" x="8085138" y="4305300"/>
          <p14:tracePt t="58556" x="8085138" y="4297363"/>
          <p14:tracePt t="58572" x="8085138" y="4289425"/>
          <p14:tracePt t="58579" x="8085138" y="4275138"/>
          <p14:tracePt t="58594" x="8093075" y="4275138"/>
          <p14:tracePt t="58611" x="8093075" y="4251325"/>
          <p14:tracePt t="58677" x="8085138" y="4244975"/>
          <p14:tracePt t="58692" x="8085138" y="4229100"/>
          <p14:tracePt t="58756" x="8085138" y="4221163"/>
          <p14:tracePt t="58795" x="8077200" y="4221163"/>
          <p14:tracePt t="58811" x="8069263" y="4206875"/>
          <p14:tracePt t="58835" x="8061325" y="4206875"/>
          <p14:tracePt t="58860" x="8061325" y="4198938"/>
          <p14:tracePt t="58892" x="8054975" y="4198938"/>
          <p14:tracePt t="58900" x="0" y="0"/>
        </p14:tracePtLst>
        <p14:tracePtLst>
          <p14:tracePt t="71124" x="3222625" y="2987675"/>
          <p14:tracePt t="71421" x="3216275" y="2979738"/>
          <p14:tracePt t="71427" x="3216275" y="2971800"/>
          <p14:tracePt t="71435" x="3208338" y="2971800"/>
          <p14:tracePt t="71445" x="3208338" y="2963863"/>
          <p14:tracePt t="71462" x="3200400" y="2949575"/>
          <p14:tracePt t="71479" x="3200400" y="2941638"/>
          <p14:tracePt t="71495" x="3192463" y="2933700"/>
          <p14:tracePt t="71512" x="3184525" y="2917825"/>
          <p14:tracePt t="71529" x="3184525" y="2911475"/>
          <p14:tracePt t="71546" x="3178175" y="2911475"/>
          <p14:tracePt t="71684" x="3178175" y="2903538"/>
          <p14:tracePt t="71699" x="3162300" y="2903538"/>
          <p14:tracePt t="71707" x="3146425" y="2903538"/>
          <p14:tracePt t="71715" x="3140075" y="2903538"/>
          <p14:tracePt t="71729" x="3132138" y="2903538"/>
          <p14:tracePt t="71745" x="3116263" y="2903538"/>
          <p14:tracePt t="71762" x="3108325" y="2903538"/>
          <p14:tracePt t="71779" x="3078163" y="2911475"/>
          <p14:tracePt t="71795" x="3070225" y="2925763"/>
          <p14:tracePt t="71812" x="3063875" y="2925763"/>
          <p14:tracePt t="71829" x="3055938" y="2933700"/>
          <p14:tracePt t="71845" x="3048000" y="2949575"/>
          <p14:tracePt t="71862" x="3040063" y="2949575"/>
          <p14:tracePt t="71879" x="3032125" y="2955925"/>
          <p14:tracePt t="71895" x="3032125" y="2963863"/>
          <p14:tracePt t="71912" x="3032125" y="2971800"/>
          <p14:tracePt t="71929" x="3040063" y="2994025"/>
          <p14:tracePt t="71932" x="3040063" y="3001963"/>
          <p14:tracePt t="71945" x="3048000" y="3017838"/>
          <p14:tracePt t="71963" x="3108325" y="3078163"/>
          <p14:tracePt t="71979" x="3140075" y="3101975"/>
          <p14:tracePt t="71995" x="3154363" y="3124200"/>
          <p14:tracePt t="72012" x="3216275" y="3162300"/>
          <p14:tracePt t="72029" x="3254375" y="3178175"/>
          <p14:tracePt t="72045" x="3276600" y="3178175"/>
          <p14:tracePt t="72062" x="3306763" y="3178175"/>
          <p14:tracePt t="72079" x="3330575" y="3178175"/>
          <p14:tracePt t="72095" x="3352800" y="3178175"/>
          <p14:tracePt t="72237" x="0" y="0"/>
        </p14:tracePtLst>
        <p14:tracePtLst>
          <p14:tracePt t="73828" x="8564563" y="4937125"/>
          <p14:tracePt t="73844" x="8572500" y="4945063"/>
          <p14:tracePt t="73852" x="8572500" y="4953000"/>
          <p14:tracePt t="73875" x="8572500" y="4960938"/>
          <p14:tracePt t="73892" x="8572500" y="4968875"/>
          <p14:tracePt t="73908" x="8572500" y="4975225"/>
          <p14:tracePt t="73924" x="8572500" y="4991100"/>
          <p14:tracePt t="73940" x="8564563" y="4999038"/>
          <p14:tracePt t="74004" x="8556625" y="5013325"/>
          <p14:tracePt t="74028" x="8556625" y="5021263"/>
          <p14:tracePt t="74043" x="8556625" y="5037138"/>
          <p14:tracePt t="74076" x="8556625" y="5045075"/>
          <p14:tracePt t="74084" x="8556625" y="5059363"/>
          <p14:tracePt t="74116" x="8556625" y="5067300"/>
          <p14:tracePt t="74140" x="8556625" y="5083175"/>
          <p14:tracePt t="74195" x="8556625" y="5089525"/>
          <p14:tracePt t="74236" x="8556625" y="5105400"/>
          <p14:tracePt t="74251" x="8556625" y="5113338"/>
          <p14:tracePt t="74268" x="8556625" y="5121275"/>
          <p14:tracePt t="74276" x="8556625" y="5127625"/>
          <p14:tracePt t="74292" x="8556625" y="5135563"/>
          <p14:tracePt t="74315" x="8556625" y="5143500"/>
          <p14:tracePt t="74324" x="8556625" y="5151438"/>
          <p14:tracePt t="74340" x="8556625" y="5159375"/>
          <p14:tracePt t="74348" x="8556625" y="5165725"/>
          <p14:tracePt t="74372" x="8556625" y="5173663"/>
          <p14:tracePt t="74404" x="8564563" y="5181600"/>
          <p14:tracePt t="74428" x="8572500" y="5197475"/>
          <p14:tracePt t="74459" x="8580438" y="5203825"/>
          <p14:tracePt t="74483" x="8588375" y="5211763"/>
          <p14:tracePt t="74508" x="8594725" y="5219700"/>
          <p14:tracePt t="74524" x="8610600" y="5219700"/>
          <p14:tracePt t="74531" x="8610600" y="5227638"/>
          <p14:tracePt t="74546" x="8626475" y="5227638"/>
          <p14:tracePt t="74548" x="8632825" y="5227638"/>
          <p14:tracePt t="74562" x="8632825" y="5235575"/>
          <p14:tracePt t="74579" x="8656638" y="5241925"/>
          <p14:tracePt t="74596" x="8664575" y="5249863"/>
          <p14:tracePt t="74613" x="8670925" y="5249863"/>
          <p14:tracePt t="74635" x="8678863" y="5249863"/>
          <p14:tracePt t="74645" x="8686800" y="5249863"/>
          <p14:tracePt t="74662" x="8709025" y="5249863"/>
          <p14:tracePt t="74679" x="8724900" y="5241925"/>
          <p14:tracePt t="74696" x="8747125" y="5241925"/>
          <p14:tracePt t="74712" x="8763000" y="5227638"/>
          <p14:tracePt t="74729" x="8793163" y="5227638"/>
          <p14:tracePt t="74746" x="8801100" y="5219700"/>
          <p14:tracePt t="74772" x="8801100" y="5211763"/>
          <p14:tracePt t="74814" x="8801100" y="5203825"/>
          <p14:tracePt t="74828" x="8801100" y="5197475"/>
          <p14:tracePt t="74835" x="8801100" y="5189538"/>
          <p14:tracePt t="74845" x="8801100" y="5181600"/>
          <p14:tracePt t="74862" x="8801100" y="5173663"/>
          <p14:tracePt t="74879" x="8801100" y="5151438"/>
          <p14:tracePt t="74896" x="8778875" y="5127625"/>
          <p14:tracePt t="74956" x="8778875" y="5121275"/>
          <p14:tracePt t="74964" x="8778875" y="5113338"/>
          <p14:tracePt t="74980" x="8770938" y="5105400"/>
          <p14:tracePt t="74996" x="8763000" y="5097463"/>
          <p14:tracePt t="75020" x="8747125" y="5083175"/>
          <p14:tracePt t="75045" x="8740775" y="5075238"/>
          <p14:tracePt t="75132" x="8732838" y="5075238"/>
          <p14:tracePt t="75292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670C-6C6C-4595-9D0E-5449B8ED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Find the interpolating polynomial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66E84B-91F2-4644-9A09-7538506B9723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961105"/>
          <a:ext cx="5071992" cy="171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664">
                  <a:extLst>
                    <a:ext uri="{9D8B030D-6E8A-4147-A177-3AD203B41FA5}">
                      <a16:colId xmlns:a16="http://schemas.microsoft.com/office/drawing/2014/main" val="2158943905"/>
                    </a:ext>
                  </a:extLst>
                </a:gridCol>
                <a:gridCol w="1690664">
                  <a:extLst>
                    <a:ext uri="{9D8B030D-6E8A-4147-A177-3AD203B41FA5}">
                      <a16:colId xmlns:a16="http://schemas.microsoft.com/office/drawing/2014/main" val="2278952060"/>
                    </a:ext>
                  </a:extLst>
                </a:gridCol>
                <a:gridCol w="1690664">
                  <a:extLst>
                    <a:ext uri="{9D8B030D-6E8A-4147-A177-3AD203B41FA5}">
                      <a16:colId xmlns:a16="http://schemas.microsoft.com/office/drawing/2014/main" val="2236496274"/>
                    </a:ext>
                  </a:extLst>
                </a:gridCol>
              </a:tblGrid>
              <a:tr h="176214">
                <a:tc>
                  <a:txBody>
                    <a:bodyPr/>
                    <a:lstStyle/>
                    <a:p>
                      <a:pPr algn="ctr"/>
                      <a:r>
                        <a:rPr lang="en-US" sz="1400" strike="sngStrike" dirty="0" err="1"/>
                        <a:t>i</a:t>
                      </a:r>
                      <a:endParaRPr lang="en-US" sz="1400" strike="sngStrike" dirty="0"/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 </a:t>
                      </a:r>
                    </a:p>
                  </a:txBody>
                  <a:tcPr marL="72869" marR="72869" marT="36435" marB="36435"/>
                </a:tc>
                <a:extLst>
                  <a:ext uri="{0D108BD9-81ED-4DB2-BD59-A6C34878D82A}">
                    <a16:rowId xmlns:a16="http://schemas.microsoft.com/office/drawing/2014/main" val="1486027254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049420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17245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13062"/>
                  </a:ext>
                </a:extLst>
              </a:tr>
              <a:tr h="2364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66692"/>
                  </a:ext>
                </a:extLst>
              </a:tr>
              <a:tr h="2547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2869" marR="72869" marT="36435" marB="36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 marL="72869" marR="72869" marT="36435" marB="3643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9832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73B86A3-B433-4D1A-BB9E-C87560770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775" y="1961105"/>
            <a:ext cx="5381625" cy="36480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902D99-F75E-4ABB-A448-59495E015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1824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39" x="6438900" y="4830763"/>
          <p14:tracePt t="11163" x="6430963" y="4838700"/>
          <p14:tracePt t="11188" x="6430963" y="4846638"/>
          <p14:tracePt t="11204" x="6423025" y="4860925"/>
          <p14:tracePt t="11221" x="6423025" y="4868863"/>
          <p14:tracePt t="11238" x="6423025" y="4876800"/>
          <p14:tracePt t="11274" x="6423025" y="4884738"/>
          <p14:tracePt t="11306" x="6423025" y="4892675"/>
          <p14:tracePt t="11330" x="6430963" y="4906963"/>
          <p14:tracePt t="11338" x="6438900" y="4914900"/>
          <p14:tracePt t="11355" x="6446838" y="4922838"/>
          <p14:tracePt t="11371" x="6461125" y="4922838"/>
          <p14:tracePt t="11388" x="6469063" y="4937125"/>
          <p14:tracePt t="11418" x="6484938" y="4937125"/>
          <p14:tracePt t="11434" x="6499225" y="4937125"/>
          <p14:tracePt t="11442" x="6515100" y="4945063"/>
          <p14:tracePt t="11454" x="6530975" y="4953000"/>
          <p14:tracePt t="11471" x="6569075" y="4960938"/>
          <p14:tracePt t="11488" x="6607175" y="4968875"/>
          <p14:tracePt t="11490" x="6621463" y="4975225"/>
          <p14:tracePt t="11504" x="6629400" y="4983163"/>
          <p14:tracePt t="11521" x="6637338" y="4983163"/>
          <p14:tracePt t="11554" x="6645275" y="4983163"/>
          <p14:tracePt t="11586" x="6651625" y="4983163"/>
          <p14:tracePt t="11602" x="6667500" y="4983163"/>
          <p14:tracePt t="11610" x="6675438" y="4983163"/>
          <p14:tracePt t="11650" x="6689725" y="4983163"/>
          <p14:tracePt t="11674" x="6689725" y="4975225"/>
          <p14:tracePt t="11770" x="0" y="0"/>
        </p14:tracePtLst>
        <p14:tracePtLst>
          <p14:tracePt t="12795" x="7932738" y="4144963"/>
          <p14:tracePt t="12810" x="7924800" y="4144963"/>
          <p14:tracePt t="12818" x="7916863" y="4144963"/>
          <p14:tracePt t="12835" x="7902575" y="4152900"/>
          <p14:tracePt t="12850" x="7894638" y="4160838"/>
          <p14:tracePt t="12867" x="7886700" y="4168775"/>
          <p14:tracePt t="12890" x="7870825" y="4175125"/>
          <p14:tracePt t="12914" x="7864475" y="4183063"/>
          <p14:tracePt t="12946" x="7856538" y="4191000"/>
          <p14:tracePt t="12978" x="7856538" y="4198938"/>
          <p14:tracePt t="12986" x="7848600" y="4198938"/>
          <p14:tracePt t="13002" x="7848600" y="4206875"/>
          <p14:tracePt t="13010" x="7848600" y="4213225"/>
          <p14:tracePt t="13021" x="7840663" y="4221163"/>
          <p14:tracePt t="13038" x="7832725" y="4229100"/>
          <p14:tracePt t="13055" x="7832725" y="4244975"/>
          <p14:tracePt t="13071" x="7832725" y="4251325"/>
          <p14:tracePt t="13088" x="7832725" y="4267200"/>
          <p14:tracePt t="13178" x="7832725" y="4283075"/>
          <p14:tracePt t="13194" x="7840663" y="4283075"/>
          <p14:tracePt t="13210" x="7840663" y="4289425"/>
          <p14:tracePt t="13218" x="7848600" y="4289425"/>
          <p14:tracePt t="13250" x="7848600" y="4297363"/>
          <p14:tracePt t="13290" x="7856538" y="4297363"/>
          <p14:tracePt t="13394" x="7864475" y="4297363"/>
          <p14:tracePt t="13418" x="7870825" y="4297363"/>
          <p14:tracePt t="13458" x="7878763" y="4297363"/>
          <p14:tracePt t="13514" x="7894638" y="4297363"/>
          <p14:tracePt t="13522" x="7916863" y="4297363"/>
          <p14:tracePt t="13539" x="7962900" y="4297363"/>
          <p14:tracePt t="13554" x="7970838" y="4297363"/>
          <p14:tracePt t="13674" x="0" y="0"/>
        </p14:tracePtLst>
        <p14:tracePtLst>
          <p14:tracePt t="14787" x="8580438" y="4784725"/>
          <p14:tracePt t="14802" x="8572500" y="4784725"/>
          <p14:tracePt t="14842" x="8564563" y="4792663"/>
          <p14:tracePt t="14866" x="8556625" y="4800600"/>
          <p14:tracePt t="14875" x="8550275" y="4800600"/>
          <p14:tracePt t="14888" x="8542338" y="4808538"/>
          <p14:tracePt t="14906" x="8534400" y="4808538"/>
          <p14:tracePt t="14921" x="8526463" y="4808538"/>
          <p14:tracePt t="14938" x="8496300" y="4822825"/>
          <p14:tracePt t="14955" x="8496300" y="4830763"/>
          <p14:tracePt t="14971" x="8480425" y="4830763"/>
          <p14:tracePt t="14988" x="8480425" y="4838700"/>
          <p14:tracePt t="15005" x="8474075" y="4838700"/>
          <p14:tracePt t="15021" x="8474075" y="4846638"/>
          <p14:tracePt t="15038" x="8474075" y="4860925"/>
          <p14:tracePt t="15071" x="8466138" y="4868863"/>
          <p14:tracePt t="15090" x="8466138" y="4876800"/>
          <p14:tracePt t="15106" x="8466138" y="4884738"/>
          <p14:tracePt t="15138" x="8466138" y="4892675"/>
          <p14:tracePt t="15146" x="8466138" y="4899025"/>
          <p14:tracePt t="15155" x="8466138" y="4906963"/>
          <p14:tracePt t="15171" x="8480425" y="4922838"/>
          <p14:tracePt t="15188" x="8480425" y="4937125"/>
          <p14:tracePt t="15205" x="8488363" y="4937125"/>
          <p14:tracePt t="15243" x="8496300" y="4945063"/>
          <p14:tracePt t="15258" x="8504238" y="4953000"/>
          <p14:tracePt t="15266" x="8504238" y="4960938"/>
          <p14:tracePt t="15330" x="8518525" y="4960938"/>
          <p14:tracePt t="15354" x="8526463" y="4960938"/>
          <p14:tracePt t="15361" x="8542338" y="4960938"/>
          <p14:tracePt t="15386" x="8556625" y="4960938"/>
          <p14:tracePt t="15394" x="8564563" y="4960938"/>
          <p14:tracePt t="15410" x="8572500" y="4953000"/>
          <p14:tracePt t="15505" x="8588375" y="4937125"/>
          <p14:tracePt t="15514" x="8594725" y="4937125"/>
          <p14:tracePt t="15522" x="8602663" y="4922838"/>
          <p14:tracePt t="15538" x="8626475" y="4899025"/>
          <p14:tracePt t="15555" x="8648700" y="4884738"/>
          <p14:tracePt t="15682" x="0" y="0"/>
        </p14:tracePtLst>
        <p14:tracePtLst>
          <p14:tracePt t="16819" x="9867900" y="3573463"/>
          <p14:tracePt t="16826" x="9859963" y="3573463"/>
          <p14:tracePt t="16838" x="9852025" y="3573463"/>
          <p14:tracePt t="16874" x="9852025" y="3581400"/>
          <p14:tracePt t="16882" x="9852025" y="3589338"/>
          <p14:tracePt t="16890" x="9852025" y="3597275"/>
          <p14:tracePt t="16907" x="9852025" y="3603625"/>
          <p14:tracePt t="16923" x="9852025" y="3611563"/>
          <p14:tracePt t="16962" x="9852025" y="3627438"/>
          <p14:tracePt t="16978" x="9867900" y="3635375"/>
          <p14:tracePt t="16986" x="9867900" y="3641725"/>
          <p14:tracePt t="17010" x="9883775" y="3641725"/>
          <p14:tracePt t="17018" x="9883775" y="3649663"/>
          <p14:tracePt t="17042" x="9890125" y="3657600"/>
          <p14:tracePt t="17051" x="9898063" y="3665538"/>
          <p14:tracePt t="17059" x="9906000" y="3665538"/>
          <p14:tracePt t="17074" x="9913938" y="3673475"/>
          <p14:tracePt t="17090" x="9921875" y="3673475"/>
          <p14:tracePt t="17105" x="9936163" y="3679825"/>
          <p14:tracePt t="17122" x="9944100" y="3679825"/>
          <p14:tracePt t="17138" x="9952038" y="3679825"/>
          <p14:tracePt t="17249" x="9959975" y="3679825"/>
          <p14:tracePt t="17290" x="9966325" y="3679825"/>
          <p14:tracePt t="17298" x="9974263" y="3679825"/>
          <p14:tracePt t="17362" x="9982200" y="3679825"/>
          <p14:tracePt t="17370" x="9990138" y="3679825"/>
          <p14:tracePt t="17386" x="9998075" y="3679825"/>
          <p14:tracePt t="17410" x="10004425" y="3673475"/>
          <p14:tracePt t="17426" x="10004425" y="3665538"/>
          <p14:tracePt t="17498" x="10004425" y="3657600"/>
          <p14:tracePt t="17505" x="10004425" y="3649663"/>
          <p14:tracePt t="17522" x="10004425" y="3641725"/>
          <p14:tracePt t="17547" x="10004425" y="3635375"/>
          <p14:tracePt t="17642" x="10004425" y="3627438"/>
          <p14:tracePt t="17666" x="10004425" y="3619500"/>
          <p14:tracePt t="17674" x="0" y="0"/>
        </p14:tracePtLst>
        <p14:tracePtLst>
          <p14:tracePt t="19058" x="11285538" y="2835275"/>
          <p14:tracePt t="19074" x="11277600" y="2841625"/>
          <p14:tracePt t="19099" x="11269663" y="2849563"/>
          <p14:tracePt t="19114" x="11255375" y="2849563"/>
          <p14:tracePt t="19122" x="11247438" y="2857500"/>
          <p14:tracePt t="19138" x="11231563" y="2865438"/>
          <p14:tracePt t="19155" x="11231563" y="2873375"/>
          <p14:tracePt t="19172" x="11223625" y="2879725"/>
          <p14:tracePt t="19188" x="11217275" y="2887663"/>
          <p14:tracePt t="19206" x="11209338" y="2895600"/>
          <p14:tracePt t="19226" x="11201400" y="2903538"/>
          <p14:tracePt t="19250" x="11201400" y="2911475"/>
          <p14:tracePt t="19266" x="11193463" y="2925763"/>
          <p14:tracePt t="19290" x="11193463" y="2933700"/>
          <p14:tracePt t="19299" x="11193463" y="2941638"/>
          <p14:tracePt t="19314" x="11193463" y="2949575"/>
          <p14:tracePt t="19322" x="11193463" y="2955925"/>
          <p14:tracePt t="19338" x="11193463" y="2971800"/>
          <p14:tracePt t="19362" x="11193463" y="2979738"/>
          <p14:tracePt t="19378" x="11193463" y="2994025"/>
          <p14:tracePt t="19402" x="11193463" y="3001963"/>
          <p14:tracePt t="19410" x="11201400" y="3001963"/>
          <p14:tracePt t="19422" x="11201400" y="3017838"/>
          <p14:tracePt t="19438" x="11217275" y="3025775"/>
          <p14:tracePt t="19458" x="11223625" y="3040063"/>
          <p14:tracePt t="19482" x="11231563" y="3048000"/>
          <p14:tracePt t="19514" x="11239500" y="3048000"/>
          <p14:tracePt t="19530" x="11247438" y="3063875"/>
          <p14:tracePt t="19578" x="11255375" y="3063875"/>
          <p14:tracePt t="19602" x="11261725" y="3063875"/>
          <p14:tracePt t="19610" x="11269663" y="3063875"/>
          <p14:tracePt t="19622" x="11285538" y="3063875"/>
          <p14:tracePt t="19639" x="11315700" y="3063875"/>
          <p14:tracePt t="19641" x="11331575" y="3063875"/>
          <p14:tracePt t="19655" x="11337925" y="3063875"/>
          <p14:tracePt t="19672" x="11361738" y="3063875"/>
          <p14:tracePt t="19688" x="11383963" y="3063875"/>
          <p14:tracePt t="19722" x="11391900" y="3063875"/>
          <p14:tracePt t="19794" x="11391900" y="3055938"/>
          <p14:tracePt t="19802" x="11399838" y="3048000"/>
          <p14:tracePt t="19810" x="11399838" y="3040063"/>
          <p14:tracePt t="19822" x="11399838" y="3025775"/>
          <p14:tracePt t="19838" x="11407775" y="3009900"/>
          <p14:tracePt t="19858" x="11407775" y="3001963"/>
          <p14:tracePt t="19938" x="11407775" y="2994025"/>
          <p14:tracePt t="19978" x="11407775" y="2987675"/>
          <p14:tracePt t="19987" x="11407775" y="2979738"/>
          <p14:tracePt t="20002" x="11407775" y="2971800"/>
          <p14:tracePt t="2000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670C-6C6C-4595-9D0E-5449B8ED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Lagrange form of the interpolating polynomial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66E84B-91F2-4644-9A09-7538506B9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41987"/>
              </p:ext>
            </p:extLst>
          </p:nvPr>
        </p:nvGraphicFramePr>
        <p:xfrm>
          <a:off x="725869" y="1417638"/>
          <a:ext cx="4381071" cy="1573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423">
                  <a:extLst>
                    <a:ext uri="{9D8B030D-6E8A-4147-A177-3AD203B41FA5}">
                      <a16:colId xmlns:a16="http://schemas.microsoft.com/office/drawing/2014/main" val="2158943905"/>
                    </a:ext>
                  </a:extLst>
                </a:gridCol>
                <a:gridCol w="1487324">
                  <a:extLst>
                    <a:ext uri="{9D8B030D-6E8A-4147-A177-3AD203B41FA5}">
                      <a16:colId xmlns:a16="http://schemas.microsoft.com/office/drawing/2014/main" val="2278952060"/>
                    </a:ext>
                  </a:extLst>
                </a:gridCol>
                <a:gridCol w="1487324">
                  <a:extLst>
                    <a:ext uri="{9D8B030D-6E8A-4147-A177-3AD203B41FA5}">
                      <a16:colId xmlns:a16="http://schemas.microsoft.com/office/drawing/2014/main" val="2236496274"/>
                    </a:ext>
                  </a:extLst>
                </a:gridCol>
              </a:tblGrid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strike="sngStrike" dirty="0" err="1"/>
                        <a:t>i</a:t>
                      </a:r>
                      <a:endParaRPr lang="en-US" sz="1300" strike="sngStrike" dirty="0"/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X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Y </a:t>
                      </a:r>
                    </a:p>
                  </a:txBody>
                  <a:tcPr marL="64105" marR="64105" marT="32052" marB="32052"/>
                </a:tc>
                <a:extLst>
                  <a:ext uri="{0D108BD9-81ED-4DB2-BD59-A6C34878D82A}">
                    <a16:rowId xmlns:a16="http://schemas.microsoft.com/office/drawing/2014/main" val="1486027254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049420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17245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13062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66692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9832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533B327-EA5D-40D8-B3A7-75F6BB04F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22" y="3353042"/>
            <a:ext cx="4410518" cy="29897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FE325-C7CE-4A55-A85D-14F0052C2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524" y="1428751"/>
            <a:ext cx="3098046" cy="9849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468400-9842-487E-891C-0E8608276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7524" y="2566709"/>
            <a:ext cx="3098046" cy="6814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AB9A2C-F4FA-498D-A72B-9D592E8ED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452" y="3403530"/>
            <a:ext cx="4770190" cy="6814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F749B8-1EB6-4994-9280-56A258E46A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452" y="4238016"/>
            <a:ext cx="4770190" cy="12342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C85E5-EDD3-42C3-B930-870B04415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2074" y="5661371"/>
            <a:ext cx="6361912" cy="68145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A9DD10E-527F-4791-B71F-3BC031C27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6118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663" x="7832725" y="2117725"/>
          <p14:tracePt t="138957" x="7826375" y="2117725"/>
          <p14:tracePt t="138982" x="7818438" y="2117725"/>
          <p14:tracePt t="139087" x="7818438" y="2125663"/>
          <p14:tracePt t="139125" x="7818438" y="2133600"/>
          <p14:tracePt t="139133" x="7832725" y="2149475"/>
          <p14:tracePt t="139149" x="7886700" y="2171700"/>
          <p14:tracePt t="139161" x="7902575" y="2179638"/>
          <p14:tracePt t="139178" x="7970838" y="2209800"/>
          <p14:tracePt t="139195" x="8047038" y="2225675"/>
          <p14:tracePt t="139197" x="8093075" y="2225675"/>
          <p14:tracePt t="139211" x="8145463" y="2225675"/>
          <p14:tracePt t="139229" x="8251825" y="2225675"/>
          <p14:tracePt t="139245" x="8321675" y="2217738"/>
          <p14:tracePt t="139261" x="8374063" y="2201863"/>
          <p14:tracePt t="139278" x="8474075" y="2179638"/>
          <p14:tracePt t="139295" x="8556625" y="2155825"/>
          <p14:tracePt t="139311" x="8610600" y="2141538"/>
          <p14:tracePt t="139328" x="8670925" y="2141538"/>
          <p14:tracePt t="139345" x="8709025" y="2133600"/>
          <p14:tracePt t="139361" x="8732838" y="2125663"/>
          <p14:tracePt t="139364" x="8747125" y="2117725"/>
          <p14:tracePt t="139378" x="8770938" y="2111375"/>
          <p14:tracePt t="139395" x="8785225" y="2103438"/>
          <p14:tracePt t="139411" x="8831263" y="2087563"/>
          <p14:tracePt t="139428" x="8893175" y="2049463"/>
          <p14:tracePt t="139445" x="8937625" y="2019300"/>
          <p14:tracePt t="139461" x="8983663" y="1989138"/>
          <p14:tracePt t="139478" x="9021763" y="1958975"/>
          <p14:tracePt t="139495" x="9045575" y="1935163"/>
          <p14:tracePt t="139511" x="9045575" y="1912938"/>
          <p14:tracePt t="139528" x="9045575" y="1897063"/>
          <p14:tracePt t="139545" x="9045575" y="1858963"/>
          <p14:tracePt t="139562" x="9059863" y="1828800"/>
          <p14:tracePt t="139564" x="9059863" y="1812925"/>
          <p14:tracePt t="139578" x="9059863" y="1790700"/>
          <p14:tracePt t="139595" x="9051925" y="1760538"/>
          <p14:tracePt t="139597" x="9051925" y="1736725"/>
          <p14:tracePt t="139611" x="9037638" y="1722438"/>
          <p14:tracePt t="139629" x="8999538" y="1668463"/>
          <p14:tracePt t="139645" x="8975725" y="1630363"/>
          <p14:tracePt t="139661" x="8937625" y="1600200"/>
          <p14:tracePt t="139678" x="8893175" y="1584325"/>
          <p14:tracePt t="139695" x="8855075" y="1562100"/>
          <p14:tracePt t="139711" x="8732838" y="1554163"/>
          <p14:tracePt t="139728" x="8656638" y="1554163"/>
          <p14:tracePt t="139745" x="8588375" y="1554163"/>
          <p14:tracePt t="139762" x="8526463" y="1554163"/>
          <p14:tracePt t="139778" x="8480425" y="1554163"/>
          <p14:tracePt t="139795" x="8442325" y="1554163"/>
          <p14:tracePt t="139797" x="8412163" y="1554163"/>
          <p14:tracePt t="139811" x="8389938" y="1562100"/>
          <p14:tracePt t="139829" x="8259763" y="1577975"/>
          <p14:tracePt t="139845" x="8137525" y="1592263"/>
          <p14:tracePt t="139861" x="8023225" y="1592263"/>
          <p14:tracePt t="139878" x="7908925" y="1600200"/>
          <p14:tracePt t="139895" x="7826375" y="1608138"/>
          <p14:tracePt t="139911" x="7802563" y="1608138"/>
          <p14:tracePt t="139928" x="7688263" y="1630363"/>
          <p14:tracePt t="139945" x="7604125" y="1638300"/>
          <p14:tracePt t="139962" x="7543800" y="1660525"/>
          <p14:tracePt t="139978" x="7451725" y="1668463"/>
          <p14:tracePt t="139995" x="7375525" y="1684338"/>
          <p14:tracePt t="139997" x="7345363" y="1684338"/>
          <p14:tracePt t="140011" x="7307263" y="1692275"/>
          <p14:tracePt t="140013" x="7285038" y="1692275"/>
          <p14:tracePt t="140029" x="7254875" y="1706563"/>
          <p14:tracePt t="140045" x="7192963" y="1730375"/>
          <p14:tracePt t="140061" x="7154863" y="1736725"/>
          <p14:tracePt t="140078" x="7086600" y="1768475"/>
          <p14:tracePt t="140095" x="7048500" y="1774825"/>
          <p14:tracePt t="140111" x="7010400" y="1798638"/>
          <p14:tracePt t="140128" x="6972300" y="1812925"/>
          <p14:tracePt t="140145" x="6934200" y="1844675"/>
          <p14:tracePt t="140161" x="6918325" y="1866900"/>
          <p14:tracePt t="140178" x="6904038" y="1920875"/>
          <p14:tracePt t="140195" x="6904038" y="1965325"/>
          <p14:tracePt t="140212" x="6904038" y="2011363"/>
          <p14:tracePt t="140213" x="6904038" y="2041525"/>
          <p14:tracePt t="140228" x="6904038" y="2087563"/>
          <p14:tracePt t="140245" x="6942138" y="2133600"/>
          <p14:tracePt t="140261" x="7010400" y="2201863"/>
          <p14:tracePt t="140278" x="7108825" y="2255838"/>
          <p14:tracePt t="140295" x="7146925" y="2263775"/>
          <p14:tracePt t="140311" x="7445375" y="2332038"/>
          <p14:tracePt t="140328" x="7666038" y="2332038"/>
          <p14:tracePt t="140345" x="7848600" y="2332038"/>
          <p14:tracePt t="140361" x="7978775" y="2308225"/>
          <p14:tracePt t="140379" x="8145463" y="2278063"/>
          <p14:tracePt t="140381" x="8221663" y="2263775"/>
          <p14:tracePt t="140395" x="8321675" y="2247900"/>
          <p14:tracePt t="140411" x="8518525" y="2201863"/>
          <p14:tracePt t="140413" x="8618538" y="2179638"/>
          <p14:tracePt t="140429" x="8816975" y="2133600"/>
          <p14:tracePt t="140445" x="8915400" y="2111375"/>
          <p14:tracePt t="140461" x="8975725" y="2095500"/>
          <p14:tracePt t="140479" x="9013825" y="2073275"/>
          <p14:tracePt t="140495" x="9037638" y="2073275"/>
          <p14:tracePt t="140749" x="0" y="0"/>
        </p14:tracePtLst>
        <p14:tracePtLst>
          <p14:tracePt t="187878" x="7916863" y="3040063"/>
          <p14:tracePt t="188030" x="7908925" y="3040063"/>
          <p14:tracePt t="188038" x="7902575" y="3040063"/>
          <p14:tracePt t="188038" x="0" y="0"/>
        </p14:tracePtLst>
        <p14:tracePtLst>
          <p14:tracePt t="188654" x="7780338" y="3078163"/>
          <p14:tracePt t="188869" x="7794625" y="3078163"/>
          <p14:tracePt t="188878" x="7802563" y="3086100"/>
          <p14:tracePt t="188885" x="7818438" y="3094038"/>
          <p14:tracePt t="188901" x="7826375" y="3094038"/>
          <p14:tracePt t="188919" x="7832725" y="3094038"/>
          <p14:tracePt t="188949" x="7840663" y="3094038"/>
          <p14:tracePt t="188965" x="7848600" y="3094038"/>
          <p14:tracePt t="188973" x="7848600" y="3101975"/>
          <p14:tracePt t="188989" x="7856538" y="3101975"/>
          <p14:tracePt t="189094" x="7870825" y="3101975"/>
          <p14:tracePt t="189101" x="7886700" y="3101975"/>
          <p14:tracePt t="189119" x="7902575" y="3101975"/>
          <p14:tracePt t="189125" x="7908925" y="3101975"/>
          <p14:tracePt t="189221" x="7924800" y="3101975"/>
          <p14:tracePt t="189310" x="7932738" y="3101975"/>
          <p14:tracePt t="190005" x="0" y="0"/>
        </p14:tracePtLst>
        <p14:tracePtLst>
          <p14:tracePt t="196790" x="8556625" y="2797175"/>
          <p14:tracePt t="197382" x="0" y="0"/>
        </p14:tracePtLst>
        <p14:tracePtLst>
          <p14:tracePt t="198047" x="9190038" y="2781300"/>
          <p14:tracePt t="198189" x="9212263" y="2781300"/>
          <p14:tracePt t="198197" x="9258300" y="2773363"/>
          <p14:tracePt t="198205" x="9318625" y="2773363"/>
          <p14:tracePt t="198218" x="9364663" y="2765425"/>
          <p14:tracePt t="198234" x="9448800" y="2751138"/>
          <p14:tracePt t="198251" x="9502775" y="2751138"/>
          <p14:tracePt t="198268" x="9517063" y="2751138"/>
          <p14:tracePt t="198270" x="9525000" y="2751138"/>
          <p14:tracePt t="198357" x="9532938" y="2751138"/>
          <p14:tracePt t="198365" x="9532938" y="2743200"/>
          <p14:tracePt t="198373" x="9540875" y="2743200"/>
          <p14:tracePt t="198389" x="9547225" y="2743200"/>
          <p14:tracePt t="198822" x="0" y="0"/>
        </p14:tracePtLst>
        <p14:tracePtLst>
          <p14:tracePt t="199630" x="8618538" y="3094038"/>
          <p14:tracePt t="199942" x="8640763" y="3101975"/>
          <p14:tracePt t="199950" x="8686800" y="3101975"/>
          <p14:tracePt t="199957" x="8709025" y="3108325"/>
          <p14:tracePt t="199968" x="8732838" y="3116263"/>
          <p14:tracePt t="199985" x="8763000" y="3116263"/>
          <p14:tracePt t="200001" x="8778875" y="3116263"/>
          <p14:tracePt t="200018" x="8793163" y="3116263"/>
          <p14:tracePt t="200035" x="8801100" y="3116263"/>
          <p14:tracePt t="200052" x="8823325" y="3116263"/>
          <p14:tracePt t="200068" x="8839200" y="3116263"/>
          <p14:tracePt t="200085" x="8869363" y="3116263"/>
          <p14:tracePt t="200101" x="8899525" y="3116263"/>
          <p14:tracePt t="200118" x="8915400" y="3116263"/>
          <p14:tracePt t="200135" x="8961438" y="3116263"/>
          <p14:tracePt t="200152" x="8983663" y="3116263"/>
          <p14:tracePt t="200168" x="9007475" y="3116263"/>
          <p14:tracePt t="200184" x="9021763" y="3116263"/>
          <p14:tracePt t="200201" x="9029700" y="3116263"/>
          <p14:tracePt t="200218" x="9059863" y="3116263"/>
          <p14:tracePt t="200234" x="9113838" y="3116263"/>
          <p14:tracePt t="200252" x="9274175" y="3116263"/>
          <p14:tracePt t="200268" x="9326563" y="3116263"/>
          <p14:tracePt t="200284" x="9342438" y="3116263"/>
          <p14:tracePt t="200301" x="9350375" y="3116263"/>
          <p14:tracePt t="200341" x="9356725" y="3116263"/>
          <p14:tracePt t="200349" x="9364663" y="3116263"/>
          <p14:tracePt t="200357" x="9388475" y="3116263"/>
          <p14:tracePt t="200368" x="9418638" y="3124200"/>
          <p14:tracePt t="200384" x="9517063" y="3124200"/>
          <p14:tracePt t="200401" x="9617075" y="3124200"/>
          <p14:tracePt t="200418" x="9631363" y="3124200"/>
          <p14:tracePt t="200435" x="9685338" y="3124200"/>
          <p14:tracePt t="201006" x="0" y="0"/>
        </p14:tracePtLst>
        <p14:tracePtLst>
          <p14:tracePt t="215166" x="6477000" y="3870325"/>
          <p14:tracePt t="215390" x="6484938" y="3870325"/>
          <p14:tracePt t="215405" x="6492875" y="3870325"/>
          <p14:tracePt t="215413" x="6499225" y="3863975"/>
          <p14:tracePt t="215437" x="6499225" y="3856038"/>
          <p14:tracePt t="215454" x="6499225" y="3848100"/>
          <p14:tracePt t="215590" x="6499225" y="3840163"/>
          <p14:tracePt t="215598" x="6499225" y="3832225"/>
          <p14:tracePt t="215613" x="6499225" y="3825875"/>
          <p14:tracePt t="215653" x="6499225" y="3817938"/>
          <p14:tracePt t="215670" x="6499225" y="3802063"/>
          <p14:tracePt t="215686" x="6499225" y="3794125"/>
          <p14:tracePt t="215693" x="6492875" y="3787775"/>
          <p14:tracePt t="215703" x="6492875" y="3779838"/>
          <p14:tracePt t="215719" x="6492875" y="3756025"/>
          <p14:tracePt t="215736" x="6492875" y="3733800"/>
          <p14:tracePt t="215753" x="6484938" y="3725863"/>
          <p14:tracePt t="215770" x="6484938" y="3703638"/>
          <p14:tracePt t="215942" x="6469063" y="3703638"/>
          <p14:tracePt t="215949" x="6454775" y="3703638"/>
          <p14:tracePt t="215957" x="6446838" y="3703638"/>
          <p14:tracePt t="215970" x="6438900" y="3703638"/>
          <p14:tracePt t="215986" x="6423025" y="3703638"/>
          <p14:tracePt t="216003" x="6416675" y="3703638"/>
          <p14:tracePt t="216020" x="6408738" y="3711575"/>
          <p14:tracePt t="216037" x="6392863" y="3725863"/>
          <p14:tracePt t="216062" x="6392863" y="3741738"/>
          <p14:tracePt t="216077" x="6392863" y="3749675"/>
          <p14:tracePt t="216110" x="6392863" y="3763963"/>
          <p14:tracePt t="216286" x="0" y="0"/>
        </p14:tracePtLst>
        <p14:tracePtLst>
          <p14:tracePt t="216831" x="6156325" y="3886200"/>
          <p14:tracePt t="216990" x="6164263" y="3886200"/>
          <p14:tracePt t="216997" x="6226175" y="3886200"/>
          <p14:tracePt t="217013" x="6400800" y="3916363"/>
          <p14:tracePt t="217021" x="6484938" y="3924300"/>
          <p14:tracePt t="217037" x="6675438" y="3962400"/>
          <p14:tracePt t="217053" x="6735763" y="3962400"/>
          <p14:tracePt t="217070" x="6781800" y="3962400"/>
          <p14:tracePt t="217086" x="6781800" y="3970338"/>
          <p14:tracePt t="218007" x="6797675" y="3978275"/>
          <p14:tracePt t="218021" x="6804025" y="3978275"/>
          <p14:tracePt t="218038" x="6819900" y="3978275"/>
          <p14:tracePt t="218053" x="6835775" y="3978275"/>
          <p14:tracePt t="218070" x="6896100" y="3978275"/>
          <p14:tracePt t="218071" x="0" y="0"/>
        </p14:tracePtLst>
        <p14:tracePtLst>
          <p14:tracePt t="219230" x="8580438" y="1958975"/>
          <p14:tracePt t="219237" x="8588375" y="1958975"/>
          <p14:tracePt t="219245" x="8588375" y="1965325"/>
          <p14:tracePt t="219277" x="8594725" y="1965325"/>
          <p14:tracePt t="219318" x="8594725" y="1981200"/>
          <p14:tracePt t="219333" x="8610600" y="1997075"/>
          <p14:tracePt t="219350" x="8618538" y="2003425"/>
          <p14:tracePt t="219358" x="8648700" y="2011363"/>
          <p14:tracePt t="219370" x="8670925" y="2019300"/>
          <p14:tracePt t="219387" x="8740775" y="2041525"/>
          <p14:tracePt t="219403" x="8816975" y="2065338"/>
          <p14:tracePt t="219405" x="8839200" y="2079625"/>
          <p14:tracePt t="219421" x="8869363" y="2079625"/>
          <p14:tracePt t="219437" x="8885238" y="2087563"/>
          <p14:tracePt t="219453" x="8893175" y="2087563"/>
          <p14:tracePt t="219470" x="8923338" y="2087563"/>
          <p14:tracePt t="219487" x="9007475" y="2087563"/>
          <p14:tracePt t="219503" x="9113838" y="2079625"/>
          <p14:tracePt t="219520" x="9228138" y="2073275"/>
          <p14:tracePt t="219537" x="9250363" y="2065338"/>
          <p14:tracePt t="219554" x="9266238" y="2065338"/>
          <p14:tracePt t="219638" x="9280525" y="2065338"/>
          <p14:tracePt t="219645" x="9296400" y="2065338"/>
          <p14:tracePt t="219653" x="9312275" y="2065338"/>
          <p14:tracePt t="219670" x="9364663" y="2049463"/>
          <p14:tracePt t="219687" x="9394825" y="2049463"/>
          <p14:tracePt t="220462" x="0" y="0"/>
        </p14:tracePtLst>
        <p14:tracePtLst>
          <p14:tracePt t="223390" x="7437438" y="3946525"/>
          <p14:tracePt t="223510" x="7437438" y="3940175"/>
          <p14:tracePt t="223517" x="7445375" y="3932238"/>
          <p14:tracePt t="223525" x="7467600" y="3932238"/>
          <p14:tracePt t="223537" x="7505700" y="3916363"/>
          <p14:tracePt t="223554" x="7581900" y="3894138"/>
          <p14:tracePt t="223570" x="7620000" y="3886200"/>
          <p14:tracePt t="223587" x="7650163" y="3886200"/>
          <p14:tracePt t="223589" x="7658100" y="3886200"/>
          <p14:tracePt t="223605" x="7658100" y="3878263"/>
          <p14:tracePt t="224198" x="0" y="0"/>
        </p14:tracePtLst>
        <p14:tracePtLst>
          <p14:tracePt t="239414" x="7962900" y="3908425"/>
          <p14:tracePt t="239477" x="7970838" y="3908425"/>
          <p14:tracePt t="239502" x="7978775" y="3908425"/>
          <p14:tracePt t="239510" x="7985125" y="3908425"/>
          <p14:tracePt t="239525" x="8001000" y="3908425"/>
          <p14:tracePt t="239539" x="8008938" y="3908425"/>
          <p14:tracePt t="239556" x="8031163" y="3908425"/>
          <p14:tracePt t="239557" x="8039100" y="3908425"/>
          <p14:tracePt t="239573" x="8054975" y="3908425"/>
          <p14:tracePt t="239589" x="8061325" y="3908425"/>
          <p14:tracePt t="239637" x="8077200" y="3908425"/>
          <p14:tracePt t="240094" x="0" y="0"/>
        </p14:tracePtLst>
        <p14:tracePtLst>
          <p14:tracePt t="244326" x="6134100" y="3840163"/>
          <p14:tracePt t="244493" x="6142038" y="3840163"/>
          <p14:tracePt t="244502" x="6156325" y="3840163"/>
          <p14:tracePt t="244509" x="6202363" y="3848100"/>
          <p14:tracePt t="244523" x="6226175" y="3848100"/>
          <p14:tracePt t="244539" x="6256338" y="3870325"/>
          <p14:tracePt t="244540" x="6264275" y="3870325"/>
          <p14:tracePt t="244557" x="6270625" y="3870325"/>
          <p14:tracePt t="244573" x="6278563" y="3870325"/>
          <p14:tracePt t="244590" x="6286500" y="3870325"/>
          <p14:tracePt t="244606" x="6302375" y="3870325"/>
          <p14:tracePt t="244623" x="6362700" y="3870325"/>
          <p14:tracePt t="244639" x="6454775" y="3878263"/>
          <p14:tracePt t="244656" x="6530975" y="3894138"/>
          <p14:tracePt t="244673" x="6607175" y="3902075"/>
          <p14:tracePt t="244689" x="6645275" y="3902075"/>
          <p14:tracePt t="245293" x="0" y="0"/>
        </p14:tracePtLst>
        <p14:tracePtLst>
          <p14:tracePt t="246246" x="6172200" y="3992563"/>
          <p14:tracePt t="246414" x="6164263" y="3984625"/>
          <p14:tracePt t="246429" x="6172200" y="3978275"/>
          <p14:tracePt t="246437" x="6194425" y="3962400"/>
          <p14:tracePt t="246445" x="6232525" y="3962400"/>
          <p14:tracePt t="246456" x="6248400" y="3954463"/>
          <p14:tracePt t="246473" x="6270625" y="3946525"/>
          <p14:tracePt t="246489" x="6346825" y="3924300"/>
          <p14:tracePt t="246507" x="6378575" y="3916363"/>
          <p14:tracePt t="246510" x="6392863" y="3916363"/>
          <p14:tracePt t="246523" x="6400800" y="3916363"/>
          <p14:tracePt t="246539" x="6408738" y="3908425"/>
          <p14:tracePt t="246557" x="6416675" y="3908425"/>
          <p14:tracePt t="246573" x="6423025" y="3902075"/>
          <p14:tracePt t="246589" x="6438900" y="3902075"/>
          <p14:tracePt t="246606" x="6469063" y="3894138"/>
          <p14:tracePt t="246623" x="6492875" y="3894138"/>
          <p14:tracePt t="246639" x="6561138" y="3894138"/>
          <p14:tracePt t="246656" x="6575425" y="3894138"/>
          <p14:tracePt t="246673" x="6583363" y="3894138"/>
          <p14:tracePt t="247862" x="0" y="0"/>
        </p14:tracePtLst>
        <p14:tracePtLst>
          <p14:tracePt t="249422" x="10096500" y="3916363"/>
          <p14:tracePt t="249590" x="10096500" y="3924300"/>
          <p14:tracePt t="249598" x="10112375" y="3924300"/>
          <p14:tracePt t="249606" x="10134600" y="3924300"/>
          <p14:tracePt t="249623" x="10210800" y="3924300"/>
          <p14:tracePt t="249640" x="10264775" y="3916363"/>
          <p14:tracePt t="249657" x="10287000" y="3908425"/>
          <p14:tracePt t="249673" x="10294938" y="3908425"/>
          <p14:tracePt t="249766" x="10302875" y="3908425"/>
          <p14:tracePt t="249774" x="10309225" y="3908425"/>
          <p14:tracePt t="249783" x="10317163" y="3908425"/>
          <p14:tracePt t="249789" x="10333038" y="3908425"/>
          <p14:tracePt t="249806" x="10363200" y="3908425"/>
          <p14:tracePt t="249934" x="10371138" y="3908425"/>
          <p14:tracePt t="249942" x="10385425" y="3908425"/>
          <p14:tracePt t="249951" x="10393363" y="3908425"/>
          <p14:tracePt t="249957" x="10401300" y="3908425"/>
          <p14:tracePt t="249973" x="10417175" y="3908425"/>
          <p14:tracePt t="250077" x="10431463" y="3908425"/>
          <p14:tracePt t="250093" x="10439400" y="3908425"/>
          <p14:tracePt t="250878" x="0" y="0"/>
        </p14:tracePtLst>
        <p14:tracePtLst>
          <p14:tracePt t="256278" x="6057900" y="5021263"/>
          <p14:tracePt t="256462" x="6088063" y="5021263"/>
          <p14:tracePt t="256469" x="6134100" y="5021263"/>
          <p14:tracePt t="256477" x="6188075" y="5021263"/>
          <p14:tracePt t="256490" x="6248400" y="5021263"/>
          <p14:tracePt t="256507" x="6332538" y="5021263"/>
          <p14:tracePt t="256525" x="6370638" y="5021263"/>
          <p14:tracePt t="256693" x="6378575" y="5021263"/>
          <p14:tracePt t="256758" x="6384925" y="5021263"/>
          <p14:tracePt t="256765" x="6400800" y="5021263"/>
          <p14:tracePt t="256774" x="6423025" y="5021263"/>
          <p14:tracePt t="256791" x="6469063" y="5021263"/>
          <p14:tracePt t="256808" x="6507163" y="5021263"/>
          <p14:tracePt t="256824" x="6530975" y="5021263"/>
          <p14:tracePt t="257454" x="0" y="0"/>
        </p14:tracePtLst>
        <p14:tracePtLst>
          <p14:tracePt t="270566" x="3475038" y="4625975"/>
          <p14:tracePt t="270735" x="0" y="0"/>
        </p14:tracePtLst>
        <p14:tracePtLst>
          <p14:tracePt t="271392" x="4564063" y="4068763"/>
          <p14:tracePt t="271591" x="0" y="0"/>
        </p14:tracePtLst>
        <p14:tracePtLst>
          <p14:tracePt t="278039" x="6956425" y="5067300"/>
          <p14:tracePt t="278045" x="6956425" y="5075238"/>
          <p14:tracePt t="278060" x="6942138" y="5089525"/>
          <p14:tracePt t="278077" x="6934200" y="5105400"/>
          <p14:tracePt t="278093" x="6934200" y="5113338"/>
          <p14:tracePt t="278110" x="6926263" y="5127625"/>
          <p14:tracePt t="278126" x="6926263" y="5135563"/>
          <p14:tracePt t="278222" x="6926263" y="5151438"/>
          <p14:tracePt t="278229" x="6926263" y="5159375"/>
          <p14:tracePt t="278243" x="6934200" y="5159375"/>
          <p14:tracePt t="278260" x="6934200" y="5173663"/>
          <p14:tracePt t="278262" x="6942138" y="5181600"/>
          <p14:tracePt t="278277" x="6964363" y="5203825"/>
          <p14:tracePt t="278309" x="6972300" y="5211763"/>
          <p14:tracePt t="278327" x="6972300" y="5219700"/>
          <p14:tracePt t="278343" x="6972300" y="5227638"/>
          <p14:tracePt t="278359" x="6972300" y="5235575"/>
          <p14:tracePt t="278376" x="6972300" y="5241925"/>
          <p14:tracePt t="278394" x="6988175" y="5249863"/>
          <p14:tracePt t="278409" x="6988175" y="5257800"/>
          <p14:tracePt t="278426" x="7002463" y="5265738"/>
          <p14:tracePt t="278443" x="7018338" y="5265738"/>
          <p14:tracePt t="278460" x="7040563" y="5273675"/>
          <p14:tracePt t="278477" x="7056438" y="5280025"/>
          <p14:tracePt t="278494" x="7070725" y="5280025"/>
          <p14:tracePt t="278509" x="7078663" y="5280025"/>
          <p14:tracePt t="278549" x="7086600" y="5280025"/>
          <p14:tracePt t="278565" x="7094538" y="5280025"/>
          <p14:tracePt t="278581" x="7102475" y="5280025"/>
          <p14:tracePt t="278589" x="7116763" y="5280025"/>
          <p14:tracePt t="278606" x="7140575" y="5280025"/>
          <p14:tracePt t="278614" x="7146925" y="5280025"/>
          <p14:tracePt t="278626" x="7170738" y="5280025"/>
          <p14:tracePt t="278643" x="7185025" y="5280025"/>
          <p14:tracePt t="278660" x="7192963" y="5280025"/>
          <p14:tracePt t="278662" x="7208838" y="5273675"/>
          <p14:tracePt t="278701" x="7223125" y="5273675"/>
          <p14:tracePt t="278726" x="7231063" y="5265738"/>
          <p14:tracePt t="278734" x="7231063" y="5257800"/>
          <p14:tracePt t="278743" x="7246938" y="5249863"/>
          <p14:tracePt t="278759" x="7277100" y="5241925"/>
          <p14:tracePt t="278776" x="7315200" y="5219700"/>
          <p14:tracePt t="278793" x="7345363" y="5211763"/>
          <p14:tracePt t="278811" x="7369175" y="5197475"/>
          <p14:tracePt t="278826" x="7375525" y="5197475"/>
          <p14:tracePt t="278885" x="7383463" y="5197475"/>
          <p14:tracePt t="278901" x="7391400" y="5197475"/>
          <p14:tracePt t="278909" x="7399338" y="5197475"/>
          <p14:tracePt t="278917" x="7407275" y="5197475"/>
          <p14:tracePt t="278926" x="7407275" y="5189538"/>
          <p14:tracePt t="278943" x="7413625" y="5189538"/>
          <p14:tracePt t="278960" x="7437438" y="5173663"/>
          <p14:tracePt t="278977" x="7437438" y="5165725"/>
          <p14:tracePt t="278993" x="7445375" y="5165725"/>
          <p14:tracePt t="279010" x="7445375" y="5151438"/>
          <p14:tracePt t="279043" x="7445375" y="5143500"/>
          <p14:tracePt t="279059" x="7459663" y="5121275"/>
          <p14:tracePt t="279077" x="7497763" y="5067300"/>
          <p14:tracePt t="279094" x="7497763" y="5059363"/>
          <p14:tracePt t="279110" x="7497763" y="5051425"/>
          <p14:tracePt t="279126" x="7497763" y="5045075"/>
          <p14:tracePt t="279143" x="7497763" y="5037138"/>
          <p14:tracePt t="279160" x="7497763" y="5021263"/>
          <p14:tracePt t="279193" x="7497763" y="5013325"/>
          <p14:tracePt t="279238" x="7489825" y="4999038"/>
          <p14:tracePt t="279270" x="7475538" y="4999038"/>
          <p14:tracePt t="279285" x="7451725" y="4999038"/>
          <p14:tracePt t="279294" x="7445375" y="4999038"/>
          <p14:tracePt t="279301" x="7421563" y="4999038"/>
          <p14:tracePt t="279310" x="7407275" y="4999038"/>
          <p14:tracePt t="279326" x="7383463" y="4999038"/>
          <p14:tracePt t="279344" x="7353300" y="4999038"/>
          <p14:tracePt t="279359" x="7337425" y="4999038"/>
          <p14:tracePt t="279376" x="7285038" y="5006975"/>
          <p14:tracePt t="279393" x="7261225" y="5013325"/>
          <p14:tracePt t="279410" x="7239000" y="5029200"/>
          <p14:tracePt t="279426" x="7231063" y="5029200"/>
          <p14:tracePt t="279444" x="7200900" y="5029200"/>
          <p14:tracePt t="279446" x="7185025" y="5029200"/>
          <p14:tracePt t="279460" x="7178675" y="5029200"/>
          <p14:tracePt t="279477" x="7146925" y="5045075"/>
          <p14:tracePt t="279493" x="7124700" y="5051425"/>
          <p14:tracePt t="279525" x="7116763" y="5051425"/>
          <p14:tracePt t="279549" x="7108825" y="5051425"/>
          <p14:tracePt t="279573" x="7102475" y="5059363"/>
          <p14:tracePt t="279597" x="7086600" y="5067300"/>
          <p14:tracePt t="279605" x="7078663" y="5067300"/>
          <p14:tracePt t="279621" x="7064375" y="5075238"/>
          <p14:tracePt t="279629" x="7056438" y="5075238"/>
          <p14:tracePt t="279643" x="7040563" y="5075238"/>
          <p14:tracePt t="279646" x="7032625" y="5075238"/>
          <p14:tracePt t="279660" x="7026275" y="5075238"/>
          <p14:tracePt t="279676" x="7018338" y="5083175"/>
          <p14:tracePt t="279710" x="7010400" y="5089525"/>
          <p14:tracePt t="279757" x="7010400" y="5097463"/>
          <p14:tracePt t="279773" x="7002463" y="5105400"/>
          <p14:tracePt t="279789" x="7002463" y="5113338"/>
          <p14:tracePt t="279798" x="7002463" y="5127625"/>
          <p14:tracePt t="279810" x="6994525" y="5127625"/>
          <p14:tracePt t="279826" x="6994525" y="5135563"/>
          <p14:tracePt t="279843" x="6994525" y="5143500"/>
          <p14:tracePt t="279861" x="6994525" y="5151438"/>
          <p14:tracePt t="279878" x="6994525" y="5159375"/>
          <p14:tracePt t="279893" x="6994525" y="5165725"/>
          <p14:tracePt t="279933" x="6994525" y="5173663"/>
          <p14:tracePt t="279941" x="6994525" y="5181600"/>
          <p14:tracePt t="279965" x="6994525" y="5189538"/>
          <p14:tracePt t="279973" x="6994525" y="5197475"/>
          <p14:tracePt t="279998" x="6994525" y="5203825"/>
          <p14:tracePt t="280214" x="0" y="0"/>
        </p14:tracePtLst>
        <p14:tracePtLst>
          <p14:tracePt t="291134" x="6994525" y="4541838"/>
          <p14:tracePt t="291141" x="6994525" y="4549775"/>
          <p14:tracePt t="291149" x="6988175" y="4564063"/>
          <p14:tracePt t="291161" x="6980238" y="4564063"/>
          <p14:tracePt t="291178" x="6980238" y="4587875"/>
          <p14:tracePt t="291195" x="6980238" y="4610100"/>
          <p14:tracePt t="291211" x="6980238" y="4625975"/>
          <p14:tracePt t="291228" x="6980238" y="4640263"/>
          <p14:tracePt t="291245" x="6980238" y="4664075"/>
          <p14:tracePt t="291261" x="6980238" y="4678363"/>
          <p14:tracePt t="291277" x="6972300" y="4702175"/>
          <p14:tracePt t="291295" x="6972300" y="4732338"/>
          <p14:tracePt t="291311" x="6972300" y="4754563"/>
          <p14:tracePt t="291328" x="6972300" y="4778375"/>
          <p14:tracePt t="291344" x="6980238" y="4792663"/>
          <p14:tracePt t="291361" x="6988175" y="4822825"/>
          <p14:tracePt t="291378" x="6994525" y="4838700"/>
          <p14:tracePt t="291395" x="7002463" y="4854575"/>
          <p14:tracePt t="291411" x="7002463" y="4860925"/>
          <p14:tracePt t="291430" x="7010400" y="4876800"/>
          <p14:tracePt t="291445" x="7018338" y="4892675"/>
          <p14:tracePt t="291470" x="7026275" y="4899025"/>
          <p14:tracePt t="291478" x="7032625" y="4906963"/>
          <p14:tracePt t="291495" x="7032625" y="4914900"/>
          <p14:tracePt t="291518" x="7040563" y="4914900"/>
          <p14:tracePt t="291534" x="7048500" y="4914900"/>
          <p14:tracePt t="291558" x="7048500" y="4922838"/>
          <p14:tracePt t="291565" x="7056438" y="4930775"/>
          <p14:tracePt t="291582" x="7064375" y="4945063"/>
          <p14:tracePt t="291595" x="7064375" y="4953000"/>
          <p14:tracePt t="291611" x="7064375" y="4960938"/>
          <p14:tracePt t="291628" x="7070725" y="4960938"/>
          <p14:tracePt t="291645" x="7086600" y="4975225"/>
          <p14:tracePt t="291661" x="7094538" y="4991100"/>
          <p14:tracePt t="291694" x="7108825" y="5006975"/>
          <p14:tracePt t="291711" x="7116763" y="5013325"/>
          <p14:tracePt t="291728" x="7116763" y="5021263"/>
          <p14:tracePt t="291745" x="7124700" y="5029200"/>
          <p14:tracePt t="291774" x="7132638" y="5029200"/>
          <p14:tracePt t="291797" x="7140575" y="5029200"/>
          <p14:tracePt t="291814" x="7146925" y="5029200"/>
          <p14:tracePt t="291822" x="7162800" y="5029200"/>
          <p14:tracePt t="291837" x="7178675" y="5029200"/>
          <p14:tracePt t="291853" x="7185025" y="5029200"/>
          <p14:tracePt t="291869" x="7200900" y="5029200"/>
          <p14:tracePt t="291878" x="7223125" y="5029200"/>
          <p14:tracePt t="291895" x="7299325" y="5029200"/>
          <p14:tracePt t="291911" x="7383463" y="5029200"/>
          <p14:tracePt t="291928" x="7421563" y="5021263"/>
          <p14:tracePt t="291944" x="7451725" y="5013325"/>
          <p14:tracePt t="291961" x="7459663" y="5006975"/>
          <p14:tracePt t="292030" x="7459663" y="4999038"/>
          <p14:tracePt t="292037" x="7459663" y="4991100"/>
          <p14:tracePt t="292045" x="7459663" y="4975225"/>
          <p14:tracePt t="292061" x="7467600" y="4960938"/>
          <p14:tracePt t="292077" x="7535863" y="4846638"/>
          <p14:tracePt t="292094" x="7551738" y="4800600"/>
          <p14:tracePt t="292112" x="7551738" y="4770438"/>
          <p14:tracePt t="292128" x="7551738" y="4754563"/>
          <p14:tracePt t="292144" x="7551738" y="4740275"/>
          <p14:tracePt t="292161" x="7551738" y="4724400"/>
          <p14:tracePt t="292178" x="7551738" y="4708525"/>
          <p14:tracePt t="292194" x="7551738" y="4694238"/>
          <p14:tracePt t="292197" x="7535863" y="4664075"/>
          <p14:tracePt t="292212" x="7535863" y="4632325"/>
          <p14:tracePt t="292228" x="7527925" y="4610100"/>
          <p14:tracePt t="292245" x="7527925" y="4564063"/>
          <p14:tracePt t="292261" x="7527925" y="4549775"/>
          <p14:tracePt t="292278" x="7513638" y="4533900"/>
          <p14:tracePt t="292294" x="7513638" y="4525963"/>
          <p14:tracePt t="292383" x="7505700" y="4511675"/>
          <p14:tracePt t="292389" x="7497763" y="4511675"/>
          <p14:tracePt t="292397" x="7489825" y="4503738"/>
          <p14:tracePt t="292414" x="7459663" y="4495800"/>
          <p14:tracePt t="292428" x="7413625" y="4465638"/>
          <p14:tracePt t="292445" x="7361238" y="4465638"/>
          <p14:tracePt t="292461" x="7315200" y="4465638"/>
          <p14:tracePt t="292478" x="7299325" y="4457700"/>
          <p14:tracePt t="292494" x="7292975" y="4457700"/>
          <p14:tracePt t="292582" x="7285038" y="4457700"/>
          <p14:tracePt t="292615" x="0" y="0"/>
        </p14:tracePtLst>
        <p14:tracePtLst>
          <p14:tracePt t="367134" x="7094538" y="4365625"/>
          <p14:tracePt t="367158" x="7086600" y="4365625"/>
          <p14:tracePt t="367165" x="7064375" y="4365625"/>
          <p14:tracePt t="367181" x="7048500" y="4365625"/>
          <p14:tracePt t="367190" x="7040563" y="4365625"/>
          <p14:tracePt t="367202" x="7032625" y="4373563"/>
          <p14:tracePt t="367219" x="7026275" y="4381500"/>
          <p14:tracePt t="367222" x="7018338" y="4389438"/>
          <p14:tracePt t="367236" x="7018338" y="4397375"/>
          <p14:tracePt t="367252" x="7002463" y="4441825"/>
          <p14:tracePt t="367269" x="7002463" y="4465638"/>
          <p14:tracePt t="367285" x="6994525" y="4487863"/>
          <p14:tracePt t="367302" x="6994525" y="4511675"/>
          <p14:tracePt t="367319" x="6988175" y="4549775"/>
          <p14:tracePt t="367336" x="6980238" y="4594225"/>
          <p14:tracePt t="367352" x="6980238" y="4632325"/>
          <p14:tracePt t="367369" x="6980238" y="4656138"/>
          <p14:tracePt t="367386" x="6980238" y="4716463"/>
          <p14:tracePt t="367402" x="6980238" y="4746625"/>
          <p14:tracePt t="367419" x="6980238" y="4762500"/>
          <p14:tracePt t="367421" x="6988175" y="4800600"/>
          <p14:tracePt t="367436" x="6994525" y="4816475"/>
          <p14:tracePt t="367453" x="6994525" y="4830763"/>
          <p14:tracePt t="367469" x="7010400" y="4860925"/>
          <p14:tracePt t="367485" x="7010400" y="4876800"/>
          <p14:tracePt t="367502" x="7018338" y="4884738"/>
          <p14:tracePt t="367519" x="7040563" y="4922838"/>
          <p14:tracePt t="367536" x="7070725" y="4975225"/>
          <p14:tracePt t="367552" x="7108825" y="5013325"/>
          <p14:tracePt t="367569" x="7116763" y="5029200"/>
          <p14:tracePt t="367586" x="7124700" y="5037138"/>
          <p14:tracePt t="367653" x="7124700" y="5045075"/>
          <p14:tracePt t="367670" x="7132638" y="5045075"/>
          <p14:tracePt t="367702" x="7132638" y="5051425"/>
          <p14:tracePt t="367733" x="7140575" y="5059363"/>
          <p14:tracePt t="367798" x="7146925" y="5059363"/>
          <p14:tracePt t="367815" x="7154863" y="5059363"/>
          <p14:tracePt t="367822" x="7162800" y="5059363"/>
          <p14:tracePt t="367837" x="7170738" y="5059363"/>
          <p14:tracePt t="367854" x="7185025" y="5051425"/>
          <p14:tracePt t="367869" x="7216775" y="5021263"/>
          <p14:tracePt t="367885" x="7246938" y="4983163"/>
          <p14:tracePt t="367902" x="7307263" y="4937125"/>
          <p14:tracePt t="367919" x="7353300" y="4892675"/>
          <p14:tracePt t="367936" x="7399338" y="4854575"/>
          <p14:tracePt t="367952" x="7413625" y="4838700"/>
          <p14:tracePt t="367986" x="7429500" y="4816475"/>
          <p14:tracePt t="367989" x="7429500" y="4808538"/>
          <p14:tracePt t="368002" x="7437438" y="4792663"/>
          <p14:tracePt t="368019" x="7445375" y="4746625"/>
          <p14:tracePt t="368021" x="7445375" y="4724400"/>
          <p14:tracePt t="368036" x="7445375" y="4670425"/>
          <p14:tracePt t="368053" x="7445375" y="4610100"/>
          <p14:tracePt t="368069" x="7445375" y="4564063"/>
          <p14:tracePt t="368086" x="7445375" y="4533900"/>
          <p14:tracePt t="368102" x="7421563" y="4503738"/>
          <p14:tracePt t="368119" x="7413625" y="4479925"/>
          <p14:tracePt t="368136" x="7391400" y="4473575"/>
          <p14:tracePt t="368152" x="7369175" y="4441825"/>
          <p14:tracePt t="368186" x="7361238" y="4441825"/>
          <p14:tracePt t="368253" x="7353300" y="4441825"/>
          <p14:tracePt t="368263" x="7345363" y="4441825"/>
          <p14:tracePt t="368278" x="7337425" y="4441825"/>
          <p14:tracePt t="368317" x="0" y="0"/>
        </p14:tracePtLst>
        <p14:tracePtLst>
          <p14:tracePt t="374094" x="5494338" y="6134100"/>
          <p14:tracePt t="374335" x="5494338" y="6118225"/>
          <p14:tracePt t="374341" x="5494338" y="6111875"/>
          <p14:tracePt t="374353" x="5508625" y="6111875"/>
          <p14:tracePt t="374370" x="5546725" y="6111875"/>
          <p14:tracePt t="374386" x="5592763" y="6111875"/>
          <p14:tracePt t="374403" x="5600700" y="6111875"/>
          <p14:tracePt t="374405" x="5616575" y="6111875"/>
          <p14:tracePt t="374446" x="5622925" y="6111875"/>
          <p14:tracePt t="374462" x="5638800" y="6111875"/>
          <p14:tracePt t="374470" x="5654675" y="6111875"/>
          <p14:tracePt t="374478" x="5668963" y="6111875"/>
          <p14:tracePt t="374486" x="5676900" y="6111875"/>
          <p14:tracePt t="374503" x="5692775" y="6111875"/>
          <p14:tracePt t="374574" x="5699125" y="6111875"/>
          <p14:tracePt t="374613" x="5715000" y="6111875"/>
          <p14:tracePt t="374629" x="5730875" y="6111875"/>
          <p14:tracePt t="374637" x="5745163" y="6111875"/>
          <p14:tracePt t="374662" x="5761038" y="6111875"/>
          <p14:tracePt t="374669" x="5768975" y="6111875"/>
          <p14:tracePt t="375182" x="0" y="0"/>
        </p14:tracePtLst>
        <p14:tracePtLst>
          <p14:tracePt t="378302" x="6378575" y="6278563"/>
          <p14:tracePt t="378390" x="6378575" y="6286500"/>
          <p14:tracePt t="378421" x="6392863" y="6286500"/>
          <p14:tracePt t="378429" x="6400800" y="6286500"/>
          <p14:tracePt t="378445" x="6416675" y="6286500"/>
          <p14:tracePt t="378454" x="6438900" y="6278563"/>
          <p14:tracePt t="378470" x="6492875" y="6270625"/>
          <p14:tracePt t="378487" x="6545263" y="6264275"/>
          <p14:tracePt t="378504" x="6621463" y="6264275"/>
          <p14:tracePt t="378520" x="6667500" y="6264275"/>
          <p14:tracePt t="378537" x="6697663" y="6264275"/>
          <p14:tracePt t="378598" x="6705600" y="6264275"/>
          <p14:tracePt t="378605" x="6721475" y="6264275"/>
          <p14:tracePt t="378621" x="6797675" y="6264275"/>
          <p14:tracePt t="378629" x="6819900" y="6264275"/>
          <p14:tracePt t="378638" x="6850063" y="6264275"/>
          <p14:tracePt t="378653" x="6880225" y="6264275"/>
          <p14:tracePt t="378670" x="6888163" y="6264275"/>
          <p14:tracePt t="378805" x="6896100" y="6264275"/>
          <p14:tracePt t="379478" x="0" y="0"/>
        </p14:tracePtLst>
        <p14:tracePtLst>
          <p14:tracePt t="384262" x="7178675" y="5927725"/>
          <p14:tracePt t="384325" x="7185025" y="5927725"/>
          <p14:tracePt t="384366" x="7192963" y="5927725"/>
          <p14:tracePt t="384414" x="7200900" y="5927725"/>
          <p14:tracePt t="384446" x="7208838" y="5927725"/>
          <p14:tracePt t="384462" x="7216775" y="5927725"/>
          <p14:tracePt t="384470" x="7223125" y="5927725"/>
          <p14:tracePt t="384477" x="7231063" y="5927725"/>
          <p14:tracePt t="384487" x="7239000" y="5927725"/>
          <p14:tracePt t="384504" x="7246938" y="5927725"/>
          <p14:tracePt t="384534" x="7254875" y="5927725"/>
          <p14:tracePt t="384558" x="7261225" y="5927725"/>
          <p14:tracePt t="384566" x="7269163" y="5927725"/>
          <p14:tracePt t="384581" x="7285038" y="5927725"/>
          <p14:tracePt t="384589" x="7292975" y="5927725"/>
          <p14:tracePt t="384605" x="7337425" y="5927725"/>
          <p14:tracePt t="384621" x="7353300" y="5927725"/>
          <p14:tracePt t="384637" x="7369175" y="5927725"/>
          <p14:tracePt t="384669" x="7375525" y="5927725"/>
          <p14:tracePt t="384742" x="7391400" y="5927725"/>
          <p14:tracePt t="384750" x="7399338" y="5927725"/>
          <p14:tracePt t="384766" x="7429500" y="5927725"/>
          <p14:tracePt t="384774" x="7451725" y="5927725"/>
          <p14:tracePt t="384787" x="7459663" y="5935663"/>
          <p14:tracePt t="384804" x="7467600" y="5935663"/>
          <p14:tracePt t="384821" x="7475538" y="5935663"/>
          <p14:tracePt t="384878" x="7489825" y="5935663"/>
          <p14:tracePt t="384886" x="7497763" y="5935663"/>
          <p14:tracePt t="384894" x="7521575" y="5943600"/>
          <p14:tracePt t="384904" x="7543800" y="5959475"/>
          <p14:tracePt t="384921" x="7566025" y="5959475"/>
          <p14:tracePt t="384938" x="7573963" y="5959475"/>
          <p14:tracePt t="385054" x="7581900" y="5959475"/>
          <p14:tracePt t="385062" x="7589838" y="5965825"/>
          <p14:tracePt t="385071" x="7597775" y="5965825"/>
          <p14:tracePt t="385088" x="7612063" y="5965825"/>
          <p14:tracePt t="385104" x="7627938" y="5973763"/>
          <p14:tracePt t="385121" x="7635875" y="5981700"/>
          <p14:tracePt t="385222" x="7642225" y="5989638"/>
          <p14:tracePt t="385229" x="7658100" y="5997575"/>
          <p14:tracePt t="385245" x="7666038" y="5997575"/>
          <p14:tracePt t="387029" x="7673975" y="5997575"/>
          <p14:tracePt t="387046" x="7680325" y="6003925"/>
          <p14:tracePt t="387054" x="7688263" y="6019800"/>
          <p14:tracePt t="387406" x="7688263" y="6035675"/>
          <p14:tracePt t="387413" x="7688263" y="6042025"/>
          <p14:tracePt t="387422" x="7688263" y="6049963"/>
          <p14:tracePt t="387438" x="7688263" y="6065838"/>
          <p14:tracePt t="387566" x="7680325" y="6080125"/>
          <p14:tracePt t="388414" x="7680325" y="6088063"/>
          <p14:tracePt t="389126" x="7688263" y="6088063"/>
          <p14:tracePt t="389150" x="7696200" y="6088063"/>
          <p14:tracePt t="389189" x="7704138" y="6088063"/>
          <p14:tracePt t="389277" x="7712075" y="6096000"/>
          <p14:tracePt t="389287" x="7718425" y="6096000"/>
          <p14:tracePt t="389551" x="7726363" y="6096000"/>
          <p14:tracePt t="389926" x="7742238" y="6096000"/>
          <p14:tracePt t="389933" x="7750175" y="6096000"/>
          <p14:tracePt t="389949" x="7756525" y="6096000"/>
          <p14:tracePt t="389958" x="7764463" y="6096000"/>
          <p14:tracePt t="389971" x="7772400" y="6096000"/>
          <p14:tracePt t="389972" x="0" y="0"/>
        </p14:tracePtLst>
        <p14:tracePtLst>
          <p14:tracePt t="393646" x="6667500" y="5921375"/>
          <p14:tracePt t="393678" x="6675438" y="5921375"/>
          <p14:tracePt t="393782" x="6689725" y="5921375"/>
          <p14:tracePt t="393869" x="6697663" y="5921375"/>
          <p14:tracePt t="393893" x="6713538" y="5921375"/>
          <p14:tracePt t="393917" x="6721475" y="5921375"/>
          <p14:tracePt t="393933" x="6727825" y="5921375"/>
          <p14:tracePt t="393941" x="6743700" y="5921375"/>
          <p14:tracePt t="393955" x="6759575" y="5921375"/>
          <p14:tracePt t="393972" x="6797675" y="5921375"/>
          <p14:tracePt t="393989" x="6904038" y="5921375"/>
          <p14:tracePt t="394005" x="6934200" y="5921375"/>
          <p14:tracePt t="394022" x="6942138" y="5921375"/>
          <p14:tracePt t="394398" x="0" y="0"/>
        </p14:tracePtLst>
        <p14:tracePtLst>
          <p14:tracePt t="395510" x="7612063" y="5913438"/>
          <p14:tracePt t="395678" x="7620000" y="5913438"/>
          <p14:tracePt t="395693" x="7627938" y="5913438"/>
          <p14:tracePt t="395702" x="7635875" y="5913438"/>
          <p14:tracePt t="395709" x="7650163" y="5913438"/>
          <p14:tracePt t="395722" x="7658100" y="5913438"/>
          <p14:tracePt t="395739" x="7673975" y="5913438"/>
          <p14:tracePt t="395755" x="7704138" y="5913438"/>
          <p14:tracePt t="395772" x="7734300" y="5913438"/>
          <p14:tracePt t="395822" x="7750175" y="5913438"/>
          <p14:tracePt t="395878" x="7756525" y="5913438"/>
          <p14:tracePt t="396142" x="0" y="0"/>
        </p14:tracePtLst>
        <p14:tracePtLst>
          <p14:tracePt t="406087" x="7734300" y="4518025"/>
          <p14:tracePt t="406093" x="7726363" y="4549775"/>
          <p14:tracePt t="406107" x="7712075" y="4572000"/>
          <p14:tracePt t="406123" x="7688263" y="4618038"/>
          <p14:tracePt t="406140" x="7680325" y="4678363"/>
          <p14:tracePt t="406141" x="7673975" y="4694238"/>
          <p14:tracePt t="406157" x="7666038" y="4716463"/>
          <p14:tracePt t="406173" x="7666038" y="4754563"/>
          <p14:tracePt t="406190" x="7666038" y="4800600"/>
          <p14:tracePt t="406206" x="7666038" y="4822825"/>
          <p14:tracePt t="406223" x="7688263" y="4906963"/>
          <p14:tracePt t="406240" x="7718425" y="4991100"/>
          <p14:tracePt t="406257" x="7734300" y="5037138"/>
          <p14:tracePt t="406273" x="7756525" y="5067300"/>
          <p14:tracePt t="406290" x="7794625" y="5121275"/>
          <p14:tracePt t="406307" x="7840663" y="5159375"/>
          <p14:tracePt t="406310" x="7848600" y="5165725"/>
          <p14:tracePt t="406323" x="7878763" y="5181600"/>
          <p14:tracePt t="406340" x="7886700" y="5189538"/>
          <p14:tracePt t="406342" x="7932738" y="5211763"/>
          <p14:tracePt t="406357" x="7962900" y="5219700"/>
          <p14:tracePt t="406373" x="8016875" y="5241925"/>
          <p14:tracePt t="406390" x="8039100" y="5249863"/>
          <p14:tracePt t="406406" x="8077200" y="5249863"/>
          <p14:tracePt t="406424" x="8145463" y="5265738"/>
          <p14:tracePt t="406440" x="8175625" y="5273675"/>
          <p14:tracePt t="406456" x="8221663" y="5280025"/>
          <p14:tracePt t="406473" x="8251825" y="5280025"/>
          <p14:tracePt t="406490" x="8283575" y="5280025"/>
          <p14:tracePt t="406507" x="8289925" y="5280025"/>
          <p14:tracePt t="406523" x="8321675" y="5280025"/>
          <p14:tracePt t="406527" x="8343900" y="5280025"/>
          <p14:tracePt t="406541" x="8382000" y="5265738"/>
          <p14:tracePt t="406557" x="8420100" y="5241925"/>
          <p14:tracePt t="406573" x="8450263" y="5227638"/>
          <p14:tracePt t="406590" x="8458200" y="5219700"/>
          <p14:tracePt t="406607" x="8526463" y="5143500"/>
          <p14:tracePt t="406623" x="8564563" y="5083175"/>
          <p14:tracePt t="406640" x="8594725" y="5051425"/>
          <p14:tracePt t="406656" x="8618538" y="4991100"/>
          <p14:tracePt t="406673" x="8626475" y="4945063"/>
          <p14:tracePt t="406690" x="8632825" y="4899025"/>
          <p14:tracePt t="406707" x="8632825" y="4838700"/>
          <p14:tracePt t="406709" x="8632825" y="4808538"/>
          <p14:tracePt t="406725" x="8632825" y="4694238"/>
          <p14:tracePt t="406740" x="8618538" y="4610100"/>
          <p14:tracePt t="406757" x="8602663" y="4525963"/>
          <p14:tracePt t="406773" x="8594725" y="4487863"/>
          <p14:tracePt t="406790" x="8564563" y="4435475"/>
          <p14:tracePt t="406806" x="8550275" y="4403725"/>
          <p14:tracePt t="406823" x="8534400" y="4373563"/>
          <p14:tracePt t="406841" x="8518525" y="4359275"/>
          <p14:tracePt t="406856" x="8496300" y="4327525"/>
          <p14:tracePt t="406873" x="8474075" y="4305300"/>
          <p14:tracePt t="406890" x="8450263" y="4289425"/>
          <p14:tracePt t="406907" x="8442325" y="4283075"/>
          <p14:tracePt t="406923" x="8420100" y="4267200"/>
          <p14:tracePt t="406941" x="8366125" y="4267200"/>
          <p14:tracePt t="406957" x="8237538" y="4251325"/>
          <p14:tracePt t="406973" x="8161338" y="4251325"/>
          <p14:tracePt t="406990" x="8023225" y="4221163"/>
          <p14:tracePt t="407007" x="8001000" y="4221163"/>
          <p14:tracePt t="407029" x="7993063" y="4221163"/>
          <p14:tracePt t="407040" x="7985125" y="4221163"/>
          <p14:tracePt t="407056" x="7962900" y="4221163"/>
          <p14:tracePt t="407073" x="7878763" y="4229100"/>
          <p14:tracePt t="407090" x="7810500" y="4259263"/>
          <p14:tracePt t="407107" x="7742238" y="4283075"/>
          <p14:tracePt t="407109" x="7718425" y="4283075"/>
          <p14:tracePt t="407125" x="7680325" y="4305300"/>
          <p14:tracePt t="407141" x="7666038" y="4321175"/>
          <p14:tracePt t="407157" x="7650163" y="4327525"/>
          <p14:tracePt t="407173" x="7642225" y="4327525"/>
          <p14:tracePt t="407190" x="7627938" y="4335463"/>
          <p14:tracePt t="407207" x="7604125" y="4359275"/>
          <p14:tracePt t="407223" x="7597775" y="4373563"/>
          <p14:tracePt t="407241" x="7573963" y="4397375"/>
          <p14:tracePt t="407256" x="7573963" y="4403725"/>
          <p14:tracePt t="407273" x="7543800" y="4441825"/>
          <p14:tracePt t="407290" x="7527925" y="4465638"/>
          <p14:tracePt t="407306" x="7521575" y="4487863"/>
          <p14:tracePt t="407323" x="7521575" y="4525963"/>
          <p14:tracePt t="407325" x="0" y="0"/>
        </p14:tracePtLst>
        <p14:tracePtLst>
          <p14:tracePt t="425166" x="7718425" y="5249863"/>
          <p14:tracePt t="425301" x="7726363" y="5249863"/>
          <p14:tracePt t="425310" x="7734300" y="5249863"/>
          <p14:tracePt t="425318" x="7764463" y="5249863"/>
          <p14:tracePt t="425326" x="7794625" y="5249863"/>
          <p14:tracePt t="425341" x="7902575" y="5249863"/>
          <p14:tracePt t="425358" x="7962900" y="5249863"/>
          <p14:tracePt t="425375" x="7985125" y="5249863"/>
          <p14:tracePt t="425438" x="7993063" y="5249863"/>
          <p14:tracePt t="425445" x="8001000" y="5249863"/>
          <p14:tracePt t="425458" x="8008938" y="5249863"/>
          <p14:tracePt t="425475" x="8054975" y="5249863"/>
          <p14:tracePt t="425492" x="8115300" y="5249863"/>
          <p14:tracePt t="425493" x="8145463" y="5249863"/>
          <p14:tracePt t="425508" x="8175625" y="5249863"/>
          <p14:tracePt t="425525" x="8229600" y="5249863"/>
          <p14:tracePt t="425542" x="8245475" y="5249863"/>
          <p14:tracePt t="425559" x="8259763" y="5249863"/>
          <p14:tracePt t="425592" x="8275638" y="5249863"/>
          <p14:tracePt t="425609" x="8335963" y="5249863"/>
          <p14:tracePt t="425625" x="8420100" y="5249863"/>
          <p14:tracePt t="425642" x="8488363" y="5249863"/>
          <p14:tracePt t="425659" x="8526463" y="5249863"/>
          <p14:tracePt t="425661" x="8564563" y="5249863"/>
          <p14:tracePt t="425894" x="8542338" y="5249863"/>
          <p14:tracePt t="425901" x="8512175" y="5249863"/>
          <p14:tracePt t="425909" x="8480425" y="5249863"/>
          <p14:tracePt t="425925" x="8412163" y="5249863"/>
          <p14:tracePt t="425942" x="8343900" y="5249863"/>
          <p14:tracePt t="425959" x="8237538" y="5249863"/>
          <p14:tracePt t="425975" x="8161338" y="5265738"/>
          <p14:tracePt t="425992" x="8054975" y="5265738"/>
          <p14:tracePt t="426009" x="7932738" y="5265738"/>
          <p14:tracePt t="426025" x="7864475" y="5265738"/>
          <p14:tracePt t="426042" x="7856538" y="5257800"/>
          <p14:tracePt t="426085" x="7848600" y="5257800"/>
          <p14:tracePt t="426094" x="7832725" y="5257800"/>
          <p14:tracePt t="426101" x="7810500" y="5257800"/>
          <p14:tracePt t="426110" x="7802563" y="5257800"/>
          <p14:tracePt t="426125" x="7780338" y="5257800"/>
          <p14:tracePt t="426142" x="7764463" y="5257800"/>
          <p14:tracePt t="426238" x="7756525" y="5257800"/>
          <p14:tracePt t="426430" x="7826375" y="5257800"/>
          <p14:tracePt t="426438" x="7916863" y="5257800"/>
          <p14:tracePt t="426445" x="8008938" y="5257800"/>
          <p14:tracePt t="426459" x="8077200" y="5257800"/>
          <p14:tracePt t="426475" x="8221663" y="5257800"/>
          <p14:tracePt t="426492" x="8313738" y="5257800"/>
          <p14:tracePt t="426493" x="8389938" y="5257800"/>
          <p14:tracePt t="426509" x="8488363" y="5257800"/>
          <p14:tracePt t="426525" x="8542338" y="5257800"/>
          <p14:tracePt t="426542" x="8550275" y="5257800"/>
          <p14:tracePt t="427014" x="0" y="0"/>
        </p14:tracePtLst>
        <p14:tracePtLst>
          <p14:tracePt t="440511" x="8335963" y="2141538"/>
          <p14:tracePt t="440646" x="8343900" y="2141538"/>
          <p14:tracePt t="440653" x="8351838" y="2141538"/>
          <p14:tracePt t="440661" x="8359775" y="2141538"/>
          <p14:tracePt t="440678" x="8374063" y="2141538"/>
          <p14:tracePt t="440693" x="8382000" y="2141538"/>
          <p14:tracePt t="440742" x="8389938" y="2141538"/>
          <p14:tracePt t="440758" x="8397875" y="2141538"/>
          <p14:tracePt t="440765" x="8404225" y="2141538"/>
          <p14:tracePt t="440777" x="8420100" y="2141538"/>
          <p14:tracePt t="440793" x="8450263" y="2141538"/>
          <p14:tracePt t="440810" x="8496300" y="2141538"/>
          <p14:tracePt t="440813" x="8526463" y="2141538"/>
          <p14:tracePt t="440827" x="8564563" y="2141538"/>
          <p14:tracePt t="440829" x="8610600" y="2141538"/>
          <p14:tracePt t="440843" x="8632825" y="2141538"/>
          <p14:tracePt t="440861" x="8678863" y="2141538"/>
          <p14:tracePt t="440877" x="8694738" y="2141538"/>
          <p14:tracePt t="440951" x="8702675" y="2141538"/>
          <p14:tracePt t="440957" x="8716963" y="2141538"/>
          <p14:tracePt t="440973" x="8724900" y="2141538"/>
          <p14:tracePt t="440982" x="8747125" y="2141538"/>
          <p14:tracePt t="440998" x="8785225" y="2141538"/>
          <p14:tracePt t="441011" x="8801100" y="2141538"/>
          <p14:tracePt t="441027" x="8809038" y="2141538"/>
          <p14:tracePt t="442190" x="0" y="0"/>
        </p14:tracePtLst>
        <p14:tracePtLst>
          <p14:tracePt t="443022" x="8747125" y="5037138"/>
          <p14:tracePt t="443118" x="8724900" y="5037138"/>
          <p14:tracePt t="443125" x="8670925" y="5037138"/>
          <p14:tracePt t="443133" x="8580438" y="5037138"/>
          <p14:tracePt t="443144" x="8458200" y="5037138"/>
          <p14:tracePt t="443160" x="8229600" y="5037138"/>
          <p14:tracePt t="443177" x="8031163" y="5037138"/>
          <p14:tracePt t="443194" x="7818438" y="5037138"/>
          <p14:tracePt t="443211" x="7604125" y="5037138"/>
          <p14:tracePt t="443227" x="7497763" y="5037138"/>
          <p14:tracePt t="443244" x="7437438" y="5021263"/>
          <p14:tracePt t="443245" x="7399338" y="5013325"/>
          <p14:tracePt t="443261" x="7353300" y="5013325"/>
          <p14:tracePt t="443277" x="7292975" y="5013325"/>
          <p14:tracePt t="443293" x="7223125" y="5013325"/>
          <p14:tracePt t="443311" x="7140575" y="5013325"/>
          <p14:tracePt t="443327" x="7094538" y="5013325"/>
          <p14:tracePt t="443344" x="6980238" y="5013325"/>
          <p14:tracePt t="443361" x="6934200" y="5013325"/>
          <p14:tracePt t="443377" x="6873875" y="5013325"/>
          <p14:tracePt t="443394" x="6789738" y="5013325"/>
          <p14:tracePt t="443397" x="6727825" y="5013325"/>
          <p14:tracePt t="443410" x="6659563" y="5013325"/>
          <p14:tracePt t="443427" x="6515100" y="5013325"/>
          <p14:tracePt t="443445" x="6408738" y="5021263"/>
          <p14:tracePt t="443461" x="6332538" y="5029200"/>
          <p14:tracePt t="443477" x="6302375" y="5029200"/>
          <p14:tracePt t="443494" x="6294438" y="5029200"/>
          <p14:tracePt t="443510" x="6286500" y="5029200"/>
          <p14:tracePt t="443527" x="6278563" y="5029200"/>
          <p14:tracePt t="443544" x="6270625" y="5029200"/>
          <p14:tracePt t="443560" x="6256338" y="5029200"/>
          <p14:tracePt t="443582" x="6248400" y="5037138"/>
          <p14:tracePt t="443910" x="0" y="0"/>
        </p14:tracePtLst>
        <p14:tracePtLst>
          <p14:tracePt t="445470" x="8953500" y="2095500"/>
          <p14:tracePt t="445798" x="8953500" y="2079625"/>
          <p14:tracePt t="445805" x="8975725" y="2073275"/>
          <p14:tracePt t="445814" x="9021763" y="2073275"/>
          <p14:tracePt t="445827" x="9045575" y="2065338"/>
          <p14:tracePt t="445844" x="9083675" y="2057400"/>
          <p14:tracePt t="445845" x="9097963" y="2057400"/>
          <p14:tracePt t="445861" x="9113838" y="2057400"/>
          <p14:tracePt t="445894" x="9121775" y="2057400"/>
          <p14:tracePt t="445911" x="9128125" y="2057400"/>
          <p14:tracePt t="445927" x="9151938" y="2057400"/>
          <p14:tracePt t="445944" x="9182100" y="2057400"/>
          <p14:tracePt t="445961" x="9204325" y="2057400"/>
          <p14:tracePt t="446054" x="9212263" y="2057400"/>
          <p14:tracePt t="446062" x="9228138" y="2057400"/>
          <p14:tracePt t="446069" x="9242425" y="2057400"/>
          <p14:tracePt t="446078" x="9250363" y="2057400"/>
          <p14:tracePt t="446094" x="9274175" y="2057400"/>
          <p14:tracePt t="446111" x="9280525" y="2057400"/>
          <p14:tracePt t="446128" x="9296400" y="2057400"/>
          <p14:tracePt t="446144" x="9312275" y="2057400"/>
          <p14:tracePt t="446161" x="9318625" y="2057400"/>
          <p14:tracePt t="446334" x="9334500" y="2057400"/>
          <p14:tracePt t="446382" x="9342438" y="2057400"/>
          <p14:tracePt t="446413" x="9350375" y="2057400"/>
          <p14:tracePt t="446421" x="9356725" y="2065338"/>
          <p14:tracePt t="446430" x="9364663" y="2065338"/>
          <p14:tracePt t="446534" x="9364663" y="2073275"/>
          <p14:tracePt t="446542" x="9372600" y="2073275"/>
          <p14:tracePt t="446773" x="9372600" y="2079625"/>
          <p14:tracePt t="446781" x="9372600" y="2087563"/>
          <p14:tracePt t="446794" x="9364663" y="2095500"/>
          <p14:tracePt t="446811" x="9342438" y="2095500"/>
          <p14:tracePt t="446813" x="9326563" y="2095500"/>
          <p14:tracePt t="446830" x="9318625" y="2095500"/>
          <p14:tracePt t="446844" x="9318625" y="2103438"/>
          <p14:tracePt t="446861" x="9296400" y="2103438"/>
          <p14:tracePt t="446877" x="9280525" y="2111375"/>
          <p14:tracePt t="446894" x="9228138" y="2111375"/>
          <p14:tracePt t="446911" x="9159875" y="2133600"/>
          <p14:tracePt t="446928" x="9090025" y="2133600"/>
          <p14:tracePt t="446944" x="9045575" y="2133600"/>
          <p14:tracePt t="446961" x="9013825" y="2133600"/>
          <p14:tracePt t="446978" x="8999538" y="2133600"/>
          <p14:tracePt t="446981" x="8991600" y="2133600"/>
          <p14:tracePt t="447086" x="8969375" y="2133600"/>
          <p14:tracePt t="447094" x="8953500" y="2133600"/>
          <p14:tracePt t="447101" x="8937625" y="2141538"/>
          <p14:tracePt t="447110" x="8923338" y="2141538"/>
          <p14:tracePt t="447127" x="8907463" y="2141538"/>
          <p14:tracePt t="447144" x="8899525" y="2141538"/>
          <p14:tracePt t="447309" x="8937625" y="2141538"/>
          <p14:tracePt t="447317" x="8991600" y="2133600"/>
          <p14:tracePt t="447327" x="9051925" y="2133600"/>
          <p14:tracePt t="447344" x="9128125" y="2133600"/>
          <p14:tracePt t="447361" x="9151938" y="2133600"/>
          <p14:tracePt t="447429" x="9159875" y="2133600"/>
          <p14:tracePt t="447437" x="9174163" y="2133600"/>
          <p14:tracePt t="447445" x="9182100" y="2133600"/>
          <p14:tracePt t="447461" x="9212263" y="2133600"/>
          <p14:tracePt t="447477" x="9242425" y="2133600"/>
          <p14:tracePt t="447494" x="9250363" y="2133600"/>
          <p14:tracePt t="447606" x="9266238" y="2133600"/>
          <p14:tracePt t="447614" x="9288463" y="2133600"/>
          <p14:tracePt t="447622" x="9318625" y="2133600"/>
          <p14:tracePt t="447630" x="9342438" y="2133600"/>
          <p14:tracePt t="447645" x="9380538" y="2133600"/>
          <p14:tracePt t="447661" x="9394825" y="2133600"/>
          <p14:tracePt t="448614" x="0" y="0"/>
        </p14:tracePtLst>
        <p14:tracePtLst>
          <p14:tracePt t="457639" x="8937625" y="2163763"/>
          <p14:tracePt t="457798" x="8937625" y="2149475"/>
          <p14:tracePt t="457813" x="8937625" y="2141538"/>
          <p14:tracePt t="457830" x="8945563" y="2141538"/>
          <p14:tracePt t="457846" x="8969375" y="2141538"/>
          <p14:tracePt t="457854" x="8991600" y="2141538"/>
          <p14:tracePt t="457862" x="9007475" y="2133600"/>
          <p14:tracePt t="457879" x="9045575" y="2133600"/>
          <p14:tracePt t="457896" x="9075738" y="2125663"/>
          <p14:tracePt t="457912" x="9097963" y="2125663"/>
          <p14:tracePt t="457929" x="9128125" y="2117725"/>
          <p14:tracePt t="457947" x="9151938" y="2117725"/>
          <p14:tracePt t="457949" x="9159875" y="2117725"/>
          <p14:tracePt t="457962" x="9166225" y="2117725"/>
          <p14:tracePt t="457979" x="9174163" y="2117725"/>
          <p14:tracePt t="457995" x="9182100" y="2117725"/>
          <p14:tracePt t="458046" x="9190038" y="2117725"/>
          <p14:tracePt t="458062" x="9197975" y="2117725"/>
          <p14:tracePt t="458069" x="9204325" y="2117725"/>
          <p14:tracePt t="458079" x="9228138" y="2117725"/>
          <p14:tracePt t="458096" x="9280525" y="2117725"/>
          <p14:tracePt t="458112" x="9326563" y="2117725"/>
          <p14:tracePt t="458129" x="9364663" y="2117725"/>
          <p14:tracePt t="458145" x="9372600" y="2117725"/>
          <p14:tracePt t="458398" x="9364663" y="2117725"/>
          <p14:tracePt t="458406" x="9334500" y="2117725"/>
          <p14:tracePt t="458413" x="9280525" y="2117725"/>
          <p14:tracePt t="458429" x="9204325" y="2117725"/>
          <p14:tracePt t="458445" x="9121775" y="2117725"/>
          <p14:tracePt t="458462" x="9059863" y="2125663"/>
          <p14:tracePt t="458478" x="9013825" y="2133600"/>
          <p14:tracePt t="458495" x="8975725" y="2141538"/>
          <p14:tracePt t="458598" x="8953500" y="2141538"/>
          <p14:tracePt t="458605" x="8923338" y="2149475"/>
          <p14:tracePt t="458613" x="8907463" y="2155825"/>
          <p14:tracePt t="458629" x="8855075" y="2163763"/>
          <p14:tracePt t="458645" x="8816975" y="2163763"/>
          <p14:tracePt t="458662" x="8801100" y="2171700"/>
          <p14:tracePt t="459110" x="8809038" y="2171700"/>
          <p14:tracePt t="459118" x="8839200" y="2171700"/>
          <p14:tracePt t="459129" x="8869363" y="2171700"/>
          <p14:tracePt t="459146" x="8931275" y="2171700"/>
          <p14:tracePt t="459162" x="8937625" y="2171700"/>
          <p14:tracePt t="459179" x="8991600" y="2171700"/>
          <p14:tracePt t="459181" x="8999538" y="2171700"/>
          <p14:tracePt t="459294" x="9007475" y="2171700"/>
          <p14:tracePt t="459302" x="9013825" y="2171700"/>
          <p14:tracePt t="459312" x="9021763" y="2171700"/>
          <p14:tracePt t="459329" x="9051925" y="2179638"/>
          <p14:tracePt t="459345" x="9067800" y="2179638"/>
          <p14:tracePt t="459362" x="9083675" y="2179638"/>
          <p14:tracePt t="459438" x="9090025" y="2179638"/>
          <p14:tracePt t="459446" x="9097963" y="2179638"/>
          <p14:tracePt t="459453" x="9121775" y="2179638"/>
          <p14:tracePt t="459470" x="9182100" y="2179638"/>
          <p14:tracePt t="459478" x="9204325" y="2179638"/>
          <p14:tracePt t="459495" x="9236075" y="2179638"/>
          <p14:tracePt t="459512" x="9242425" y="2179638"/>
          <p14:tracePt t="459546" x="9258300" y="2179638"/>
          <p14:tracePt t="459597" x="9266238" y="2179638"/>
          <p14:tracePt t="459606" x="9288463" y="2179638"/>
          <p14:tracePt t="459613" x="9296400" y="2179638"/>
          <p14:tracePt t="459629" x="9326563" y="2179638"/>
          <p14:tracePt t="459645" x="9350375" y="2179638"/>
          <p14:tracePt t="459662" x="9364663" y="2179638"/>
          <p14:tracePt t="460488" x="0" y="0"/>
        </p14:tracePtLst>
        <p14:tracePtLst>
          <p14:tracePt t="468127" x="8016875" y="5265738"/>
          <p14:tracePt t="468198" x="8023225" y="5265738"/>
          <p14:tracePt t="468205" x="8093075" y="5265738"/>
          <p14:tracePt t="468213" x="8191500" y="5265738"/>
          <p14:tracePt t="468230" x="8450263" y="5265738"/>
          <p14:tracePt t="468247" x="8678863" y="5265738"/>
          <p14:tracePt t="468263" x="8869363" y="5265738"/>
          <p14:tracePt t="468280" x="8983663" y="5265738"/>
          <p14:tracePt t="468296" x="8991600" y="5265738"/>
          <p14:tracePt t="468358" x="8975725" y="5273675"/>
          <p14:tracePt t="468365" x="8915400" y="5280025"/>
          <p14:tracePt t="468380" x="8855075" y="5280025"/>
          <p14:tracePt t="468397" x="8747125" y="5280025"/>
          <p14:tracePt t="468413" x="8732838" y="5280025"/>
          <p14:tracePt t="468429" x="8702675" y="5280025"/>
          <p14:tracePt t="468446" x="8686800" y="5280025"/>
          <p14:tracePt t="468463" x="8664575" y="5280025"/>
          <p14:tracePt t="468480" x="8626475" y="5280025"/>
          <p14:tracePt t="468496" x="8580438" y="5280025"/>
          <p14:tracePt t="468513" x="8572500" y="5273675"/>
          <p14:tracePt t="468530" x="8556625" y="5265738"/>
          <p14:tracePt t="468564" x="8556625" y="5257800"/>
          <p14:tracePt t="468582" x="8556625" y="5249863"/>
          <p14:tracePt t="468597" x="8550275" y="5241925"/>
          <p14:tracePt t="468613" x="8435975" y="5241925"/>
          <p14:tracePt t="468630" x="8283575" y="5241925"/>
          <p14:tracePt t="468646" x="8191500" y="5227638"/>
          <p14:tracePt t="468663" x="8175625" y="5227638"/>
          <p14:tracePt t="468774" x="8237538" y="5227638"/>
          <p14:tracePt t="468783" x="8321675" y="5227638"/>
          <p14:tracePt t="468797" x="8526463" y="5211763"/>
          <p14:tracePt t="468806" x="8588375" y="5211763"/>
          <p14:tracePt t="468814" x="8648700" y="5211763"/>
          <p14:tracePt t="468829" x="8686800" y="5211763"/>
          <p14:tracePt t="468846" x="8694738" y="5211763"/>
          <p14:tracePt t="468942" x="8656638" y="5211763"/>
          <p14:tracePt t="468951" x="8588375" y="5219700"/>
          <p14:tracePt t="468963" x="8534400" y="5227638"/>
          <p14:tracePt t="468981" x="8428038" y="5249863"/>
          <p14:tracePt t="468997" x="8412163" y="5249863"/>
          <p14:tracePt t="469078" x="8404225" y="5257800"/>
          <p14:tracePt t="469101" x="8458200" y="5257800"/>
          <p14:tracePt t="469109" x="8496300" y="5257800"/>
          <p14:tracePt t="469117" x="8534400" y="5257800"/>
          <p14:tracePt t="469130" x="8610600" y="5257800"/>
          <p14:tracePt t="469147" x="8664575" y="5257800"/>
          <p14:tracePt t="469163" x="8670925" y="5257800"/>
          <p14:tracePt t="46918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670C-6C6C-4595-9D0E-5449B8ED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Newton form of the interpolating polynomial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966E84B-91F2-4644-9A09-7538506B9723}"/>
              </a:ext>
            </a:extLst>
          </p:cNvPr>
          <p:cNvGraphicFramePr>
            <a:graphicFrameLocks noGrp="1"/>
          </p:cNvGraphicFramePr>
          <p:nvPr/>
        </p:nvGraphicFramePr>
        <p:xfrm>
          <a:off x="725869" y="1417638"/>
          <a:ext cx="4381071" cy="1573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423">
                  <a:extLst>
                    <a:ext uri="{9D8B030D-6E8A-4147-A177-3AD203B41FA5}">
                      <a16:colId xmlns:a16="http://schemas.microsoft.com/office/drawing/2014/main" val="2158943905"/>
                    </a:ext>
                  </a:extLst>
                </a:gridCol>
                <a:gridCol w="1487324">
                  <a:extLst>
                    <a:ext uri="{9D8B030D-6E8A-4147-A177-3AD203B41FA5}">
                      <a16:colId xmlns:a16="http://schemas.microsoft.com/office/drawing/2014/main" val="2278952060"/>
                    </a:ext>
                  </a:extLst>
                </a:gridCol>
                <a:gridCol w="1487324">
                  <a:extLst>
                    <a:ext uri="{9D8B030D-6E8A-4147-A177-3AD203B41FA5}">
                      <a16:colId xmlns:a16="http://schemas.microsoft.com/office/drawing/2014/main" val="2236496274"/>
                    </a:ext>
                  </a:extLst>
                </a:gridCol>
              </a:tblGrid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strike="sngStrike" dirty="0" err="1"/>
                        <a:t>i</a:t>
                      </a:r>
                      <a:endParaRPr lang="en-US" sz="1300" strike="sngStrike" dirty="0"/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X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Y </a:t>
                      </a:r>
                    </a:p>
                  </a:txBody>
                  <a:tcPr marL="64105" marR="64105" marT="32052" marB="32052"/>
                </a:tc>
                <a:extLst>
                  <a:ext uri="{0D108BD9-81ED-4DB2-BD59-A6C34878D82A}">
                    <a16:rowId xmlns:a16="http://schemas.microsoft.com/office/drawing/2014/main" val="1486027254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049420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417245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613062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66692"/>
                  </a:ext>
                </a:extLst>
              </a:tr>
              <a:tr h="25959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</a:t>
                      </a:r>
                    </a:p>
                  </a:txBody>
                  <a:tcPr marL="64105" marR="64105" marT="32052" marB="3205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</a:t>
                      </a:r>
                    </a:p>
                  </a:txBody>
                  <a:tcPr marL="64105" marR="64105" marT="32052" marB="32052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99832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533B327-EA5D-40D8-B3A7-75F6BB04F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22" y="3353042"/>
            <a:ext cx="4410518" cy="29897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0F3F9-937A-468B-A95B-7AEB952D7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321" y="1422955"/>
            <a:ext cx="4881902" cy="9376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0FE77C-3739-4E95-8223-3F18605AF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321" y="2762778"/>
            <a:ext cx="4881902" cy="58589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101312-92A6-486A-8F72-F678C2E65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1321" y="3772030"/>
            <a:ext cx="4881902" cy="257079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F8B332C-FC25-44B6-8011-D2F8F7FED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F2DCC8-BBBE-4142-A297-8E89826D09CE}"/>
              </a:ext>
            </a:extLst>
          </p:cNvPr>
          <p:cNvSpPr txBox="1"/>
          <p:nvPr/>
        </p:nvSpPr>
        <p:spPr>
          <a:xfrm>
            <a:off x="8419740" y="1766696"/>
            <a:ext cx="52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49F4D-6B9B-43CD-8C8D-E66F7EB6AAEE}"/>
              </a:ext>
            </a:extLst>
          </p:cNvPr>
          <p:cNvSpPr txBox="1"/>
          <p:nvPr/>
        </p:nvSpPr>
        <p:spPr>
          <a:xfrm>
            <a:off x="7785334" y="1972261"/>
            <a:ext cx="52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k</a:t>
            </a:r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DADA0835-C1EE-423A-B936-FE4607692D50}"/>
              </a:ext>
            </a:extLst>
          </p:cNvPr>
          <p:cNvSpPr/>
          <p:nvPr/>
        </p:nvSpPr>
        <p:spPr>
          <a:xfrm rot="5400000">
            <a:off x="5762562" y="1276191"/>
            <a:ext cx="668765" cy="77452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472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98" x="9212263" y="2163763"/>
          <p14:tracePt t="1705" x="9236075" y="2163763"/>
          <p14:tracePt t="1715" x="9250363" y="2163763"/>
          <p14:tracePt t="1732" x="9288463" y="2163763"/>
          <p14:tracePt t="1748" x="9312275" y="2163763"/>
          <p14:tracePt t="1765" x="9318625" y="2163763"/>
          <p14:tracePt t="1785" x="9326563" y="2163763"/>
          <p14:tracePt t="1801" x="9342438" y="2163763"/>
          <p14:tracePt t="1815" x="9350375" y="2163763"/>
          <p14:tracePt t="1832" x="9440863" y="2163763"/>
          <p14:tracePt t="1848" x="9525000" y="2163763"/>
          <p14:tracePt t="1865" x="9617075" y="2163763"/>
          <p14:tracePt t="1882" x="9669463" y="2163763"/>
          <p14:tracePt t="1898" x="9699625" y="2163763"/>
          <p14:tracePt t="1915" x="9715500" y="2163763"/>
          <p14:tracePt t="1931" x="9731375" y="2163763"/>
          <p14:tracePt t="1948" x="9745663" y="2163763"/>
          <p14:tracePt t="1965" x="9791700" y="2163763"/>
          <p14:tracePt t="1982" x="9837738" y="2163763"/>
          <p14:tracePt t="1985" x="9859963" y="2163763"/>
          <p14:tracePt t="1998" x="9883775" y="2163763"/>
          <p14:tracePt t="2015" x="9921875" y="2163763"/>
          <p14:tracePt t="2017" x="9944100" y="2163763"/>
          <p14:tracePt t="2032" x="9982200" y="2163763"/>
          <p14:tracePt t="2048" x="9998075" y="2163763"/>
          <p14:tracePt t="2065" x="10012363" y="2163763"/>
          <p14:tracePt t="2098" x="10036175" y="2163763"/>
          <p14:tracePt t="2115" x="10050463" y="2163763"/>
          <p14:tracePt t="2152" x="10058400" y="2163763"/>
          <p14:tracePt t="2457" x="0" y="0"/>
        </p14:tracePtLst>
        <p14:tracePtLst>
          <p14:tracePt t="13947" x="6142038" y="4213225"/>
          <p14:tracePt t="14049" x="6142038" y="4221163"/>
          <p14:tracePt t="14057" x="6149975" y="4221163"/>
          <p14:tracePt t="14073" x="6164263" y="4221163"/>
          <p14:tracePt t="14084" x="6172200" y="4221163"/>
          <p14:tracePt t="14099" x="6210300" y="4221163"/>
          <p14:tracePt t="14116" x="6264275" y="4221163"/>
          <p14:tracePt t="14133" x="6370638" y="4221163"/>
          <p14:tracePt t="14149" x="6454775" y="4221163"/>
          <p14:tracePt t="14166" x="6545263" y="4221163"/>
          <p14:tracePt t="14184" x="6591300" y="4221163"/>
          <p14:tracePt t="14200" x="6607175" y="4221163"/>
          <p14:tracePt t="14216" x="6613525" y="4221163"/>
          <p14:tracePt t="14233" x="6621463" y="4221163"/>
          <p14:tracePt t="14249" x="6637338" y="4221163"/>
          <p14:tracePt t="14266" x="6651625" y="4221163"/>
          <p14:tracePt t="14283" x="6675438" y="4221163"/>
          <p14:tracePt t="14300" x="6697663" y="4221163"/>
          <p14:tracePt t="14316" x="6705600" y="4221163"/>
          <p14:tracePt t="14333" x="6713538" y="4221163"/>
          <p14:tracePt t="14386" x="6721475" y="4221163"/>
          <p14:tracePt t="14403" x="6727825" y="4221163"/>
          <p14:tracePt t="14408" x="6743700" y="4221163"/>
          <p14:tracePt t="14425" x="6759575" y="4221163"/>
          <p14:tracePt t="14433" x="6773863" y="4221163"/>
          <p14:tracePt t="14449" x="6781800" y="4221163"/>
          <p14:tracePt t="14466" x="6797675" y="4221163"/>
          <p14:tracePt t="14561" x="6804025" y="4221163"/>
          <p14:tracePt t="14569" x="6819900" y="4221163"/>
          <p14:tracePt t="14586" x="6835775" y="4221163"/>
          <p14:tracePt t="14592" x="6842125" y="4221163"/>
          <p14:tracePt t="14609" x="6850063" y="4221163"/>
          <p14:tracePt t="15209" x="6858000" y="4221163"/>
          <p14:tracePt t="15217" x="6873875" y="4221163"/>
          <p14:tracePt t="15225" x="6896100" y="4221163"/>
          <p14:tracePt t="15233" x="6904038" y="4221163"/>
          <p14:tracePt t="15249" x="6942138" y="4221163"/>
          <p14:tracePt t="15266" x="6956425" y="4221163"/>
          <p14:tracePt t="15289" x="6964363" y="4213225"/>
          <p14:tracePt t="15305" x="6972300" y="4206875"/>
          <p14:tracePt t="15316" x="6988175" y="4198938"/>
          <p14:tracePt t="15333" x="7002463" y="4183063"/>
          <p14:tracePt t="15350" x="7026275" y="4152900"/>
          <p14:tracePt t="15366" x="7032625" y="4144963"/>
          <p14:tracePt t="15383" x="7032625" y="4137025"/>
          <p14:tracePt t="15400" x="7032625" y="4122738"/>
          <p14:tracePt t="15416" x="7040563" y="4114800"/>
          <p14:tracePt t="15433" x="7040563" y="4098925"/>
          <p14:tracePt t="15449" x="7040563" y="4076700"/>
          <p14:tracePt t="15467" x="7040563" y="4054475"/>
          <p14:tracePt t="15483" x="7040563" y="4022725"/>
          <p14:tracePt t="15500" x="7040563" y="3992563"/>
          <p14:tracePt t="15521" x="7040563" y="3970338"/>
          <p14:tracePt t="15533" x="7040563" y="3962400"/>
          <p14:tracePt t="15550" x="7040563" y="3954463"/>
          <p14:tracePt t="15568" x="7040563" y="3940175"/>
          <p14:tracePt t="15583" x="7026275" y="3916363"/>
          <p14:tracePt t="15600" x="6994525" y="3886200"/>
          <p14:tracePt t="15616" x="6980238" y="3863975"/>
          <p14:tracePt t="15633" x="6942138" y="3825875"/>
          <p14:tracePt t="15650" x="6934200" y="3810000"/>
          <p14:tracePt t="15667" x="6904038" y="3787775"/>
          <p14:tracePt t="15683" x="6888163" y="3771900"/>
          <p14:tracePt t="15716" x="6873875" y="3756025"/>
          <p14:tracePt t="15733" x="6858000" y="3756025"/>
          <p14:tracePt t="15750" x="6835775" y="3756025"/>
          <p14:tracePt t="15752" x="6819900" y="3749675"/>
          <p14:tracePt t="15769" x="6811963" y="3749675"/>
          <p14:tracePt t="15784" x="6797675" y="3749675"/>
          <p14:tracePt t="15817" x="6789738" y="3749675"/>
          <p14:tracePt t="15833" x="6773863" y="3749675"/>
          <p14:tracePt t="15840" x="6765925" y="3749675"/>
          <p14:tracePt t="15857" x="6751638" y="3749675"/>
          <p14:tracePt t="15866" x="6743700" y="3749675"/>
          <p14:tracePt t="15883" x="6727825" y="3749675"/>
          <p14:tracePt t="15900" x="6705600" y="3763963"/>
          <p14:tracePt t="15916" x="6683375" y="3771900"/>
          <p14:tracePt t="15933" x="6675438" y="3787775"/>
          <p14:tracePt t="15936" x="6659563" y="3794125"/>
          <p14:tracePt t="15966" x="6645275" y="3810000"/>
          <p14:tracePt t="15983" x="6629400" y="3825875"/>
          <p14:tracePt t="15984" x="6621463" y="3840163"/>
          <p14:tracePt t="16000" x="6613525" y="3863975"/>
          <p14:tracePt t="16016" x="6607175" y="3894138"/>
          <p14:tracePt t="16033" x="6591300" y="3946525"/>
          <p14:tracePt t="16050" x="6591300" y="3978275"/>
          <p14:tracePt t="16066" x="6591300" y="4022725"/>
          <p14:tracePt t="16083" x="6591300" y="4054475"/>
          <p14:tracePt t="16100" x="6591300" y="4084638"/>
          <p14:tracePt t="16116" x="6591300" y="4098925"/>
          <p14:tracePt t="16133" x="6591300" y="4114800"/>
          <p14:tracePt t="16137" x="6591300" y="4122738"/>
          <p14:tracePt t="16150" x="6591300" y="4130675"/>
          <p14:tracePt t="16169" x="6591300" y="4137025"/>
          <p14:tracePt t="16184" x="6591300" y="4144963"/>
          <p14:tracePt t="16201" x="6591300" y="4160838"/>
          <p14:tracePt t="16256" x="6591300" y="4168775"/>
          <p14:tracePt t="16273" x="6591300" y="4175125"/>
          <p14:tracePt t="16281" x="6599238" y="4183063"/>
          <p14:tracePt t="16873" x="0" y="0"/>
        </p14:tracePtLst>
        <p14:tracePtLst>
          <p14:tracePt t="21354" x="6621463" y="4549775"/>
          <p14:tracePt t="21601" x="6629400" y="4556125"/>
          <p14:tracePt t="21609" x="6645275" y="4556125"/>
          <p14:tracePt t="21617" x="6651625" y="4556125"/>
          <p14:tracePt t="21633" x="6667500" y="4572000"/>
          <p14:tracePt t="21650" x="6683375" y="4572000"/>
          <p14:tracePt t="21667" x="6697663" y="4572000"/>
          <p14:tracePt t="21684" x="6727825" y="4579938"/>
          <p14:tracePt t="21700" x="6735763" y="4579938"/>
          <p14:tracePt t="21717" x="6751638" y="4579938"/>
          <p14:tracePt t="21977" x="6765925" y="4579938"/>
          <p14:tracePt t="21985" x="6781800" y="4579938"/>
          <p14:tracePt t="21993" x="6797675" y="4579938"/>
          <p14:tracePt t="22001" x="6804025" y="4579938"/>
          <p14:tracePt t="22017" x="6835775" y="4579938"/>
          <p14:tracePt t="22034" x="6850063" y="4587875"/>
          <p14:tracePt t="22050" x="6858000" y="4587875"/>
          <p14:tracePt t="22184" x="6873875" y="4587875"/>
          <p14:tracePt t="22569" x="0" y="0"/>
        </p14:tracePtLst>
        <p14:tracePtLst>
          <p14:tracePt t="24641" x="7185025" y="4587875"/>
          <p14:tracePt t="25682" x="0" y="0"/>
        </p14:tracePtLst>
        <p14:tracePtLst>
          <p14:tracePt t="26274" x="6340475" y="4160838"/>
          <p14:tracePt t="26361" x="6354763" y="4160838"/>
          <p14:tracePt t="26368" x="6408738" y="4160838"/>
          <p14:tracePt t="26377" x="6469063" y="4160838"/>
          <p14:tracePt t="26385" x="6515100" y="4160838"/>
          <p14:tracePt t="26401" x="6613525" y="4160838"/>
          <p14:tracePt t="26417" x="6645275" y="4160838"/>
          <p14:tracePt t="26434" x="6659563" y="4160838"/>
          <p14:tracePt t="26451" x="6667500" y="4160838"/>
          <p14:tracePt t="26777" x="0" y="0"/>
        </p14:tracePtLst>
        <p14:tracePtLst>
          <p14:tracePt t="28601" x="7658100" y="4533900"/>
          <p14:tracePt t="28729" x="7666038" y="4533900"/>
          <p14:tracePt t="28745" x="7673975" y="4533900"/>
          <p14:tracePt t="28752" x="7688263" y="4533900"/>
          <p14:tracePt t="28768" x="7756525" y="4525963"/>
          <p14:tracePt t="28784" x="7864475" y="4518025"/>
          <p14:tracePt t="28801" x="7954963" y="4518025"/>
          <p14:tracePt t="28818" x="8001000" y="4518025"/>
          <p14:tracePt t="28834" x="8123238" y="4518025"/>
          <p14:tracePt t="28851" x="8161338" y="4518025"/>
          <p14:tracePt t="28868" x="8213725" y="4518025"/>
          <p14:tracePt t="28884" x="8283575" y="4518025"/>
          <p14:tracePt t="28901" x="8389938" y="4518025"/>
          <p14:tracePt t="28904" x="8428038" y="4518025"/>
          <p14:tracePt t="28918" x="8474075" y="4518025"/>
          <p14:tracePt t="28934" x="8526463" y="4518025"/>
          <p14:tracePt t="28936" x="8542338" y="4518025"/>
          <p14:tracePt t="28953" x="8550275" y="4518025"/>
          <p14:tracePt t="29434" x="0" y="0"/>
        </p14:tracePtLst>
        <p14:tracePtLst>
          <p14:tracePt t="30178" x="7673975" y="4541838"/>
          <p14:tracePt t="30209" x="7666038" y="4541838"/>
          <p14:tracePt t="30233" x="7666038" y="4549775"/>
          <p14:tracePt t="30241" x="7688263" y="4556125"/>
          <p14:tracePt t="30251" x="7718425" y="4556125"/>
          <p14:tracePt t="30268" x="7756525" y="4564063"/>
          <p14:tracePt t="30284" x="7780338" y="4579938"/>
          <p14:tracePt t="30301" x="7826375" y="4579938"/>
          <p14:tracePt t="30318" x="7848600" y="4579938"/>
          <p14:tracePt t="30335" x="7856538" y="4579938"/>
          <p14:tracePt t="30352" x="7870825" y="4579938"/>
          <p14:tracePt t="30368" x="7894638" y="4579938"/>
          <p14:tracePt t="30384" x="7908925" y="4579938"/>
          <p14:tracePt t="30401" x="7916863" y="4579938"/>
          <p14:tracePt t="30418" x="7924800" y="4579938"/>
          <p14:tracePt t="30435" x="7932738" y="4579938"/>
          <p14:tracePt t="30451" x="7940675" y="4579938"/>
          <p14:tracePt t="30473" x="7947025" y="4579938"/>
          <p14:tracePt t="30484" x="7962900" y="4579938"/>
          <p14:tracePt t="30501" x="7970838" y="4579938"/>
          <p14:tracePt t="30518" x="7993063" y="4579938"/>
          <p14:tracePt t="30535" x="8023225" y="4587875"/>
          <p14:tracePt t="30553" x="8069263" y="4594225"/>
          <p14:tracePt t="30569" x="8093075" y="4594225"/>
          <p14:tracePt t="30584" x="8123238" y="4602163"/>
          <p14:tracePt t="30601" x="8131175" y="4602163"/>
          <p14:tracePt t="30618" x="8153400" y="4610100"/>
          <p14:tracePt t="30635" x="8183563" y="4610100"/>
          <p14:tracePt t="30651" x="8221663" y="4618038"/>
          <p14:tracePt t="30668" x="8251825" y="4618038"/>
          <p14:tracePt t="30684" x="8283575" y="4618038"/>
          <p14:tracePt t="30701" x="8321675" y="4618038"/>
          <p14:tracePt t="30718" x="8343900" y="4618038"/>
          <p14:tracePt t="30720" x="8351838" y="4618038"/>
          <p14:tracePt t="30735" x="8359775" y="4618038"/>
          <p14:tracePt t="30769" x="8366125" y="4618038"/>
          <p14:tracePt t="30793" x="8374063" y="4618038"/>
          <p14:tracePt t="30801" x="8389938" y="4618038"/>
          <p14:tracePt t="30809" x="8397875" y="4618038"/>
          <p14:tracePt t="30818" x="8412163" y="4618038"/>
          <p14:tracePt t="30835" x="8435975" y="4618038"/>
          <p14:tracePt t="30852" x="8442325" y="4618038"/>
          <p14:tracePt t="30953" x="8458200" y="4618038"/>
          <p14:tracePt t="30969" x="8466138" y="4618038"/>
          <p14:tracePt t="30993" x="8480425" y="4618038"/>
          <p14:tracePt t="31642" x="0" y="0"/>
        </p14:tracePtLst>
        <p14:tracePtLst>
          <p14:tracePt t="32370" x="7734300" y="5021263"/>
          <p14:tracePt t="32522" x="7764463" y="5021263"/>
          <p14:tracePt t="32528" x="7794625" y="5021263"/>
          <p14:tracePt t="32537" x="7810500" y="5021263"/>
          <p14:tracePt t="32552" x="7864475" y="5021263"/>
          <p14:tracePt t="32568" x="7916863" y="5021263"/>
          <p14:tracePt t="32584" x="7970838" y="5021263"/>
          <p14:tracePt t="32602" x="8008938" y="5021263"/>
          <p14:tracePt t="32618" x="8016875" y="5021263"/>
          <p14:tracePt t="32635" x="8061325" y="5021263"/>
          <p14:tracePt t="32652" x="8099425" y="5021263"/>
          <p14:tracePt t="32668" x="8145463" y="5021263"/>
          <p14:tracePt t="32685" x="8183563" y="5021263"/>
          <p14:tracePt t="32701" x="8229600" y="5021263"/>
          <p14:tracePt t="32705" x="8245475" y="5021263"/>
          <p14:tracePt t="32718" x="8259763" y="5021263"/>
          <p14:tracePt t="32777" x="8267700" y="5021263"/>
          <p14:tracePt t="32865" x="8275638" y="5021263"/>
          <p14:tracePt t="32881" x="8289925" y="5021263"/>
          <p14:tracePt t="32896" x="8305800" y="5021263"/>
          <p14:tracePt t="33337" x="8313738" y="5021263"/>
          <p14:tracePt t="33353" x="8335963" y="4999038"/>
          <p14:tracePt t="33354" x="0" y="0"/>
        </p14:tracePtLst>
        <p14:tracePtLst>
          <p14:tracePt t="37138" x="7832725" y="4953000"/>
          <p14:tracePt t="37217" x="7840663" y="4953000"/>
          <p14:tracePt t="37233" x="7848600" y="4953000"/>
          <p14:tracePt t="37241" x="7870825" y="4953000"/>
          <p14:tracePt t="37253" x="7894638" y="4953000"/>
          <p14:tracePt t="37268" x="7954963" y="4953000"/>
          <p14:tracePt t="37285" x="7993063" y="4953000"/>
          <p14:tracePt t="37302" x="8016875" y="4953000"/>
          <p14:tracePt t="37319" x="8039100" y="4953000"/>
          <p14:tracePt t="37320" x="8054975" y="4953000"/>
          <p14:tracePt t="37336" x="8085138" y="4953000"/>
          <p14:tracePt t="37353" x="8107363" y="4945063"/>
          <p14:tracePt t="37370" x="8115300" y="4945063"/>
          <p14:tracePt t="37570" x="8123238" y="4945063"/>
          <p14:tracePt t="37657" x="8131175" y="4945063"/>
          <p14:tracePt t="37681" x="8137525" y="4945063"/>
          <p14:tracePt t="38249" x="0" y="0"/>
        </p14:tracePtLst>
        <p14:tracePtLst>
          <p14:tracePt t="48170" x="6126163" y="5889625"/>
          <p14:tracePt t="48377" x="6134100" y="5889625"/>
          <p14:tracePt t="48385" x="6156325" y="5889625"/>
          <p14:tracePt t="48393" x="6172200" y="5889625"/>
          <p14:tracePt t="48409" x="6194425" y="5889625"/>
          <p14:tracePt t="48433" x="6218238" y="5889625"/>
          <p14:tracePt t="48529" x="6240463" y="5889625"/>
          <p14:tracePt t="48537" x="6248400" y="5889625"/>
          <p14:tracePt t="48545" x="6256338" y="5889625"/>
          <p14:tracePt t="48553" x="6264275" y="5889625"/>
          <p14:tracePt t="48570" x="6270625" y="5889625"/>
          <p14:tracePt t="49217" x="0" y="0"/>
        </p14:tracePtLst>
        <p14:tracePtLst>
          <p14:tracePt t="56457" x="7802563" y="4114800"/>
          <p14:tracePt t="56465" x="7794625" y="4114800"/>
          <p14:tracePt t="56481" x="7788275" y="4114800"/>
          <p14:tracePt t="56490" x="7788275" y="4122738"/>
          <p14:tracePt t="56504" x="7772400" y="4130675"/>
          <p14:tracePt t="56520" x="7756525" y="4144963"/>
          <p14:tracePt t="56537" x="7734300" y="4175125"/>
          <p14:tracePt t="56554" x="7726363" y="4183063"/>
          <p14:tracePt t="56571" x="7688263" y="4259263"/>
          <p14:tracePt t="56587" x="7673975" y="4289425"/>
          <p14:tracePt t="56604" x="7666038" y="4321175"/>
          <p14:tracePt t="56621" x="7666038" y="4359275"/>
          <p14:tracePt t="56637" x="7666038" y="4389438"/>
          <p14:tracePt t="56654" x="7658100" y="4419600"/>
          <p14:tracePt t="56671" x="7658100" y="4457700"/>
          <p14:tracePt t="56672" x="7658100" y="4473575"/>
          <p14:tracePt t="56689" x="7650163" y="4511675"/>
          <p14:tracePt t="56705" x="7650163" y="4533900"/>
          <p14:tracePt t="56720" x="7650163" y="4556125"/>
          <p14:tracePt t="56737" x="7650163" y="4572000"/>
          <p14:tracePt t="56754" x="7650163" y="4587875"/>
          <p14:tracePt t="56771" x="7650163" y="4610100"/>
          <p14:tracePt t="56787" x="7666038" y="4648200"/>
          <p14:tracePt t="56804" x="7666038" y="4670425"/>
          <p14:tracePt t="56821" x="7673975" y="4708525"/>
          <p14:tracePt t="56837" x="7680325" y="4740275"/>
          <p14:tracePt t="56854" x="7704138" y="4784725"/>
          <p14:tracePt t="56856" x="7712075" y="4792663"/>
          <p14:tracePt t="56871" x="7712075" y="4808538"/>
          <p14:tracePt t="56888" x="7726363" y="4838700"/>
          <p14:tracePt t="56904" x="7750175" y="4868863"/>
          <p14:tracePt t="56920" x="7772400" y="4892675"/>
          <p14:tracePt t="56937" x="7780338" y="4899025"/>
          <p14:tracePt t="56954" x="7840663" y="4945063"/>
          <p14:tracePt t="56971" x="7886700" y="4975225"/>
          <p14:tracePt t="56988" x="7924800" y="5006975"/>
          <p14:tracePt t="57004" x="7978775" y="5037138"/>
          <p14:tracePt t="57021" x="8031163" y="5059363"/>
          <p14:tracePt t="57038" x="8099425" y="5075238"/>
          <p14:tracePt t="57054" x="8175625" y="5089525"/>
          <p14:tracePt t="57056" x="8221663" y="5113338"/>
          <p14:tracePt t="57073" x="8305800" y="5127625"/>
          <p14:tracePt t="57088" x="8343900" y="5151438"/>
          <p14:tracePt t="57104" x="8366125" y="5151438"/>
          <p14:tracePt t="57120" x="8382000" y="5151438"/>
          <p14:tracePt t="57137" x="8412163" y="5151438"/>
          <p14:tracePt t="57154" x="8458200" y="5151438"/>
          <p14:tracePt t="57171" x="8518525" y="5143500"/>
          <p14:tracePt t="57187" x="8580438" y="5113338"/>
          <p14:tracePt t="57204" x="8648700" y="5075238"/>
          <p14:tracePt t="57221" x="8686800" y="5051425"/>
          <p14:tracePt t="57237" x="8716963" y="5013325"/>
          <p14:tracePt t="57254" x="8747125" y="4975225"/>
          <p14:tracePt t="57257" x="8755063" y="4960938"/>
          <p14:tracePt t="57271" x="8770938" y="4930775"/>
          <p14:tracePt t="57288" x="8785225" y="4860925"/>
          <p14:tracePt t="57304" x="8809038" y="4792663"/>
          <p14:tracePt t="57321" x="8816975" y="4746625"/>
          <p14:tracePt t="57337" x="8816975" y="4640263"/>
          <p14:tracePt t="57354" x="8816975" y="4594225"/>
          <p14:tracePt t="57371" x="8816975" y="4564063"/>
          <p14:tracePt t="57387" x="8816975" y="4541838"/>
          <p14:tracePt t="57404" x="8809038" y="4525963"/>
          <p14:tracePt t="57421" x="8801100" y="4503738"/>
          <p14:tracePt t="57424" x="8785225" y="4495800"/>
          <p14:tracePt t="57437" x="8785225" y="4487863"/>
          <p14:tracePt t="57454" x="8770938" y="4473575"/>
          <p14:tracePt t="57471" x="8724900" y="4419600"/>
          <p14:tracePt t="57472" x="8716963" y="4411663"/>
          <p14:tracePt t="57488" x="8702675" y="4397375"/>
          <p14:tracePt t="57504" x="8686800" y="4373563"/>
          <p14:tracePt t="57520" x="8678863" y="4365625"/>
          <p14:tracePt t="57729" x="0" y="0"/>
        </p14:tracePtLst>
        <p14:tracePtLst>
          <p14:tracePt t="59258" x="9737725" y="5006975"/>
          <p14:tracePt t="59265" x="9737725" y="5021263"/>
          <p14:tracePt t="59272" x="9737725" y="5037138"/>
          <p14:tracePt t="59288" x="9737725" y="5067300"/>
          <p14:tracePt t="59304" x="9737725" y="5097463"/>
          <p14:tracePt t="59321" x="9737725" y="5113338"/>
          <p14:tracePt t="59338" x="9745663" y="5165725"/>
          <p14:tracePt t="59354" x="9761538" y="5197475"/>
          <p14:tracePt t="59371" x="9775825" y="5219700"/>
          <p14:tracePt t="59387" x="9783763" y="5241925"/>
          <p14:tracePt t="59404" x="9807575" y="5273675"/>
          <p14:tracePt t="59421" x="9821863" y="5311775"/>
          <p14:tracePt t="59425" x="9829800" y="5334000"/>
          <p14:tracePt t="59438" x="9845675" y="5356225"/>
          <p14:tracePt t="59454" x="9867900" y="5387975"/>
          <p14:tracePt t="59472" x="9952038" y="5524500"/>
          <p14:tracePt t="59488" x="9974263" y="5554663"/>
          <p14:tracePt t="59504" x="9998075" y="5570538"/>
          <p14:tracePt t="59521" x="10028238" y="5592763"/>
          <p14:tracePt t="59537" x="10036175" y="5608638"/>
          <p14:tracePt t="59554" x="10066338" y="5622925"/>
          <p14:tracePt t="59571" x="10118725" y="5646738"/>
          <p14:tracePt t="59587" x="10172700" y="5684838"/>
          <p14:tracePt t="59604" x="10218738" y="5707063"/>
          <p14:tracePt t="59621" x="10248900" y="5722938"/>
          <p14:tracePt t="59624" x="10271125" y="5745163"/>
          <p14:tracePt t="59637" x="10287000" y="5753100"/>
          <p14:tracePt t="59654" x="10325100" y="5768975"/>
          <p14:tracePt t="59656" x="10340975" y="5775325"/>
          <p14:tracePt t="59671" x="10363200" y="5775325"/>
          <p14:tracePt t="59688" x="10409238" y="5775325"/>
          <p14:tracePt t="59704" x="10423525" y="5775325"/>
          <p14:tracePt t="59721" x="10485438" y="5775325"/>
          <p14:tracePt t="59737" x="10523538" y="5775325"/>
          <p14:tracePt t="59754" x="10569575" y="5775325"/>
          <p14:tracePt t="59771" x="10614025" y="5761038"/>
          <p14:tracePt t="59788" x="10652125" y="5737225"/>
          <p14:tracePt t="59804" x="10714038" y="5699125"/>
          <p14:tracePt t="59821" x="10782300" y="5661025"/>
          <p14:tracePt t="59824" x="10804525" y="5654675"/>
          <p14:tracePt t="59854" x="10858500" y="5600700"/>
          <p14:tracePt t="59856" x="10896600" y="5578475"/>
          <p14:tracePt t="59871" x="10904538" y="5570538"/>
          <p14:tracePt t="59888" x="10918825" y="5516563"/>
          <p14:tracePt t="59904" x="10926763" y="5486400"/>
          <p14:tracePt t="59921" x="10950575" y="5426075"/>
          <p14:tracePt t="59937" x="10950575" y="5372100"/>
          <p14:tracePt t="59954" x="10950575" y="5303838"/>
          <p14:tracePt t="59971" x="10950575" y="5189538"/>
          <p14:tracePt t="59988" x="10950575" y="5121275"/>
          <p14:tracePt t="60004" x="10950575" y="5067300"/>
          <p14:tracePt t="60021" x="10942638" y="5021263"/>
          <p14:tracePt t="60024" x="10942638" y="5006975"/>
          <p14:tracePt t="60054" x="10904538" y="4968875"/>
          <p14:tracePt t="60071" x="10888663" y="4960938"/>
          <p14:tracePt t="60088" x="10874375" y="4937125"/>
          <p14:tracePt t="60104" x="10836275" y="4906963"/>
          <p14:tracePt t="60121" x="10812463" y="4892675"/>
          <p14:tracePt t="60138" x="10790238" y="4868863"/>
          <p14:tracePt t="60154" x="10760075" y="4854575"/>
          <p14:tracePt t="60171" x="10744200" y="4830763"/>
          <p14:tracePt t="60188" x="10683875" y="4808538"/>
          <p14:tracePt t="60205" x="10575925" y="4792663"/>
          <p14:tracePt t="60221" x="10507663" y="4792663"/>
          <p14:tracePt t="60237" x="10302875" y="4754563"/>
          <p14:tracePt t="60254" x="10240963" y="4746625"/>
          <p14:tracePt t="60271" x="10164763" y="4740275"/>
          <p14:tracePt t="60288" x="10126663" y="4740275"/>
          <p14:tracePt t="60304" x="10104438" y="4740275"/>
          <p14:tracePt t="60321" x="10042525" y="4740275"/>
          <p14:tracePt t="60338" x="9966325" y="4740275"/>
          <p14:tracePt t="60354" x="9837738" y="4762500"/>
          <p14:tracePt t="60371" x="9769475" y="4770438"/>
          <p14:tracePt t="60388" x="9715500" y="4770438"/>
          <p14:tracePt t="60404" x="9693275" y="4792663"/>
          <p14:tracePt t="60421" x="9677400" y="4800600"/>
          <p14:tracePt t="60438" x="9647238" y="4808538"/>
          <p14:tracePt t="60454" x="9623425" y="4822825"/>
          <p14:tracePt t="60472" x="9585325" y="4846638"/>
          <p14:tracePt t="60488" x="9578975" y="4846638"/>
          <p14:tracePt t="60504" x="9563100" y="4868863"/>
          <p14:tracePt t="60521" x="9563100" y="4876800"/>
          <p14:tracePt t="60537" x="9555163" y="4884738"/>
          <p14:tracePt t="60561" x="9555163" y="4892675"/>
          <p14:tracePt t="60584" x="9547225" y="4899025"/>
          <p14:tracePt t="60616" x="9547225" y="4906963"/>
          <p14:tracePt t="60632" x="9547225" y="4914900"/>
          <p14:tracePt t="60672" x="9547225" y="4922838"/>
          <p14:tracePt t="60681" x="9555163" y="4922838"/>
          <p14:tracePt t="60689" x="9571038" y="4922838"/>
          <p14:tracePt t="60690" x="0" y="0"/>
        </p14:tracePtLst>
        <p14:tracePtLst>
          <p14:tracePt t="61697" x="9448800" y="4937125"/>
          <p14:tracePt t="61705" x="9440863" y="4930775"/>
          <p14:tracePt t="61721" x="9426575" y="4922838"/>
          <p14:tracePt t="61729" x="9388475" y="4922838"/>
          <p14:tracePt t="61737" x="9356725" y="4922838"/>
          <p14:tracePt t="61756" x="9274175" y="4906963"/>
          <p14:tracePt t="61771" x="9182100" y="4906963"/>
          <p14:tracePt t="61788" x="9105900" y="4899025"/>
          <p14:tracePt t="61805" x="9075738" y="4892675"/>
          <p14:tracePt t="61821" x="9021763" y="4884738"/>
          <p14:tracePt t="61838" x="8991600" y="4884738"/>
          <p14:tracePt t="61841" x="8975725" y="4884738"/>
          <p14:tracePt t="61855" x="8961438" y="4884738"/>
          <p14:tracePt t="61872" x="8885238" y="4884738"/>
          <p14:tracePt t="61888" x="8778875" y="4884738"/>
          <p14:tracePt t="61905" x="8716963" y="4884738"/>
          <p14:tracePt t="61921" x="8656638" y="4892675"/>
          <p14:tracePt t="61938" x="8648700" y="4892675"/>
          <p14:tracePt t="61954" x="8602663" y="4914900"/>
          <p14:tracePt t="61971" x="8572500" y="4937125"/>
          <p14:tracePt t="61988" x="8542338" y="4960938"/>
          <p14:tracePt t="62004" x="8496300" y="4991100"/>
          <p14:tracePt t="62021" x="8466138" y="5013325"/>
          <p14:tracePt t="62038" x="8435975" y="5037138"/>
          <p14:tracePt t="62055" x="8420100" y="5051425"/>
          <p14:tracePt t="62058" x="8404225" y="5067300"/>
          <p14:tracePt t="62074" x="8397875" y="5089525"/>
          <p14:tracePt t="62088" x="8382000" y="5113338"/>
          <p14:tracePt t="62104" x="8374063" y="5143500"/>
          <p14:tracePt t="62121" x="8374063" y="5165725"/>
          <p14:tracePt t="62138" x="8374063" y="5203825"/>
          <p14:tracePt t="62155" x="8374063" y="5235575"/>
          <p14:tracePt t="62172" x="8374063" y="5265738"/>
          <p14:tracePt t="62188" x="8374063" y="5303838"/>
          <p14:tracePt t="62205" x="8374063" y="5334000"/>
          <p14:tracePt t="62222" x="8382000" y="5364163"/>
          <p14:tracePt t="62238" x="8397875" y="5394325"/>
          <p14:tracePt t="62255" x="8428038" y="5432425"/>
          <p14:tracePt t="62257" x="8450263" y="5464175"/>
          <p14:tracePt t="62272" x="8488363" y="5508625"/>
          <p14:tracePt t="62289" x="8556625" y="5562600"/>
          <p14:tracePt t="62304" x="8618538" y="5608638"/>
          <p14:tracePt t="62321" x="8664575" y="5622925"/>
          <p14:tracePt t="62338" x="8770938" y="5684838"/>
          <p14:tracePt t="62355" x="8809038" y="5692775"/>
          <p14:tracePt t="62371" x="8855075" y="5715000"/>
          <p14:tracePt t="62388" x="8893175" y="5722938"/>
          <p14:tracePt t="62405" x="8923338" y="5722938"/>
          <p14:tracePt t="62421" x="8961438" y="5722938"/>
          <p14:tracePt t="62438" x="8991600" y="5722938"/>
          <p14:tracePt t="62455" x="9007475" y="5722938"/>
          <p14:tracePt t="62458" x="9059863" y="5722938"/>
          <p14:tracePt t="62472" x="9113838" y="5722938"/>
          <p14:tracePt t="62489" x="9151938" y="5722938"/>
          <p14:tracePt t="62504" x="9174163" y="5722938"/>
          <p14:tracePt t="62521" x="9197975" y="5722938"/>
          <p14:tracePt t="62538" x="9204325" y="5722938"/>
          <p14:tracePt t="62560" x="9220200" y="5722938"/>
          <p14:tracePt t="62572" x="9228138" y="5722938"/>
          <p14:tracePt t="62588" x="9250363" y="5722938"/>
          <p14:tracePt t="62604" x="9280525" y="5699125"/>
          <p14:tracePt t="62621" x="9318625" y="5676900"/>
          <p14:tracePt t="62638" x="9350375" y="5661025"/>
          <p14:tracePt t="62655" x="9380538" y="5638800"/>
          <p14:tracePt t="62658" x="9388475" y="5630863"/>
          <p14:tracePt t="62672" x="9394825" y="5622925"/>
          <p14:tracePt t="62688" x="9402763" y="5600700"/>
          <p14:tracePt t="62704" x="9402763" y="5584825"/>
          <p14:tracePt t="62721" x="9418638" y="5562600"/>
          <p14:tracePt t="62738" x="9426575" y="5502275"/>
          <p14:tracePt t="62755" x="9432925" y="5456238"/>
          <p14:tracePt t="62772" x="9432925" y="5402263"/>
          <p14:tracePt t="62788" x="9432925" y="5356225"/>
          <p14:tracePt t="62804" x="9432925" y="5311775"/>
          <p14:tracePt t="62822" x="9432925" y="5273675"/>
          <p14:tracePt t="62825" x="9432925" y="5249863"/>
          <p14:tracePt t="62838" x="9432925" y="5227638"/>
          <p14:tracePt t="62855" x="9418638" y="5211763"/>
          <p14:tracePt t="62872" x="9394825" y="5159375"/>
          <p14:tracePt t="62889" x="9388475" y="5135563"/>
          <p14:tracePt t="62904" x="9380538" y="5113338"/>
          <p14:tracePt t="62921" x="9372600" y="5097463"/>
          <p14:tracePt t="62938" x="9364663" y="5083175"/>
          <p14:tracePt t="62955" x="9356725" y="5075238"/>
          <p14:tracePt t="62971" x="9356725" y="5067300"/>
          <p14:tracePt t="62988" x="9350375" y="5067300"/>
          <p14:tracePt t="63004" x="9334500" y="5051425"/>
          <p14:tracePt t="63021" x="9334500" y="5045075"/>
          <p14:tracePt t="63038" x="9326563" y="5045075"/>
          <p14:tracePt t="63055" x="9326563" y="5037138"/>
          <p14:tracePt t="63145" x="9318625" y="5037138"/>
          <p14:tracePt t="63161" x="0" y="0"/>
        </p14:tracePtLst>
        <p14:tracePtLst>
          <p14:tracePt t="64297" x="8823325" y="5203825"/>
          <p14:tracePt t="64472" x="8823325" y="5197475"/>
          <p14:tracePt t="64626" x="0" y="0"/>
        </p14:tracePtLst>
        <p14:tracePtLst>
          <p14:tracePt t="65105" x="9380538" y="5219700"/>
          <p14:tracePt t="65305" x="0" y="0"/>
        </p14:tracePtLst>
        <p14:tracePtLst>
          <p14:tracePt t="67514" x="9280525" y="5448300"/>
          <p14:tracePt t="67674" x="0" y="0"/>
        </p14:tracePtLst>
        <p14:tracePtLst>
          <p14:tracePt t="68076" x="9837738" y="5494338"/>
          <p14:tracePt t="69329" x="0" y="0"/>
        </p14:tracePtLst>
        <p14:tracePtLst>
          <p14:tracePt t="70313" x="9296400" y="6096000"/>
          <p14:tracePt t="70369" x="9304338" y="6096000"/>
          <p14:tracePt t="70393" x="9312275" y="6096000"/>
          <p14:tracePt t="70410" x="9326563" y="6096000"/>
          <p14:tracePt t="70425" x="9334500" y="6096000"/>
          <p14:tracePt t="70433" x="9350375" y="6096000"/>
          <p14:tracePt t="70442" x="9372600" y="6096000"/>
          <p14:tracePt t="70456" x="9410700" y="6096000"/>
          <p14:tracePt t="70472" x="9432925" y="6096000"/>
          <p14:tracePt t="70489" x="9540875" y="6096000"/>
          <p14:tracePt t="70505" x="9617075" y="6096000"/>
          <p14:tracePt t="70522" x="9693275" y="6096000"/>
          <p14:tracePt t="70539" x="9745663" y="6096000"/>
          <p14:tracePt t="70555" x="9769475" y="6096000"/>
          <p14:tracePt t="70572" x="9791700" y="6096000"/>
          <p14:tracePt t="70589" x="9813925" y="6096000"/>
          <p14:tracePt t="70606" x="9837738" y="6096000"/>
          <p14:tracePt t="70622" x="9921875" y="6096000"/>
          <p14:tracePt t="70625" x="9952038" y="6096000"/>
          <p14:tracePt t="70639" x="9974263" y="6096000"/>
          <p14:tracePt t="70656" x="10004425" y="6096000"/>
          <p14:tracePt t="70777" x="10020300" y="6096000"/>
          <p14:tracePt t="71496" x="10028238" y="6096000"/>
          <p14:tracePt t="71504" x="10042525" y="6096000"/>
          <p14:tracePt t="71512" x="10058400" y="6096000"/>
          <p14:tracePt t="71522" x="10074275" y="6096000"/>
          <p14:tracePt t="71539" x="10096500" y="6096000"/>
          <p14:tracePt t="71555" x="0" y="0"/>
        </p14:tracePtLst>
        <p14:tracePtLst>
          <p14:tracePt t="73682" x="5981700" y="5661025"/>
          <p14:tracePt t="73689" x="5973763" y="5676900"/>
          <p14:tracePt t="73697" x="5965825" y="5676900"/>
          <p14:tracePt t="73707" x="5965825" y="5684838"/>
          <p14:tracePt t="73722" x="5965825" y="5699125"/>
          <p14:tracePt t="73739" x="5965825" y="5707063"/>
          <p14:tracePt t="73756" x="5965825" y="5722938"/>
          <p14:tracePt t="73772" x="5965825" y="5737225"/>
          <p14:tracePt t="73776" x="5965825" y="5745163"/>
          <p14:tracePt t="73806" x="5965825" y="5761038"/>
          <p14:tracePt t="73823" x="5981700" y="5775325"/>
          <p14:tracePt t="73841" x="6003925" y="5791200"/>
          <p14:tracePt t="73856" x="6011863" y="5807075"/>
          <p14:tracePt t="73874" x="6042025" y="5821363"/>
          <p14:tracePt t="73889" x="6073775" y="5845175"/>
          <p14:tracePt t="73906" x="6096000" y="5875338"/>
          <p14:tracePt t="73923" x="6134100" y="5889625"/>
          <p14:tracePt t="73939" x="6164263" y="5913438"/>
          <p14:tracePt t="73956" x="6188075" y="5921375"/>
          <p14:tracePt t="73974" x="6210300" y="5927725"/>
          <p14:tracePt t="73989" x="6226175" y="5935663"/>
          <p14:tracePt t="74006" x="6240463" y="5943600"/>
          <p14:tracePt t="74008" x="6256338" y="5943600"/>
          <p14:tracePt t="74023" x="6278563" y="5959475"/>
          <p14:tracePt t="74039" x="6302375" y="5959475"/>
          <p14:tracePt t="74041" x="6324600" y="5965825"/>
          <p14:tracePt t="74056" x="6332538" y="5965825"/>
          <p14:tracePt t="74074" x="6340475" y="5965825"/>
          <p14:tracePt t="74089" x="6346825" y="5965825"/>
          <p14:tracePt t="74106" x="6354763" y="5965825"/>
          <p14:tracePt t="74123" x="6362700" y="5959475"/>
          <p14:tracePt t="74139" x="6378575" y="5951538"/>
          <p14:tracePt t="74156" x="6384925" y="5943600"/>
          <p14:tracePt t="74173" x="6392863" y="5921375"/>
          <p14:tracePt t="74189" x="6392863" y="5913438"/>
          <p14:tracePt t="74206" x="6392863" y="5883275"/>
          <p14:tracePt t="74223" x="6392863" y="5867400"/>
          <p14:tracePt t="74239" x="6392863" y="5813425"/>
          <p14:tracePt t="74240" x="6392863" y="5799138"/>
          <p14:tracePt t="74256" x="6392863" y="5761038"/>
          <p14:tracePt t="74273" x="6392863" y="5730875"/>
          <p14:tracePt t="74289" x="6392863" y="5722938"/>
          <p14:tracePt t="74306" x="6392863" y="5707063"/>
          <p14:tracePt t="74323" x="6384925" y="5699125"/>
          <p14:tracePt t="74339" x="6378575" y="5684838"/>
          <p14:tracePt t="74361" x="6362700" y="5668963"/>
          <p14:tracePt t="74373" x="6354763" y="5661025"/>
          <p14:tracePt t="74389" x="6340475" y="5646738"/>
          <p14:tracePt t="74407" x="6332538" y="5630863"/>
          <p14:tracePt t="74408" x="6332538" y="5622925"/>
          <p14:tracePt t="74423" x="6324600" y="5616575"/>
          <p14:tracePt t="74439" x="6316663" y="5608638"/>
          <p14:tracePt t="74513" x="6308725" y="5608638"/>
          <p14:tracePt t="74529" x="6294438" y="5608638"/>
          <p14:tracePt t="74538" x="6286500" y="5608638"/>
          <p14:tracePt t="74561" x="6264275" y="5608638"/>
          <p14:tracePt t="74577" x="6248400" y="5608638"/>
          <p14:tracePt t="74585" x="6240463" y="5608638"/>
          <p14:tracePt t="74617" x="6232525" y="5608638"/>
          <p14:tracePt t="74625" x="6226175" y="5608638"/>
          <p14:tracePt t="74633" x="6218238" y="5608638"/>
          <p14:tracePt t="74641" x="6202363" y="5608638"/>
          <p14:tracePt t="74656" x="6188075" y="5608638"/>
          <p14:tracePt t="74672" x="6172200" y="5608638"/>
          <p14:tracePt t="74840" x="6164263" y="5600700"/>
          <p14:tracePt t="74849" x="0" y="0"/>
        </p14:tracePtLst>
        <p14:tracePtLst>
          <p14:tracePt t="92876" x="7589838" y="4403725"/>
          <p14:tracePt t="92906" x="7589838" y="4411663"/>
          <p14:tracePt t="92920" x="7589838" y="4419600"/>
          <p14:tracePt t="92929" x="7589838" y="4427538"/>
          <p14:tracePt t="92942" x="7589838" y="4435475"/>
          <p14:tracePt t="92958" x="7589838" y="4479925"/>
          <p14:tracePt t="92974" x="7589838" y="4541838"/>
          <p14:tracePt t="92976" x="7589838" y="4564063"/>
          <p14:tracePt t="92991" x="7597775" y="4594225"/>
          <p14:tracePt t="93008" x="7635875" y="4702175"/>
          <p14:tracePt t="93025" x="7658100" y="4746625"/>
          <p14:tracePt t="93042" x="7688263" y="4770438"/>
          <p14:tracePt t="93058" x="7726363" y="4808538"/>
          <p14:tracePt t="93074" x="7772400" y="4854575"/>
          <p14:tracePt t="93091" x="7810500" y="4884738"/>
          <p14:tracePt t="93108" x="7864475" y="4930775"/>
          <p14:tracePt t="93125" x="7894638" y="4937125"/>
          <p14:tracePt t="93142" x="8016875" y="4983163"/>
          <p14:tracePt t="93158" x="8077200" y="4983163"/>
          <p14:tracePt t="93161" x="8115300" y="4983163"/>
          <p14:tracePt t="93174" x="8137525" y="4983163"/>
          <p14:tracePt t="93177" x="8161338" y="4983163"/>
          <p14:tracePt t="93191" x="8169275" y="4983163"/>
          <p14:tracePt t="93208" x="8207375" y="4983163"/>
          <p14:tracePt t="93225" x="8213725" y="4983163"/>
          <p14:tracePt t="93242" x="8229600" y="4983163"/>
          <p14:tracePt t="93258" x="8251825" y="4960938"/>
          <p14:tracePt t="93274" x="8289925" y="4922838"/>
          <p14:tracePt t="93291" x="8321675" y="4884738"/>
          <p14:tracePt t="93308" x="8343900" y="4846638"/>
          <p14:tracePt t="93325" x="8366125" y="4808538"/>
          <p14:tracePt t="93342" x="8389938" y="4770438"/>
          <p14:tracePt t="93344" x="8397875" y="4754563"/>
          <p14:tracePt t="93358" x="8397875" y="4746625"/>
          <p14:tracePt t="93374" x="8412163" y="4724400"/>
          <p14:tracePt t="93391" x="8412163" y="4686300"/>
          <p14:tracePt t="93408" x="8420100" y="4610100"/>
          <p14:tracePt t="93424" x="8420100" y="4556125"/>
          <p14:tracePt t="93443" x="8420100" y="4511675"/>
          <p14:tracePt t="93458" x="8420100" y="4479925"/>
          <p14:tracePt t="93474" x="8412163" y="4465638"/>
          <p14:tracePt t="93529" x="8404225" y="4465638"/>
          <p14:tracePt t="93536" x="8366125" y="4465638"/>
          <p14:tracePt t="93545" x="8328025" y="4449763"/>
          <p14:tracePt t="93558" x="8289925" y="4435475"/>
          <p14:tracePt t="93574" x="8229600" y="4419600"/>
          <p14:tracePt t="93591" x="8199438" y="4381500"/>
          <p14:tracePt t="93608" x="8191500" y="4365625"/>
          <p14:tracePt t="93624" x="8183563" y="4365625"/>
          <p14:tracePt t="93642" x="8169275" y="4365625"/>
          <p14:tracePt t="93664" x="8161338" y="4365625"/>
          <p14:tracePt t="93680" x="8145463" y="4365625"/>
          <p14:tracePt t="93842" x="0" y="0"/>
        </p14:tracePtLst>
        <p14:tracePtLst>
          <p14:tracePt t="94938" x="9745663" y="5083175"/>
          <p14:tracePt t="94946" x="9737725" y="5097463"/>
          <p14:tracePt t="94958" x="9731375" y="5127625"/>
          <p14:tracePt t="94975" x="9723438" y="5159375"/>
          <p14:tracePt t="94992" x="9715500" y="5235575"/>
          <p14:tracePt t="95008" x="9715500" y="5273675"/>
          <p14:tracePt t="95025" x="9715500" y="5287963"/>
          <p14:tracePt t="95041" x="9707563" y="5326063"/>
          <p14:tracePt t="95059" x="9707563" y="5341938"/>
          <p14:tracePt t="95076" x="9723438" y="5356225"/>
          <p14:tracePt t="95091" x="9753600" y="5380038"/>
          <p14:tracePt t="95108" x="9769475" y="5394325"/>
          <p14:tracePt t="95125" x="9799638" y="5418138"/>
          <p14:tracePt t="95142" x="9845675" y="5432425"/>
          <p14:tracePt t="95158" x="9867900" y="5440363"/>
          <p14:tracePt t="95176" x="9936163" y="5448300"/>
          <p14:tracePt t="95191" x="9974263" y="5456238"/>
          <p14:tracePt t="95208" x="10058400" y="5456238"/>
          <p14:tracePt t="95224" x="10096500" y="5464175"/>
          <p14:tracePt t="95241" x="10112375" y="5464175"/>
          <p14:tracePt t="95305" x="10126663" y="5464175"/>
          <p14:tracePt t="95313" x="10156825" y="5464175"/>
          <p14:tracePt t="95325" x="10164763" y="5464175"/>
          <p14:tracePt t="95341" x="10210800" y="5464175"/>
          <p14:tracePt t="95358" x="10264775" y="5464175"/>
          <p14:tracePt t="95361" x="10287000" y="5464175"/>
          <p14:tracePt t="95377" x="10302875" y="5464175"/>
          <p14:tracePt t="95391" x="10317163" y="5456238"/>
          <p14:tracePt t="95449" x="10333038" y="5448300"/>
          <p14:tracePt t="95456" x="10333038" y="5440363"/>
          <p14:tracePt t="95465" x="10340975" y="5432425"/>
          <p14:tracePt t="95476" x="10347325" y="5426075"/>
          <p14:tracePt t="95491" x="10363200" y="5418138"/>
          <p14:tracePt t="95508" x="10363200" y="5410200"/>
          <p14:tracePt t="9584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77D6-3E0A-4B2A-86DB-BB6ACABC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Newton form of the interpolating polynomial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2EC39B-1C33-4EE1-A597-721D7A891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77" y="3216753"/>
            <a:ext cx="5270205" cy="239934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64B61-A3D1-4F09-B0DA-F4B0A5AEE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266" y="3057258"/>
            <a:ext cx="4297030" cy="255883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C5922-0548-4F21-A4D2-DC72221A2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592" y="1417638"/>
            <a:ext cx="4288703" cy="148284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A9F08-5ACA-48E9-81C8-408B46A9D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77" y="1417638"/>
            <a:ext cx="5270204" cy="163962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ED43D-69D9-40F9-B58E-1F952BA53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062" y="5852086"/>
            <a:ext cx="7819082" cy="5619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76E7A5-630F-447F-9406-F3D074064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573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73" x="7680325" y="1760538"/>
          <p14:tracePt t="14704" x="7680325" y="1752600"/>
          <p14:tracePt t="14800" x="7666038" y="1752600"/>
          <p14:tracePt t="14807" x="7650163" y="1752600"/>
          <p14:tracePt t="14824" x="7612063" y="1774825"/>
          <p14:tracePt t="14832" x="7589838" y="1774825"/>
          <p14:tracePt t="14848" x="7535863" y="1806575"/>
          <p14:tracePt t="14865" x="7505700" y="1812925"/>
          <p14:tracePt t="14882" x="7459663" y="1836738"/>
          <p14:tracePt t="14898" x="7437438" y="1851025"/>
          <p14:tracePt t="14917" x="7413625" y="1866900"/>
          <p14:tracePt t="14932" x="7407275" y="1866900"/>
          <p14:tracePt t="14948" x="7399338" y="1882775"/>
          <p14:tracePt t="14965" x="7353300" y="1897063"/>
          <p14:tracePt t="14982" x="7323138" y="1920875"/>
          <p14:tracePt t="14983" x="7323138" y="1927225"/>
          <p14:tracePt t="14999" x="7307263" y="1943100"/>
          <p14:tracePt t="15016" x="7299325" y="1951038"/>
          <p14:tracePt t="15031" x="7292975" y="1951038"/>
          <p14:tracePt t="15049" x="7292975" y="1958975"/>
          <p14:tracePt t="15217" x="0" y="0"/>
        </p14:tracePtLst>
        <p14:tracePtLst>
          <p14:tracePt t="15888" x="7894638" y="2301875"/>
          <p14:tracePt t="15896" x="7894638" y="2316163"/>
          <p14:tracePt t="15920" x="7886700" y="2324100"/>
          <p14:tracePt t="15928" x="7878763" y="2339975"/>
          <p14:tracePt t="15944" x="7856538" y="2354263"/>
          <p14:tracePt t="15953" x="7840663" y="2362200"/>
          <p14:tracePt t="15965" x="7832725" y="2370138"/>
          <p14:tracePt t="15982" x="7826375" y="2378075"/>
          <p14:tracePt t="15985" x="7810500" y="2384425"/>
          <p14:tracePt t="15999" x="7794625" y="2400300"/>
          <p14:tracePt t="16015" x="7780338" y="2408238"/>
          <p14:tracePt t="16033" x="7742238" y="2430463"/>
          <p14:tracePt t="16048" x="7712075" y="2460625"/>
          <p14:tracePt t="16066" x="7680325" y="2468563"/>
          <p14:tracePt t="16082" x="7612063" y="2514600"/>
          <p14:tracePt t="16099" x="7573963" y="2530475"/>
          <p14:tracePt t="16115" x="7527925" y="2560638"/>
          <p14:tracePt t="16119" x="7513638" y="2574925"/>
          <p14:tracePt t="16133" x="7497763" y="2582863"/>
          <p14:tracePt t="16135" x="7475538" y="2598738"/>
          <p14:tracePt t="16148" x="7445375" y="2613025"/>
          <p14:tracePt t="16165" x="7407275" y="2636838"/>
          <p14:tracePt t="16182" x="7361238" y="2659063"/>
          <p14:tracePt t="16183" x="7331075" y="2667000"/>
          <p14:tracePt t="16200" x="7285038" y="2697163"/>
          <p14:tracePt t="16215" x="7277100" y="2705100"/>
          <p14:tracePt t="16233" x="7277100" y="2713038"/>
          <p14:tracePt t="16248" x="7269163" y="2713038"/>
          <p14:tracePt t="16274" x="7261225" y="2720975"/>
          <p14:tracePt t="16287" x="7246938" y="2727325"/>
          <p14:tracePt t="16312" x="7239000" y="2727325"/>
          <p14:tracePt t="16320" x="7239000" y="2735263"/>
          <p14:tracePt t="16336" x="7231063" y="2735263"/>
          <p14:tracePt t="16368" x="7223125" y="2735263"/>
          <p14:tracePt t="16375" x="7223125" y="2743200"/>
          <p14:tracePt t="16384" x="7216775" y="2743200"/>
          <p14:tracePt t="16400" x="7216775" y="2751138"/>
          <p14:tracePt t="16415" x="7208838" y="2759075"/>
          <p14:tracePt t="16432" x="7192963" y="2759075"/>
          <p14:tracePt t="16449" x="7192963" y="2765425"/>
          <p14:tracePt t="16465" x="7185025" y="2773363"/>
          <p14:tracePt t="16792" x="0" y="0"/>
        </p14:tracePtLst>
        <p14:tracePtLst>
          <p14:tracePt t="20080" x="8474075" y="1889125"/>
          <p14:tracePt t="20624" x="0" y="0"/>
        </p14:tracePtLst>
        <p14:tracePtLst>
          <p14:tracePt t="21322" x="8480425" y="2590800"/>
          <p14:tracePt t="21722" x="0" y="0"/>
        </p14:tracePtLst>
        <p14:tracePtLst>
          <p14:tracePt t="23057" x="9067800" y="1774825"/>
          <p14:tracePt t="23456" x="9075738" y="1774825"/>
          <p14:tracePt t="23640" x="9083675" y="1774825"/>
          <p14:tracePt t="23930" x="0" y="0"/>
        </p14:tracePtLst>
        <p14:tracePtLst>
          <p14:tracePt t="24656" x="9059863" y="2560638"/>
          <p14:tracePt t="25217" x="0" y="0"/>
        </p14:tracePtLst>
        <p14:tracePtLst>
          <p14:tracePt t="26297" x="9852025" y="1790700"/>
          <p14:tracePt t="26705" x="0" y="0"/>
        </p14:tracePtLst>
        <p14:tracePtLst>
          <p14:tracePt t="27466" x="9693275" y="2590800"/>
          <p14:tracePt t="27480" x="9699625" y="2590800"/>
          <p14:tracePt t="27608" x="9707563" y="2590800"/>
          <p14:tracePt t="27615" x="9715500" y="2590800"/>
          <p14:tracePt t="27623" x="9731375" y="2590800"/>
          <p14:tracePt t="27639" x="9737725" y="2590800"/>
          <p14:tracePt t="27649" x="9745663" y="2590800"/>
          <p14:tracePt t="27667" x="9761538" y="2590800"/>
          <p14:tracePt t="27683" x="9769475" y="2590800"/>
          <p14:tracePt t="27700" x="9799638" y="2590800"/>
          <p14:tracePt t="27717" x="9807575" y="2590800"/>
          <p14:tracePt t="27733" x="9829800" y="2590800"/>
          <p14:tracePt t="27737" x="9837738" y="2590800"/>
          <p14:tracePt t="27750" x="9845675" y="2590800"/>
          <p14:tracePt t="27767" x="9859963" y="2590800"/>
          <p14:tracePt t="27785" x="9875838" y="2590800"/>
          <p14:tracePt t="27800" x="9883775" y="2590800"/>
          <p14:tracePt t="27816" x="9898063" y="2590800"/>
          <p14:tracePt t="27856" x="9906000" y="2590800"/>
          <p14:tracePt t="27872" x="9921875" y="2590800"/>
          <p14:tracePt t="27883" x="9928225" y="2590800"/>
          <p14:tracePt t="27900" x="9952038" y="2590800"/>
          <p14:tracePt t="27916" x="9959975" y="2590800"/>
          <p14:tracePt t="27933" x="9966325" y="2590800"/>
          <p14:tracePt t="28048" x="9974263" y="2590800"/>
          <p14:tracePt t="28064" x="9982200" y="2598738"/>
          <p14:tracePt t="28153" x="9990138" y="2598738"/>
          <p14:tracePt t="28224" x="9998075" y="2582863"/>
          <p14:tracePt t="28232" x="0" y="0"/>
        </p14:tracePtLst>
        <p14:tracePtLst>
          <p14:tracePt t="28816" x="10431463" y="1714500"/>
          <p14:tracePt t="28856" x="10431463" y="1722438"/>
          <p14:tracePt t="28873" x="10431463" y="1730375"/>
          <p14:tracePt t="28888" x="10431463" y="1744663"/>
          <p14:tracePt t="28912" x="10431463" y="1760538"/>
          <p14:tracePt t="28919" x="10431463" y="1768475"/>
          <p14:tracePt t="28933" x="10439400" y="1774825"/>
          <p14:tracePt t="28950" x="10447338" y="1790700"/>
          <p14:tracePt t="28967" x="10455275" y="1806575"/>
          <p14:tracePt t="28983" x="10455275" y="1812925"/>
          <p14:tracePt t="29041" x="10461625" y="1820863"/>
          <p14:tracePt t="29056" x="10469563" y="1820863"/>
          <p14:tracePt t="29063" x="10469563" y="1828800"/>
          <p14:tracePt t="29104" x="10477500" y="1836738"/>
          <p14:tracePt t="29168" x="10477500" y="1844675"/>
          <p14:tracePt t="29192" x="10493375" y="1844675"/>
          <p14:tracePt t="29216" x="10493375" y="1851025"/>
          <p14:tracePt t="29256" x="10499725" y="1858963"/>
          <p14:tracePt t="29311" x="10507663" y="1858963"/>
          <p14:tracePt t="29319" x="10515600" y="1866900"/>
          <p14:tracePt t="29432" x="10531475" y="1874838"/>
          <p14:tracePt t="29448" x="10537825" y="1874838"/>
          <p14:tracePt t="29504" x="0" y="0"/>
        </p14:tracePtLst>
        <p14:tracePtLst>
          <p14:tracePt t="30152" x="10202863" y="2492375"/>
          <p14:tracePt t="30167" x="10202863" y="2498725"/>
          <p14:tracePt t="30184" x="10210800" y="2506663"/>
          <p14:tracePt t="30200" x="10210800" y="2514600"/>
          <p14:tracePt t="30216" x="10226675" y="2522538"/>
          <p14:tracePt t="30232" x="10226675" y="2536825"/>
          <p14:tracePt t="30247" x="10233025" y="2536825"/>
          <p14:tracePt t="30264" x="10240963" y="2544763"/>
          <p14:tracePt t="30272" x="10256838" y="2560638"/>
          <p14:tracePt t="30304" x="10264775" y="2568575"/>
          <p14:tracePt t="30312" x="10264775" y="2574925"/>
          <p14:tracePt t="30320" x="10271125" y="2574925"/>
          <p14:tracePt t="30333" x="10279063" y="2582863"/>
          <p14:tracePt t="30350" x="10287000" y="2582863"/>
          <p14:tracePt t="30367" x="10309225" y="2582863"/>
          <p14:tracePt t="30383" x="10317163" y="2598738"/>
          <p14:tracePt t="30408" x="10325100" y="2598738"/>
          <p14:tracePt t="30424" x="10340975" y="2598738"/>
          <p14:tracePt t="30440" x="10371138" y="2620963"/>
          <p14:tracePt t="30450" x="10379075" y="2628900"/>
          <p14:tracePt t="30467" x="10385425" y="2628900"/>
          <p14:tracePt t="30484" x="10401300" y="2628900"/>
          <p14:tracePt t="30500" x="10409238" y="2628900"/>
          <p14:tracePt t="30517" x="10423525" y="2628900"/>
          <p14:tracePt t="30550" x="10431463" y="2628900"/>
          <p14:tracePt t="30566" x="10447338" y="2628900"/>
          <p14:tracePt t="30583" x="10485438" y="2628900"/>
          <p14:tracePt t="30600" x="10493375" y="2628900"/>
          <p14:tracePt t="30617" x="10523538" y="2628900"/>
          <p14:tracePt t="30633" x="10545763" y="2628900"/>
          <p14:tracePt t="30650" x="10569575" y="2628900"/>
          <p14:tracePt t="30667" x="10575925" y="2620963"/>
          <p14:tracePt t="30683" x="10591800" y="2620963"/>
          <p14:tracePt t="30720" x="10599738" y="2620963"/>
          <p14:tracePt t="30733" x="10607675" y="2620963"/>
          <p14:tracePt t="30750" x="10614025" y="2620963"/>
          <p14:tracePt t="30767" x="10629900" y="2620963"/>
          <p14:tracePt t="30783" x="10637838" y="2620963"/>
          <p14:tracePt t="30800" x="10645775" y="2620963"/>
          <p14:tracePt t="30824" x="10652125" y="2620963"/>
          <p14:tracePt t="30833" x="10660063" y="2620963"/>
          <p14:tracePt t="30850" x="10675938" y="2620963"/>
          <p14:tracePt t="30872" x="10683875" y="2613025"/>
          <p14:tracePt t="30883" x="10690225" y="2606675"/>
          <p14:tracePt t="30900" x="10698163" y="2606675"/>
          <p14:tracePt t="30917" x="10698163" y="2598738"/>
          <p14:tracePt t="31017" x="10698163" y="2590800"/>
          <p14:tracePt t="31040" x="10706100" y="2574925"/>
          <p14:tracePt t="31056" x="10714038" y="2568575"/>
          <p14:tracePt t="31088" x="10721975" y="2568575"/>
          <p14:tracePt t="31112" x="10736263" y="2560638"/>
          <p14:tracePt t="31136" x="10744200" y="2560638"/>
          <p14:tracePt t="31144" x="0" y="0"/>
        </p14:tracePtLst>
        <p14:tracePtLst>
          <p14:tracePt t="37297" x="6994525" y="3246438"/>
          <p14:tracePt t="37392" x="7002463" y="3254375"/>
          <p14:tracePt t="37416" x="7002463" y="3268663"/>
          <p14:tracePt t="37424" x="7010400" y="3268663"/>
          <p14:tracePt t="37440" x="7018338" y="3276600"/>
          <p14:tracePt t="37451" x="7026275" y="3284538"/>
          <p14:tracePt t="37467" x="7040563" y="3298825"/>
          <p14:tracePt t="37484" x="7056438" y="3322638"/>
          <p14:tracePt t="37501" x="7064375" y="3330575"/>
          <p14:tracePt t="37517" x="7070725" y="3344863"/>
          <p14:tracePt t="37534" x="7078663" y="3352800"/>
          <p14:tracePt t="37568" x="7086600" y="3352800"/>
          <p14:tracePt t="37584" x="7094538" y="3352800"/>
          <p14:tracePt t="37599" x="7102475" y="3360738"/>
          <p14:tracePt t="37624" x="7116763" y="3360738"/>
          <p14:tracePt t="37631" x="7132638" y="3368675"/>
          <p14:tracePt t="37656" x="7146925" y="3375025"/>
          <p14:tracePt t="37728" x="7154863" y="3375025"/>
          <p14:tracePt t="37744" x="7162800" y="3375025"/>
          <p14:tracePt t="37752" x="7170738" y="3375025"/>
          <p14:tracePt t="37767" x="7185025" y="3375025"/>
          <p14:tracePt t="37784" x="7208838" y="3375025"/>
          <p14:tracePt t="37801" x="7216775" y="3375025"/>
          <p14:tracePt t="37832" x="7223125" y="3375025"/>
          <p14:tracePt t="37864" x="7231063" y="3375025"/>
          <p14:tracePt t="37872" x="7254875" y="3368675"/>
          <p14:tracePt t="37884" x="7261225" y="3368675"/>
          <p14:tracePt t="37901" x="7277100" y="3330575"/>
          <p14:tracePt t="37918" x="7285038" y="3314700"/>
          <p14:tracePt t="37935" x="7292975" y="3284538"/>
          <p14:tracePt t="37951" x="7292975" y="3276600"/>
          <p14:tracePt t="37992" x="7292975" y="3268663"/>
          <p14:tracePt t="38008" x="7292975" y="3254375"/>
          <p14:tracePt t="38015" x="7292975" y="3246438"/>
          <p14:tracePt t="38032" x="7292975" y="3238500"/>
          <p14:tracePt t="38040" x="7292975" y="3216275"/>
          <p14:tracePt t="38064" x="7285038" y="3200400"/>
          <p14:tracePt t="38080" x="7277100" y="3192463"/>
          <p14:tracePt t="38264" x="0" y="0"/>
        </p14:tracePtLst>
        <p14:tracePtLst>
          <p14:tracePt t="39024" x="7200900" y="3635375"/>
          <p14:tracePt t="39176" x="7200900" y="3649663"/>
          <p14:tracePt t="39184" x="7200900" y="3673475"/>
          <p14:tracePt t="39192" x="7208838" y="3687763"/>
          <p14:tracePt t="39193" x="0" y="0"/>
        </p14:tracePtLst>
        <p14:tracePtLst>
          <p14:tracePt t="39856" x="7254875" y="4321175"/>
          <p14:tracePt t="40056" x="0" y="0"/>
        </p14:tracePtLst>
        <p14:tracePtLst>
          <p14:tracePt t="40456" x="7223125" y="4937125"/>
          <p14:tracePt t="40591" x="7223125" y="4945063"/>
          <p14:tracePt t="40608" x="7223125" y="4960938"/>
          <p14:tracePt t="40616" x="7231063" y="4968875"/>
          <p14:tracePt t="40617" x="0" y="0"/>
        </p14:tracePtLst>
        <p14:tracePtLst>
          <p14:tracePt t="41032" x="7208838" y="5349875"/>
          <p14:tracePt t="41256" x="0" y="0"/>
        </p14:tracePtLst>
        <p14:tracePtLst>
          <p14:tracePt t="42864" x="7559675" y="3352800"/>
          <p14:tracePt t="42904" x="7566025" y="3352800"/>
          <p14:tracePt t="42920" x="7581900" y="3352800"/>
          <p14:tracePt t="42927" x="7589838" y="3352800"/>
          <p14:tracePt t="42960" x="7597775" y="3352800"/>
          <p14:tracePt t="42976" x="7604125" y="3352800"/>
          <p14:tracePt t="42984" x="7612063" y="3352800"/>
          <p14:tracePt t="43008" x="7620000" y="3352800"/>
          <p14:tracePt t="43016" x="7627938" y="3352800"/>
          <p14:tracePt t="43023" x="7635875" y="3352800"/>
          <p14:tracePt t="43035" x="7642225" y="3352800"/>
          <p14:tracePt t="43051" x="7688263" y="3352800"/>
          <p14:tracePt t="43068" x="7742238" y="3352800"/>
          <p14:tracePt t="43084" x="7764463" y="3352800"/>
          <p14:tracePt t="43101" x="7788275" y="3352800"/>
          <p14:tracePt t="43200" x="7794625" y="3352800"/>
          <p14:tracePt t="43224" x="7802563" y="3352800"/>
          <p14:tracePt t="43240" x="7810500" y="3352800"/>
          <p14:tracePt t="43247" x="7818438" y="3352800"/>
          <p14:tracePt t="43256" x="7826375" y="3352800"/>
          <p14:tracePt t="43376" x="7832725" y="3360738"/>
          <p14:tracePt t="43400" x="7840663" y="3360738"/>
          <p14:tracePt t="43408" x="7848600" y="3360738"/>
          <p14:tracePt t="43424" x="7856538" y="3360738"/>
          <p14:tracePt t="43456" x="7864475" y="3360738"/>
          <p14:tracePt t="43704" x="0" y="0"/>
        </p14:tracePtLst>
        <p14:tracePtLst>
          <p14:tracePt t="45032" x="7810500" y="3703638"/>
          <p14:tracePt t="45264" x="0" y="0"/>
        </p14:tracePtLst>
        <p14:tracePtLst>
          <p14:tracePt t="45970" x="7756525" y="4267200"/>
          <p14:tracePt t="46112" x="7764463" y="4267200"/>
          <p14:tracePt t="46152" x="0" y="0"/>
        </p14:tracePtLst>
        <p14:tracePtLst>
          <p14:tracePt t="46801" x="7840663" y="4792663"/>
          <p14:tracePt t="47168" x="7840663" y="4808538"/>
          <p14:tracePt t="47176" x="7832725" y="4816475"/>
          <p14:tracePt t="47177" x="0" y="0"/>
        </p14:tracePtLst>
        <p14:tracePtLst>
          <p14:tracePt t="47785" x="7802563" y="5349875"/>
          <p14:tracePt t="48049" x="0" y="0"/>
        </p14:tracePtLst>
        <p14:tracePtLst>
          <p14:tracePt t="56809" x="7620000" y="3375025"/>
          <p14:tracePt t="56816" x="7627938" y="3375025"/>
          <p14:tracePt t="56824" x="7642225" y="3375025"/>
          <p14:tracePt t="56836" x="7650163" y="3375025"/>
          <p14:tracePt t="56853" x="7658100" y="3375025"/>
          <p14:tracePt t="56870" x="7666038" y="3375025"/>
          <p14:tracePt t="56887" x="7673975" y="3375025"/>
          <p14:tracePt t="56944" x="7680325" y="3382963"/>
          <p14:tracePt t="56960" x="7696200" y="3382963"/>
          <p14:tracePt t="56976" x="7704138" y="3382963"/>
          <p14:tracePt t="56992" x="7712075" y="3382963"/>
          <p14:tracePt t="57064" x="7718425" y="3382963"/>
          <p14:tracePt t="57072" x="7726363" y="3382963"/>
          <p14:tracePt t="57089" x="7742238" y="3382963"/>
          <p14:tracePt t="57103" x="7772400" y="3368675"/>
          <p14:tracePt t="57119" x="7788275" y="3352800"/>
          <p14:tracePt t="57136" x="7802563" y="3352800"/>
          <p14:tracePt t="57153" x="7810500" y="3336925"/>
          <p14:tracePt t="57264" x="7810500" y="3330575"/>
          <p14:tracePt t="57271" x="7810500" y="3314700"/>
          <p14:tracePt t="57287" x="7832725" y="3306763"/>
          <p14:tracePt t="57303" x="7832725" y="3298825"/>
          <p14:tracePt t="57320" x="7832725" y="3292475"/>
          <p14:tracePt t="57336" x="7832725" y="3284538"/>
          <p14:tracePt t="57353" x="7832725" y="3276600"/>
          <p14:tracePt t="57369" x="7832725" y="3268663"/>
          <p14:tracePt t="57400" x="7832725" y="3260725"/>
          <p14:tracePt t="57407" x="7832725" y="3254375"/>
          <p14:tracePt t="57419" x="7832725" y="3246438"/>
          <p14:tracePt t="57440" x="7832725" y="3238500"/>
          <p14:tracePt t="57453" x="7832725" y="3230563"/>
          <p14:tracePt t="57470" x="7832725" y="3222625"/>
          <p14:tracePt t="57489" x="7832725" y="3216275"/>
          <p14:tracePt t="57504" x="7832725" y="3208338"/>
          <p14:tracePt t="57528" x="7832725" y="3200400"/>
          <p14:tracePt t="57537" x="7832725" y="3192463"/>
          <p14:tracePt t="57560" x="7832725" y="3178175"/>
          <p14:tracePt t="57570" x="7826375" y="3178175"/>
          <p14:tracePt t="57592" x="7826375" y="3170238"/>
          <p14:tracePt t="57608" x="7826375" y="3162300"/>
          <p14:tracePt t="57624" x="7818438" y="3162300"/>
          <p14:tracePt t="57640" x="7818438" y="3154363"/>
          <p14:tracePt t="57653" x="7810500" y="3154363"/>
          <p14:tracePt t="57669" x="7794625" y="3146425"/>
          <p14:tracePt t="57687" x="7750175" y="3124200"/>
          <p14:tracePt t="57705" x="7712075" y="3116263"/>
          <p14:tracePt t="57719" x="7696200" y="3108325"/>
          <p14:tracePt t="57737" x="7688263" y="3101975"/>
          <p14:tracePt t="57768" x="7673975" y="3101975"/>
          <p14:tracePt t="57784" x="7666038" y="3101975"/>
          <p14:tracePt t="57792" x="7650163" y="3101975"/>
          <p14:tracePt t="57803" x="7627938" y="3101975"/>
          <p14:tracePt t="57819" x="7604125" y="3101975"/>
          <p14:tracePt t="57836" x="7589838" y="3101975"/>
          <p14:tracePt t="57880" x="7581900" y="3101975"/>
          <p14:tracePt t="57888" x="7573963" y="3101975"/>
          <p14:tracePt t="57906" x="7566025" y="3101975"/>
          <p14:tracePt t="57919" x="7551738" y="3101975"/>
          <p14:tracePt t="57936" x="7535863" y="3108325"/>
          <p14:tracePt t="57953" x="7521575" y="3108325"/>
          <p14:tracePt t="57969" x="7505700" y="3124200"/>
          <p14:tracePt t="57986" x="7505700" y="3132138"/>
          <p14:tracePt t="58004" x="7489825" y="3146425"/>
          <p14:tracePt t="58019" x="7483475" y="3154363"/>
          <p14:tracePt t="58036" x="7483475" y="3170238"/>
          <p14:tracePt t="58053" x="7483475" y="3178175"/>
          <p14:tracePt t="58069" x="7483475" y="3192463"/>
          <p14:tracePt t="58072" x="7483475" y="3200400"/>
          <p14:tracePt t="58088" x="7483475" y="3216275"/>
          <p14:tracePt t="58104" x="7467600" y="3238500"/>
          <p14:tracePt t="58119" x="7467600" y="3254375"/>
          <p14:tracePt t="58136" x="7467600" y="3276600"/>
          <p14:tracePt t="58153" x="7467600" y="3292475"/>
          <p14:tracePt t="58169" x="7467600" y="3306763"/>
          <p14:tracePt t="58186" x="7467600" y="3322638"/>
          <p14:tracePt t="58219" x="7475538" y="3336925"/>
          <p14:tracePt t="58248" x="7475538" y="3344863"/>
          <p14:tracePt t="58264" x="7489825" y="3352800"/>
          <p14:tracePt t="58280" x="7489825" y="3360738"/>
          <p14:tracePt t="58296" x="7497763" y="3360738"/>
          <p14:tracePt t="58305" x="7497763" y="3368675"/>
          <p14:tracePt t="58319" x="7505700" y="3368675"/>
          <p14:tracePt t="58337" x="7505700" y="3375025"/>
          <p14:tracePt t="58353" x="7513638" y="3375025"/>
          <p14:tracePt t="58369" x="7527925" y="3390900"/>
          <p14:tracePt t="58386" x="7527925" y="3398838"/>
          <p14:tracePt t="58403" x="7535863" y="3398838"/>
          <p14:tracePt t="58419" x="7551738" y="3413125"/>
          <p14:tracePt t="58453" x="7573963" y="3421063"/>
          <p14:tracePt t="58469" x="7581900" y="3421063"/>
          <p14:tracePt t="58616" x="7597775" y="3421063"/>
          <p14:tracePt t="58632" x="7604125" y="3421063"/>
          <p14:tracePt t="58736" x="7620000" y="3421063"/>
          <p14:tracePt t="58751" x="7627938" y="3421063"/>
          <p14:tracePt t="58776" x="7635875" y="3421063"/>
          <p14:tracePt t="58922" x="7642225" y="3421063"/>
          <p14:tracePt t="58936" x="7650163" y="3421063"/>
          <p14:tracePt t="59440" x="0" y="0"/>
        </p14:tracePtLst>
        <p14:tracePtLst>
          <p14:tracePt t="63273" x="8245475" y="3368675"/>
          <p14:tracePt t="63529" x="8251825" y="3360738"/>
          <p14:tracePt t="63537" x="8283575" y="3360738"/>
          <p14:tracePt t="63553" x="8359775" y="3352800"/>
          <p14:tracePt t="63570" x="8404225" y="3352800"/>
          <p14:tracePt t="63587" x="8442325" y="3352800"/>
          <p14:tracePt t="63603" x="8458200" y="3352800"/>
          <p14:tracePt t="63696" x="8466138" y="3352800"/>
          <p14:tracePt t="63703" x="8480425" y="3352800"/>
          <p14:tracePt t="63712" x="8488363" y="3352800"/>
          <p14:tracePt t="63720" x="8504238" y="3352800"/>
          <p14:tracePt t="63737" x="8526463" y="3352800"/>
          <p14:tracePt t="63754" x="8542338" y="3352800"/>
          <p14:tracePt t="63832" x="8556625" y="3352800"/>
          <p14:tracePt t="63840" x="8564563" y="3352800"/>
          <p14:tracePt t="63853" x="8588375" y="3352800"/>
          <p14:tracePt t="63871" x="8648700" y="3352800"/>
          <p14:tracePt t="63992" x="8656638" y="3360738"/>
          <p14:tracePt t="64000" x="8664575" y="3360738"/>
          <p14:tracePt t="64007" x="8670925" y="3360738"/>
          <p14:tracePt t="64020" x="8678863" y="3360738"/>
          <p14:tracePt t="64037" x="8702675" y="3368675"/>
          <p14:tracePt t="64054" x="8724900" y="3368675"/>
          <p14:tracePt t="64160" x="8740775" y="3368675"/>
          <p14:tracePt t="64168" x="8747125" y="3368675"/>
          <p14:tracePt t="64176" x="8770938" y="3382963"/>
          <p14:tracePt t="64187" x="8785225" y="3382963"/>
          <p14:tracePt t="64203" x="8809038" y="3390900"/>
          <p14:tracePt t="64760" x="0" y="0"/>
        </p14:tracePtLst>
        <p14:tracePtLst>
          <p14:tracePt t="72944" x="8351838" y="3840163"/>
          <p14:tracePt t="72952" x="8343900" y="3856038"/>
          <p14:tracePt t="72968" x="8335963" y="3863975"/>
          <p14:tracePt t="72976" x="8328025" y="3878263"/>
          <p14:tracePt t="72992" x="8328025" y="3886200"/>
          <p14:tracePt t="73004" x="8321675" y="3886200"/>
          <p14:tracePt t="73022" x="8321675" y="3894138"/>
          <p14:tracePt t="73038" x="8305800" y="3940175"/>
          <p14:tracePt t="73039" x="8297863" y="3946525"/>
          <p14:tracePt t="73055" x="8297863" y="3970338"/>
          <p14:tracePt t="73071" x="8289925" y="3984625"/>
          <p14:tracePt t="73088" x="8289925" y="4000500"/>
          <p14:tracePt t="73104" x="8289925" y="4016375"/>
          <p14:tracePt t="73122" x="8289925" y="4038600"/>
          <p14:tracePt t="73138" x="8289925" y="4060825"/>
          <p14:tracePt t="73154" x="8289925" y="4092575"/>
          <p14:tracePt t="73171" x="8289925" y="4106863"/>
          <p14:tracePt t="73188" x="8305800" y="4130675"/>
          <p14:tracePt t="73204" x="8313738" y="4152900"/>
          <p14:tracePt t="73232" x="8328025" y="4168775"/>
          <p14:tracePt t="73248" x="8343900" y="4183063"/>
          <p14:tracePt t="73256" x="8351838" y="4191000"/>
          <p14:tracePt t="73272" x="8366125" y="4213225"/>
          <p14:tracePt t="73288" x="8382000" y="4229100"/>
          <p14:tracePt t="73304" x="8397875" y="4244975"/>
          <p14:tracePt t="73322" x="8404225" y="4251325"/>
          <p14:tracePt t="73376" x="8412163" y="4251325"/>
          <p14:tracePt t="73384" x="8428038" y="4251325"/>
          <p14:tracePt t="73392" x="8435975" y="4251325"/>
          <p14:tracePt t="73405" x="8458200" y="4251325"/>
          <p14:tracePt t="73422" x="8480425" y="4251325"/>
          <p14:tracePt t="73438" x="8504238" y="4251325"/>
          <p14:tracePt t="73440" x="8512175" y="4251325"/>
          <p14:tracePt t="73480" x="8526463" y="4251325"/>
          <p14:tracePt t="73488" x="8534400" y="4251325"/>
          <p14:tracePt t="73504" x="8542338" y="4244975"/>
          <p14:tracePt t="73512" x="8564563" y="4237038"/>
          <p14:tracePt t="73521" x="8588375" y="4237038"/>
          <p14:tracePt t="73539" x="8618538" y="4213225"/>
          <p14:tracePt t="73555" x="8656638" y="4191000"/>
          <p14:tracePt t="73571" x="8678863" y="4183063"/>
          <p14:tracePt t="73588" x="8702675" y="4168775"/>
          <p14:tracePt t="73604" x="8709025" y="4160838"/>
          <p14:tracePt t="73640" x="8724900" y="4160838"/>
          <p14:tracePt t="73648" x="8724900" y="4152900"/>
          <p14:tracePt t="73664" x="8732838" y="4144963"/>
          <p14:tracePt t="73672" x="8732838" y="4137025"/>
          <p14:tracePt t="73688" x="8732838" y="4114800"/>
          <p14:tracePt t="73704" x="8732838" y="4098925"/>
          <p14:tracePt t="73722" x="8732838" y="4068763"/>
          <p14:tracePt t="73739" x="8732838" y="4046538"/>
          <p14:tracePt t="73754" x="8732838" y="4016375"/>
          <p14:tracePt t="73771" x="8732838" y="3984625"/>
          <p14:tracePt t="73788" x="8724900" y="3954463"/>
          <p14:tracePt t="73804" x="8709025" y="3924300"/>
          <p14:tracePt t="73821" x="8686800" y="3894138"/>
          <p14:tracePt t="73840" x="8656638" y="3856038"/>
          <p14:tracePt t="73855" x="8640763" y="3817938"/>
          <p14:tracePt t="73871" x="8618538" y="3794125"/>
          <p14:tracePt t="73888" x="8610600" y="3779838"/>
          <p14:tracePt t="73904" x="8588375" y="3756025"/>
          <p14:tracePt t="73921" x="8580438" y="3756025"/>
          <p14:tracePt t="73939" x="8572500" y="3749675"/>
          <p14:tracePt t="73955" x="8556625" y="3741738"/>
          <p14:tracePt t="73971" x="8534400" y="3733800"/>
          <p14:tracePt t="73988" x="8526463" y="3733800"/>
          <p14:tracePt t="74005" x="8518525" y="3733800"/>
          <p14:tracePt t="74024" x="8512175" y="3733800"/>
          <p14:tracePt t="74041" x="8496300" y="3733800"/>
          <p14:tracePt t="74056" x="8488363" y="3733800"/>
          <p14:tracePt t="74073" x="8480425" y="3733800"/>
          <p14:tracePt t="74096" x="8474075" y="3733800"/>
          <p14:tracePt t="74616" x="0" y="0"/>
        </p14:tracePtLst>
        <p14:tracePtLst>
          <p14:tracePt t="78489" x="3505200" y="1660525"/>
          <p14:tracePt t="78504" x="3489325" y="1668463"/>
          <p14:tracePt t="78512" x="3482975" y="1668463"/>
          <p14:tracePt t="78522" x="3467100" y="1676400"/>
          <p14:tracePt t="78538" x="3451225" y="1684338"/>
          <p14:tracePt t="78555" x="3444875" y="1684338"/>
          <p14:tracePt t="78572" x="3429000" y="1684338"/>
          <p14:tracePt t="78600" x="3421063" y="1684338"/>
          <p14:tracePt t="78608" x="3421063" y="1692275"/>
          <p14:tracePt t="78622" x="3413125" y="1698625"/>
          <p14:tracePt t="78638" x="3406775" y="1698625"/>
          <p14:tracePt t="78656" x="3390900" y="1722438"/>
          <p14:tracePt t="78672" x="3368675" y="1736725"/>
          <p14:tracePt t="78688" x="3344863" y="1768475"/>
          <p14:tracePt t="78705" x="3322638" y="1798638"/>
          <p14:tracePt t="78722" x="3314700" y="1828800"/>
          <p14:tracePt t="78738" x="3298825" y="1851025"/>
          <p14:tracePt t="78755" x="3292475" y="1866900"/>
          <p14:tracePt t="78772" x="3284538" y="1866900"/>
          <p14:tracePt t="78789" x="3284538" y="1882775"/>
          <p14:tracePt t="78805" x="3268663" y="1897063"/>
          <p14:tracePt t="78822" x="3268663" y="1912938"/>
          <p14:tracePt t="78839" x="3268663" y="1943100"/>
          <p14:tracePt t="78855" x="3268663" y="1958975"/>
          <p14:tracePt t="78872" x="3268663" y="1989138"/>
          <p14:tracePt t="78888" x="3268663" y="2019300"/>
          <p14:tracePt t="78905" x="3268663" y="2041525"/>
          <p14:tracePt t="78922" x="3268663" y="2073275"/>
          <p14:tracePt t="78938" x="3268663" y="2087563"/>
          <p14:tracePt t="78955" x="3268663" y="2095500"/>
          <p14:tracePt t="78972" x="3268663" y="2117725"/>
          <p14:tracePt t="78988" x="3268663" y="2125663"/>
          <p14:tracePt t="79005" x="3276600" y="2141538"/>
          <p14:tracePt t="79023" x="3284538" y="2163763"/>
          <p14:tracePt t="79039" x="3298825" y="2179638"/>
          <p14:tracePt t="79055" x="3314700" y="2193925"/>
          <p14:tracePt t="79072" x="3322638" y="2225675"/>
          <p14:tracePt t="79088" x="3330575" y="2239963"/>
          <p14:tracePt t="79105" x="3344863" y="2247900"/>
          <p14:tracePt t="79122" x="3352800" y="2263775"/>
          <p14:tracePt t="79138" x="3368675" y="2286000"/>
          <p14:tracePt t="79155" x="3375025" y="2293938"/>
          <p14:tracePt t="79172" x="3398838" y="2308225"/>
          <p14:tracePt t="79188" x="3413125" y="2324100"/>
          <p14:tracePt t="79205" x="3413125" y="2332038"/>
          <p14:tracePt t="79222" x="3421063" y="2339975"/>
          <p14:tracePt t="79223" x="3429000" y="2339975"/>
          <p14:tracePt t="79248" x="3444875" y="2346325"/>
          <p14:tracePt t="79272" x="3451225" y="2362200"/>
          <p14:tracePt t="79280" x="3459163" y="2362200"/>
          <p14:tracePt t="79296" x="3489325" y="2362200"/>
          <p14:tracePt t="79305" x="3521075" y="2370138"/>
          <p14:tracePt t="79322" x="3551238" y="2378075"/>
          <p14:tracePt t="79339" x="3581400" y="2392363"/>
          <p14:tracePt t="79355" x="3627438" y="2408238"/>
          <p14:tracePt t="79372" x="3641725" y="2416175"/>
          <p14:tracePt t="79389" x="3657600" y="2416175"/>
          <p14:tracePt t="79405" x="3673475" y="2422525"/>
          <p14:tracePt t="79422" x="3679825" y="2422525"/>
          <p14:tracePt t="79440" x="3763963" y="2422525"/>
          <p14:tracePt t="79455" x="3817938" y="2422525"/>
          <p14:tracePt t="79472" x="3863975" y="2422525"/>
          <p14:tracePt t="79489" x="3908425" y="2422525"/>
          <p14:tracePt t="79505" x="3932238" y="2422525"/>
          <p14:tracePt t="79522" x="3940175" y="2422525"/>
          <p14:tracePt t="79539" x="3954463" y="2422525"/>
          <p14:tracePt t="79555" x="3978275" y="2422525"/>
          <p14:tracePt t="79572" x="4016375" y="2422525"/>
          <p14:tracePt t="79589" x="4068763" y="2422525"/>
          <p14:tracePt t="79605" x="4106863" y="2422525"/>
          <p14:tracePt t="79607" x="4137025" y="2422525"/>
          <p14:tracePt t="79622" x="4152900" y="2422525"/>
          <p14:tracePt t="79640" x="4183063" y="2422525"/>
          <p14:tracePt t="79656" x="4191000" y="2422525"/>
          <p14:tracePt t="79672" x="4206875" y="2422525"/>
          <p14:tracePt t="79688" x="4229100" y="2416175"/>
          <p14:tracePt t="79705" x="4289425" y="2392363"/>
          <p14:tracePt t="79722" x="4335463" y="2378075"/>
          <p14:tracePt t="79739" x="4397375" y="2354263"/>
          <p14:tracePt t="79756" x="4473575" y="2339975"/>
          <p14:tracePt t="79772" x="4511675" y="2324100"/>
          <p14:tracePt t="79789" x="4525963" y="2324100"/>
          <p14:tracePt t="79805" x="4533900" y="2324100"/>
          <p14:tracePt t="79822" x="4549775" y="2316163"/>
          <p14:tracePt t="79840" x="4556125" y="2308225"/>
          <p14:tracePt t="79855" x="4579938" y="2293938"/>
          <p14:tracePt t="79872" x="4618038" y="2278063"/>
          <p14:tracePt t="79889" x="4656138" y="2263775"/>
          <p14:tracePt t="79905" x="4740275" y="2225675"/>
          <p14:tracePt t="79922" x="4778375" y="2201863"/>
          <p14:tracePt t="79940" x="4822825" y="2171700"/>
          <p14:tracePt t="79955" x="4846638" y="2141538"/>
          <p14:tracePt t="79972" x="4860925" y="2133600"/>
          <p14:tracePt t="79989" x="4868863" y="2117725"/>
          <p14:tracePt t="80005" x="4876800" y="2103438"/>
          <p14:tracePt t="80008" x="4884738" y="2095500"/>
          <p14:tracePt t="80024" x="4884738" y="2087563"/>
          <p14:tracePt t="80040" x="4899025" y="2073275"/>
          <p14:tracePt t="80055" x="4906963" y="2057400"/>
          <p14:tracePt t="80072" x="4906963" y="2049463"/>
          <p14:tracePt t="80088" x="4906963" y="2035175"/>
          <p14:tracePt t="80105" x="4922838" y="2011363"/>
          <p14:tracePt t="80122" x="4922838" y="1997075"/>
          <p14:tracePt t="80140" x="4922838" y="1989138"/>
          <p14:tracePt t="80155" x="4922838" y="1965325"/>
          <p14:tracePt t="80172" x="4930775" y="1951038"/>
          <p14:tracePt t="80189" x="4930775" y="1943100"/>
          <p14:tracePt t="80352" x="4930775" y="1935163"/>
          <p14:tracePt t="80368" x="0" y="0"/>
        </p14:tracePtLst>
        <p14:tracePtLst>
          <p14:tracePt t="81096" x="3589338" y="1965325"/>
          <p14:tracePt t="81256" x="3597275" y="1958975"/>
          <p14:tracePt t="81264" x="3657600" y="1958975"/>
          <p14:tracePt t="81272" x="3725863" y="1943100"/>
          <p14:tracePt t="81289" x="3878263" y="1943100"/>
          <p14:tracePt t="81305" x="4054475" y="1943100"/>
          <p14:tracePt t="81322" x="4191000" y="1943100"/>
          <p14:tracePt t="81339" x="4259263" y="1943100"/>
          <p14:tracePt t="81356" x="4305300" y="1943100"/>
          <p14:tracePt t="81372" x="4313238" y="1943100"/>
          <p14:tracePt t="81416" x="4327525" y="1943100"/>
          <p14:tracePt t="81424" x="4351338" y="1943100"/>
          <p14:tracePt t="81439" x="4403725" y="1943100"/>
          <p14:tracePt t="81455" x="4449763" y="1943100"/>
          <p14:tracePt t="81472" x="4495800" y="1943100"/>
          <p14:tracePt t="81490" x="4511675" y="1943100"/>
          <p14:tracePt t="81591" x="4525963" y="1943100"/>
          <p14:tracePt t="81608" x="4533900" y="1943100"/>
          <p14:tracePt t="81632" x="4549775" y="1943100"/>
          <p14:tracePt t="82008" x="0" y="0"/>
        </p14:tracePtLst>
        <p14:tracePtLst>
          <p14:tracePt t="82664" x="3717925" y="2270125"/>
          <p14:tracePt t="82760" x="3741738" y="2270125"/>
          <p14:tracePt t="82767" x="3787775" y="2270125"/>
          <p14:tracePt t="82776" x="3817938" y="2286000"/>
          <p14:tracePt t="82789" x="3878263" y="2286000"/>
          <p14:tracePt t="82805" x="4000500" y="2286000"/>
          <p14:tracePt t="82822" x="4114800" y="2286000"/>
          <p14:tracePt t="82823" x="4160838" y="2293938"/>
          <p14:tracePt t="82839" x="4206875" y="2301875"/>
          <p14:tracePt t="82855" x="4213225" y="2301875"/>
          <p14:tracePt t="82992" x="4229100" y="2301875"/>
          <p14:tracePt t="83024" x="4237038" y="2308225"/>
          <p14:tracePt t="83640" x="4244975" y="2308225"/>
          <p14:tracePt t="83648" x="4251325" y="2308225"/>
          <p14:tracePt t="83664" x="4259263" y="2308225"/>
          <p14:tracePt t="83687" x="4267200" y="2308225"/>
          <p14:tracePt t="83696" x="4275138" y="2308225"/>
          <p14:tracePt t="83706" x="4283075" y="2308225"/>
          <p14:tracePt t="83722" x="4297363" y="2301875"/>
          <p14:tracePt t="83723" x="0" y="0"/>
        </p14:tracePtLst>
        <p14:tracePtLst>
          <p14:tracePt t="86377" x="7832725" y="4419600"/>
          <p14:tracePt t="86552" x="7848600" y="4419600"/>
          <p14:tracePt t="86559" x="7848600" y="4411663"/>
          <p14:tracePt t="86572" x="7848600" y="4403725"/>
          <p14:tracePt t="86590" x="7856538" y="4389438"/>
          <p14:tracePt t="86592" x="7864475" y="4373563"/>
          <p14:tracePt t="86608" x="7864475" y="4365625"/>
          <p14:tracePt t="86623" x="7870825" y="4351338"/>
          <p14:tracePt t="86639" x="7870825" y="4343400"/>
          <p14:tracePt t="86656" x="7878763" y="4327525"/>
          <p14:tracePt t="86672" x="7878763" y="4313238"/>
          <p14:tracePt t="86690" x="7886700" y="4297363"/>
          <p14:tracePt t="86706" x="7886700" y="4289425"/>
          <p14:tracePt t="86816" x="7894638" y="4275138"/>
          <p14:tracePt t="86823" x="7894638" y="4267200"/>
          <p14:tracePt t="86839" x="7902575" y="4251325"/>
          <p14:tracePt t="86872" x="7902575" y="4244975"/>
          <p14:tracePt t="87224" x="0" y="0"/>
        </p14:tracePtLst>
        <p14:tracePtLst>
          <p14:tracePt t="87889" x="7848600" y="3779838"/>
          <p14:tracePt t="88128" x="7848600" y="3763963"/>
          <p14:tracePt t="88144" x="7848600" y="3725863"/>
          <p14:tracePt t="88152" x="7848600" y="3711575"/>
          <p14:tracePt t="88160" x="7848600" y="3703638"/>
          <p14:tracePt t="88173" x="7848600" y="3687763"/>
          <p14:tracePt t="88189" x="7848600" y="3679825"/>
          <p14:tracePt t="89137" x="0" y="0"/>
        </p14:tracePtLst>
        <p14:tracePtLst>
          <p14:tracePt t="95304" x="7223125" y="4403725"/>
          <p14:tracePt t="95608" x="7223125" y="4389438"/>
          <p14:tracePt t="95617" x="7223125" y="4373563"/>
          <p14:tracePt t="95625" x="7223125" y="4359275"/>
          <p14:tracePt t="95640" x="7216775" y="4335463"/>
          <p14:tracePt t="95657" x="7216775" y="4327525"/>
          <p14:tracePt t="95674" x="7216775" y="4313238"/>
          <p14:tracePt t="95691" x="7216775" y="4305300"/>
          <p14:tracePt t="95707" x="7216775" y="4289425"/>
          <p14:tracePt t="95752" x="7216775" y="4283075"/>
          <p14:tracePt t="95768" x="7216775" y="4275138"/>
          <p14:tracePt t="95776" x="7216775" y="4259263"/>
          <p14:tracePt t="95791" x="7216775" y="4237038"/>
          <p14:tracePt t="95807" x="7216775" y="4221163"/>
          <p14:tracePt t="95840" x="7216775" y="4213225"/>
          <p14:tracePt t="96281" x="0" y="0"/>
        </p14:tracePtLst>
        <p14:tracePtLst>
          <p14:tracePt t="96912" x="7216775" y="3741738"/>
          <p14:tracePt t="97120" x="7216775" y="3733800"/>
          <p14:tracePt t="97127" x="7216775" y="3725863"/>
          <p14:tracePt t="97140" x="7216775" y="3717925"/>
          <p14:tracePt t="97157" x="7216775" y="3703638"/>
          <p14:tracePt t="97174" x="7216775" y="3695700"/>
          <p14:tracePt t="97175" x="7208838" y="3679825"/>
          <p14:tracePt t="97191" x="7208838" y="3665538"/>
          <p14:tracePt t="97223" x="7200900" y="3657600"/>
          <p14:tracePt t="97344" x="7200900" y="3649663"/>
          <p14:tracePt t="97768" x="0" y="0"/>
        </p14:tracePtLst>
        <p14:tracePtLst>
          <p14:tracePt t="104515" x="8321675" y="3787775"/>
          <p14:tracePt t="104522" x="8289925" y="3794125"/>
          <p14:tracePt t="104530" x="8259763" y="3810000"/>
          <p14:tracePt t="104541" x="8259763" y="3817938"/>
          <p14:tracePt t="104560" x="8237538" y="3840163"/>
          <p14:tracePt t="104576" x="8229600" y="3856038"/>
          <p14:tracePt t="104592" x="8221663" y="3863975"/>
          <p14:tracePt t="104608" x="8207375" y="3886200"/>
          <p14:tracePt t="104624" x="8199438" y="3902075"/>
          <p14:tracePt t="104641" x="8199438" y="3908425"/>
          <p14:tracePt t="104658" x="8191500" y="3916363"/>
          <p14:tracePt t="104675" x="8191500" y="3940175"/>
          <p14:tracePt t="104691" x="8175625" y="3962400"/>
          <p14:tracePt t="104708" x="8175625" y="3984625"/>
          <p14:tracePt t="104725" x="8175625" y="4008438"/>
          <p14:tracePt t="104741" x="8175625" y="4046538"/>
          <p14:tracePt t="104744" x="8183563" y="4046538"/>
          <p14:tracePt t="104759" x="8183563" y="4076700"/>
          <p14:tracePt t="104775" x="8199438" y="4098925"/>
          <p14:tracePt t="104792" x="8229600" y="4130675"/>
          <p14:tracePt t="104808" x="8245475" y="4152900"/>
          <p14:tracePt t="104824" x="8267700" y="4183063"/>
          <p14:tracePt t="104841" x="8289925" y="4198938"/>
          <p14:tracePt t="104859" x="8305800" y="4221163"/>
          <p14:tracePt t="104874" x="8328025" y="4244975"/>
          <p14:tracePt t="104891" x="8343900" y="4259263"/>
          <p14:tracePt t="104908" x="8351838" y="4259263"/>
          <p14:tracePt t="104925" x="8374063" y="4275138"/>
          <p14:tracePt t="104941" x="8404225" y="4283075"/>
          <p14:tracePt t="104945" x="8435975" y="4289425"/>
          <p14:tracePt t="104959" x="8504238" y="4305300"/>
          <p14:tracePt t="104975" x="8550275" y="4313238"/>
          <p14:tracePt t="104991" x="8588375" y="4321175"/>
          <p14:tracePt t="105008" x="8602663" y="4321175"/>
          <p14:tracePt t="105064" x="8610600" y="4321175"/>
          <p14:tracePt t="105072" x="8626475" y="4321175"/>
          <p14:tracePt t="105079" x="8648700" y="4321175"/>
          <p14:tracePt t="105091" x="8678863" y="4321175"/>
          <p14:tracePt t="105108" x="8702675" y="4297363"/>
          <p14:tracePt t="105124" x="8747125" y="4283075"/>
          <p14:tracePt t="105128" x="8770938" y="4275138"/>
          <p14:tracePt t="105141" x="8778875" y="4267200"/>
          <p14:tracePt t="105159" x="8793163" y="4244975"/>
          <p14:tracePt t="105175" x="8793163" y="4237038"/>
          <p14:tracePt t="105192" x="8793163" y="4221163"/>
          <p14:tracePt t="105208" x="8793163" y="4206875"/>
          <p14:tracePt t="105224" x="8809038" y="4175125"/>
          <p14:tracePt t="105242" x="8809038" y="4144963"/>
          <p14:tracePt t="105258" x="8809038" y="4106863"/>
          <p14:tracePt t="105275" x="8809038" y="4076700"/>
          <p14:tracePt t="105291" x="8809038" y="4068763"/>
          <p14:tracePt t="105308" x="8809038" y="4008438"/>
          <p14:tracePt t="105325" x="8809038" y="3978275"/>
          <p14:tracePt t="105329" x="8801100" y="3970338"/>
          <p14:tracePt t="105342" x="8793163" y="3946525"/>
          <p14:tracePt t="105358" x="8755063" y="3908425"/>
          <p14:tracePt t="105361" x="8724900" y="3878263"/>
          <p14:tracePt t="105375" x="8678863" y="3832225"/>
          <p14:tracePt t="105392" x="8648700" y="3810000"/>
          <p14:tracePt t="105408" x="8626475" y="3787775"/>
          <p14:tracePt t="105425" x="8602663" y="3779838"/>
          <p14:tracePt t="105441" x="8602663" y="3771900"/>
          <p14:tracePt t="105458" x="8594725" y="3771900"/>
          <p14:tracePt t="105477" x="8580438" y="3771900"/>
          <p14:tracePt t="105491" x="8550275" y="3771900"/>
          <p14:tracePt t="105508" x="8526463" y="3763963"/>
          <p14:tracePt t="105525" x="8518525" y="3763963"/>
          <p14:tracePt t="105541" x="8504238" y="3763963"/>
          <p14:tracePt t="105672" x="8496300" y="3763963"/>
          <p14:tracePt t="105688" x="8488363" y="3763963"/>
          <p14:tracePt t="105704" x="8480425" y="3763963"/>
          <p14:tracePt t="105713" x="8466138" y="3763963"/>
          <p14:tracePt t="105725" x="8450263" y="3763963"/>
          <p14:tracePt t="105741" x="8428038" y="3763963"/>
          <p14:tracePt t="105758" x="8420100" y="3763963"/>
          <p14:tracePt t="105777" x="8389938" y="3779838"/>
          <p14:tracePt t="105792" x="8374063" y="3787775"/>
          <p14:tracePt t="105808" x="8359775" y="3802063"/>
          <p14:tracePt t="105825" x="8351838" y="3802063"/>
          <p14:tracePt t="105841" x="8335963" y="3810000"/>
          <p14:tracePt t="105864" x="8328025" y="3817938"/>
          <p14:tracePt t="105876" x="8328025" y="3825875"/>
          <p14:tracePt t="105891" x="8313738" y="3840163"/>
          <p14:tracePt t="105908" x="8305800" y="3848100"/>
          <p14:tracePt t="105925" x="8305800" y="3863975"/>
          <p14:tracePt t="105929" x="8305800" y="3870325"/>
          <p14:tracePt t="105945" x="8305800" y="3886200"/>
          <p14:tracePt t="105958" x="8305800" y="3894138"/>
          <p14:tracePt t="105976" x="8297863" y="3924300"/>
          <p14:tracePt t="105992" x="8297863" y="3946525"/>
          <p14:tracePt t="106008" x="8297863" y="3978275"/>
          <p14:tracePt t="106025" x="8297863" y="4000500"/>
          <p14:tracePt t="106041" x="8297863" y="4038600"/>
          <p14:tracePt t="106058" x="8297863" y="4068763"/>
          <p14:tracePt t="106076" x="8297863" y="4084638"/>
          <p14:tracePt t="106091" x="8305800" y="4098925"/>
          <p14:tracePt t="106120" x="8321675" y="4106863"/>
          <p14:tracePt t="106129" x="8321675" y="4114800"/>
          <p14:tracePt t="106141" x="8321675" y="4122738"/>
          <p14:tracePt t="106161" x="8335963" y="4130675"/>
          <p14:tracePt t="106175" x="8351838" y="4152900"/>
          <p14:tracePt t="106191" x="8374063" y="4183063"/>
          <p14:tracePt t="106208" x="8397875" y="4206875"/>
          <p14:tracePt t="106225" x="8412163" y="4229100"/>
          <p14:tracePt t="106242" x="8458200" y="4251325"/>
          <p14:tracePt t="106259" x="8480425" y="4259263"/>
          <p14:tracePt t="106276" x="8504238" y="4267200"/>
          <p14:tracePt t="106292" x="8512175" y="4283075"/>
          <p14:tracePt t="106308" x="8518525" y="4283075"/>
          <p14:tracePt t="106325" x="8526463" y="4283075"/>
          <p14:tracePt t="106328" x="8542338" y="4283075"/>
          <p14:tracePt t="106341" x="8556625" y="4283075"/>
          <p14:tracePt t="106358" x="8580438" y="4283075"/>
          <p14:tracePt t="106376" x="8626475" y="4267200"/>
          <p14:tracePt t="106391" x="8640763" y="4259263"/>
          <p14:tracePt t="106408" x="8670925" y="4244975"/>
          <p14:tracePt t="106425" x="8686800" y="4221163"/>
          <p14:tracePt t="106442" x="8694738" y="4221163"/>
          <p14:tracePt t="106464" x="8702675" y="4221163"/>
          <p14:tracePt t="106475" x="8709025" y="4213225"/>
          <p14:tracePt t="106491" x="8716963" y="4198938"/>
          <p14:tracePt t="106508" x="8732838" y="4191000"/>
          <p14:tracePt t="106525" x="8740775" y="4168775"/>
          <p14:tracePt t="106528" x="8747125" y="4152900"/>
          <p14:tracePt t="106552" x="8755063" y="4122738"/>
          <p14:tracePt t="106561" x="8755063" y="4106863"/>
          <p14:tracePt t="106577" x="8755063" y="4084638"/>
          <p14:tracePt t="106591" x="8755063" y="4068763"/>
          <p14:tracePt t="106608" x="8755063" y="4022725"/>
          <p14:tracePt t="106625" x="8747125" y="4000500"/>
          <p14:tracePt t="106641" x="8716963" y="3940175"/>
          <p14:tracePt t="106658" x="8694738" y="3886200"/>
          <p14:tracePt t="106675" x="8664575" y="3863975"/>
          <p14:tracePt t="106691" x="8640763" y="3817938"/>
          <p14:tracePt t="106708" x="8626475" y="3794125"/>
          <p14:tracePt t="106725" x="8618538" y="3787775"/>
          <p14:tracePt t="106742" x="8610600" y="3779838"/>
          <p14:tracePt t="106758" x="8602663" y="3771900"/>
          <p14:tracePt t="106777" x="8588375" y="3771900"/>
          <p14:tracePt t="106792" x="8572500" y="3756025"/>
          <p14:tracePt t="106808" x="8556625" y="3749675"/>
          <p14:tracePt t="106825" x="8550275" y="3733800"/>
          <p14:tracePt t="106841" x="8534400" y="3725863"/>
          <p14:tracePt t="106904" x="8518525" y="3725863"/>
          <p14:tracePt t="106913" x="8512175" y="3725863"/>
          <p14:tracePt t="106929" x="8496300" y="3725863"/>
          <p14:tracePt t="107512" x="0" y="0"/>
        </p14:tracePtLst>
        <p14:tracePtLst>
          <p14:tracePt t="110425" x="8313738" y="3848100"/>
          <p14:tracePt t="110448" x="8313738" y="3856038"/>
          <p14:tracePt t="110464" x="8305800" y="3856038"/>
          <p14:tracePt t="110480" x="8305800" y="3878263"/>
          <p14:tracePt t="110488" x="8305800" y="3886200"/>
          <p14:tracePt t="110495" x="8305800" y="3894138"/>
          <p14:tracePt t="110508" x="8305800" y="3908425"/>
          <p14:tracePt t="110525" x="8313738" y="3940175"/>
          <p14:tracePt t="110542" x="8313738" y="3962400"/>
          <p14:tracePt t="110559" x="8335963" y="4000500"/>
          <p14:tracePt t="110575" x="8335963" y="4022725"/>
          <p14:tracePt t="110592" x="8335963" y="4046538"/>
          <p14:tracePt t="110608" x="8351838" y="4060825"/>
          <p14:tracePt t="110625" x="8359775" y="4084638"/>
          <p14:tracePt t="110642" x="8366125" y="4092575"/>
          <p14:tracePt t="110658" x="8374063" y="4106863"/>
          <p14:tracePt t="110675" x="8382000" y="4106863"/>
          <p14:tracePt t="110692" x="8389938" y="4114800"/>
          <p14:tracePt t="110726" x="8389938" y="4122738"/>
          <p14:tracePt t="110728" x="8397875" y="4122738"/>
          <p14:tracePt t="110742" x="8404225" y="4130675"/>
          <p14:tracePt t="110759" x="8435975" y="4152900"/>
          <p14:tracePt t="110775" x="8458200" y="4152900"/>
          <p14:tracePt t="110792" x="8474075" y="4175125"/>
          <p14:tracePt t="110848" x="8480425" y="4175125"/>
          <p14:tracePt t="110889" x="8488363" y="4175125"/>
          <p14:tracePt t="110912" x="8496300" y="4175125"/>
          <p14:tracePt t="111296" x="0" y="0"/>
        </p14:tracePtLst>
        <p14:tracePtLst>
          <p14:tracePt t="112136" x="7604125" y="4549775"/>
          <p14:tracePt t="112296" x="7620000" y="4549775"/>
          <p14:tracePt t="112304" x="7642225" y="4541838"/>
          <p14:tracePt t="112312" x="7666038" y="4533900"/>
          <p14:tracePt t="112328" x="7734300" y="4503738"/>
          <p14:tracePt t="112342" x="7742238" y="4503738"/>
          <p14:tracePt t="112360" x="7772400" y="4487863"/>
          <p14:tracePt t="112384" x="7780338" y="4487863"/>
          <p14:tracePt t="112440" x="7780338" y="4479925"/>
          <p14:tracePt t="112464" x="7794625" y="4473575"/>
          <p14:tracePt t="112471" x="7802563" y="4473575"/>
          <p14:tracePt t="112488" x="7818438" y="4465638"/>
          <p14:tracePt t="112856" x="0" y="0"/>
        </p14:tracePtLst>
        <p14:tracePtLst>
          <p14:tracePt t="113634" x="7680325" y="3932238"/>
          <p14:tracePt t="113720" x="7680325" y="3924300"/>
          <p14:tracePt t="113727" x="7680325" y="3916363"/>
          <p14:tracePt t="113742" x="7680325" y="3908425"/>
          <p14:tracePt t="113759" x="7704138" y="3870325"/>
          <p14:tracePt t="113775" x="7750175" y="3840163"/>
          <p14:tracePt t="113792" x="7794625" y="3817938"/>
          <p14:tracePt t="113809" x="7832725" y="3794125"/>
          <p14:tracePt t="113826" x="7832725" y="3787775"/>
          <p14:tracePt t="113842" x="7848600" y="3787775"/>
          <p14:tracePt t="113944" x="7856538" y="3771900"/>
          <p14:tracePt t="113968" x="7864475" y="3763963"/>
          <p14:tracePt t="114209" x="0" y="0"/>
        </p14:tracePtLst>
        <p14:tracePtLst>
          <p14:tracePt t="115240" x="7048500" y="4533900"/>
          <p14:tracePt t="115312" x="7056438" y="4525963"/>
          <p14:tracePt t="115320" x="7078663" y="4518025"/>
          <p14:tracePt t="115328" x="7102475" y="4511675"/>
          <p14:tracePt t="115344" x="7146925" y="4479925"/>
          <p14:tracePt t="115359" x="7170738" y="4465638"/>
          <p14:tracePt t="115376" x="7185025" y="4465638"/>
          <p14:tracePt t="115392" x="7192963" y="4457700"/>
          <p14:tracePt t="115409" x="7200900" y="4457700"/>
          <p14:tracePt t="115432" x="7200900" y="4449763"/>
          <p14:tracePt t="115448" x="7208838" y="4449763"/>
          <p14:tracePt t="115459" x="7216775" y="4441825"/>
          <p14:tracePt t="115488" x="7223125" y="4427538"/>
          <p14:tracePt t="115512" x="7231063" y="4427538"/>
          <p14:tracePt t="115728" x="0" y="0"/>
        </p14:tracePtLst>
        <p14:tracePtLst>
          <p14:tracePt t="116465" x="7102475" y="3810000"/>
          <p14:tracePt t="116576" x="7102475" y="3802063"/>
          <p14:tracePt t="116584" x="7116763" y="3787775"/>
          <p14:tracePt t="116600" x="7124700" y="3779838"/>
          <p14:tracePt t="116609" x="7140575" y="3771900"/>
          <p14:tracePt t="116626" x="7146925" y="3763963"/>
          <p14:tracePt t="116642" x="7154863" y="3763963"/>
          <p14:tracePt t="116659" x="7154863" y="3756025"/>
          <p14:tracePt t="117129" x="0" y="0"/>
        </p14:tracePtLst>
        <p14:tracePtLst>
          <p14:tracePt t="117984" x="8488363" y="4068763"/>
          <p14:tracePt t="118162" x="0" y="0"/>
        </p14:tracePtLst>
        <p14:tracePtLst>
          <p14:tracePt t="119921" x="8466138" y="4427538"/>
          <p14:tracePt t="119936" x="8466138" y="4435475"/>
          <p14:tracePt t="119945" x="8458200" y="4449763"/>
          <p14:tracePt t="119960" x="8450263" y="4465638"/>
          <p14:tracePt t="119976" x="8442325" y="4473575"/>
          <p14:tracePt t="119992" x="8442325" y="4487863"/>
          <p14:tracePt t="120009" x="8435975" y="4495800"/>
          <p14:tracePt t="120026" x="8435975" y="4518025"/>
          <p14:tracePt t="120043" x="8435975" y="4541838"/>
          <p14:tracePt t="120059" x="8435975" y="4564063"/>
          <p14:tracePt t="120076" x="8420100" y="4625975"/>
          <p14:tracePt t="120081" x="8412163" y="4640263"/>
          <p14:tracePt t="120093" x="8412163" y="4664075"/>
          <p14:tracePt t="120110" x="8412163" y="4694238"/>
          <p14:tracePt t="120112" x="8382000" y="4708525"/>
          <p14:tracePt t="120127" x="8382000" y="4740275"/>
          <p14:tracePt t="120143" x="8382000" y="4770438"/>
          <p14:tracePt t="120160" x="8382000" y="4778375"/>
          <p14:tracePt t="120176" x="8382000" y="4784725"/>
          <p14:tracePt t="120201" x="8382000" y="4792663"/>
          <p14:tracePt t="120232" x="8382000" y="4800600"/>
          <p14:tracePt t="120248" x="8389938" y="4808538"/>
          <p14:tracePt t="120255" x="8389938" y="4816475"/>
          <p14:tracePt t="120264" x="8389938" y="4838700"/>
          <p14:tracePt t="120276" x="8397875" y="4846638"/>
          <p14:tracePt t="120293" x="8412163" y="4868863"/>
          <p14:tracePt t="120310" x="8420100" y="4892675"/>
          <p14:tracePt t="120326" x="8435975" y="4906963"/>
          <p14:tracePt t="120343" x="8450263" y="4922838"/>
          <p14:tracePt t="120369" x="8458200" y="4930775"/>
          <p14:tracePt t="120384" x="8466138" y="4930775"/>
          <p14:tracePt t="120392" x="8480425" y="4930775"/>
          <p14:tracePt t="120409" x="8518525" y="4930775"/>
          <p14:tracePt t="120426" x="8550275" y="4930775"/>
          <p14:tracePt t="120443" x="8564563" y="4930775"/>
          <p14:tracePt t="120460" x="8572500" y="4930775"/>
          <p14:tracePt t="120476" x="8588375" y="4930775"/>
          <p14:tracePt t="120493" x="8618538" y="4930775"/>
          <p14:tracePt t="120510" x="8648700" y="4906963"/>
          <p14:tracePt t="120526" x="8694738" y="4884738"/>
          <p14:tracePt t="120543" x="8740775" y="4846638"/>
          <p14:tracePt t="120560" x="8747125" y="4838700"/>
          <p14:tracePt t="120576" x="8763000" y="4822825"/>
          <p14:tracePt t="120593" x="8763000" y="4808538"/>
          <p14:tracePt t="120610" x="8763000" y="4784725"/>
          <p14:tracePt t="120626" x="8763000" y="4770438"/>
          <p14:tracePt t="120643" x="8763000" y="4762500"/>
          <p14:tracePt t="120660" x="8763000" y="4686300"/>
          <p14:tracePt t="120677" x="8763000" y="4632325"/>
          <p14:tracePt t="120693" x="8763000" y="4579938"/>
          <p14:tracePt t="120695" x="8763000" y="4549775"/>
          <p14:tracePt t="120710" x="8763000" y="4525963"/>
          <p14:tracePt t="120713" x="8763000" y="4511675"/>
          <p14:tracePt t="120727" x="8755063" y="4457700"/>
          <p14:tracePt t="120743" x="8747125" y="4441825"/>
          <p14:tracePt t="120759" x="8740775" y="4419600"/>
          <p14:tracePt t="120776" x="8732838" y="4411663"/>
          <p14:tracePt t="120808" x="8724900" y="4411663"/>
          <p14:tracePt t="120816" x="8709025" y="4403725"/>
          <p14:tracePt t="120826" x="8702675" y="4403725"/>
          <p14:tracePt t="120843" x="8686800" y="4397375"/>
          <p14:tracePt t="120860" x="8632825" y="4381500"/>
          <p14:tracePt t="120876" x="8580438" y="4365625"/>
          <p14:tracePt t="120893" x="8556625" y="4359275"/>
          <p14:tracePt t="120896" x="8542338" y="4351338"/>
          <p14:tracePt t="120968" x="8534400" y="4351338"/>
          <p14:tracePt t="120984" x="8496300" y="4351338"/>
          <p14:tracePt t="120992" x="8474075" y="4351338"/>
          <p14:tracePt t="120999" x="8466138" y="4351338"/>
          <p14:tracePt t="121009" x="8450263" y="4351338"/>
          <p14:tracePt t="121032" x="8450263" y="4359275"/>
          <p14:tracePt t="121043" x="8442325" y="4365625"/>
          <p14:tracePt t="121060" x="8442325" y="4373563"/>
          <p14:tracePt t="121076" x="8435975" y="4373563"/>
          <p14:tracePt t="121078" x="0" y="0"/>
        </p14:tracePtLst>
        <p14:tracePtLst>
          <p14:tracePt t="123392" x="7764463" y="4991100"/>
          <p14:tracePt t="123624" x="7756525" y="4991100"/>
          <p14:tracePt t="123632" x="7734300" y="4991100"/>
          <p14:tracePt t="123643" x="7726363" y="4991100"/>
          <p14:tracePt t="123660" x="7712075" y="4991100"/>
          <p14:tracePt t="123677" x="7680325" y="4991100"/>
          <p14:tracePt t="123697" x="7673975" y="4991100"/>
          <p14:tracePt t="124136" x="0" y="0"/>
        </p14:tracePtLst>
        <p14:tracePtLst>
          <p14:tracePt t="124944" x="7581900" y="4473575"/>
          <p14:tracePt t="125144" x="7581900" y="4465638"/>
          <p14:tracePt t="125152" x="7612063" y="4465638"/>
          <p14:tracePt t="125160" x="7642225" y="4457700"/>
          <p14:tracePt t="125177" x="7696200" y="4449763"/>
          <p14:tracePt t="125193" x="7742238" y="4441825"/>
          <p14:tracePt t="125210" x="7750175" y="4441825"/>
          <p14:tracePt t="125249" x="7756525" y="4441825"/>
          <p14:tracePt t="125312" x="7764463" y="4441825"/>
          <p14:tracePt t="126376" x="0" y="0"/>
        </p14:tracePtLst>
        <p14:tracePtLst>
          <p14:tracePt t="128577" x="7208838" y="5006975"/>
          <p14:tracePt t="128936" x="7200900" y="5013325"/>
          <p14:tracePt t="128943" x="7178675" y="5021263"/>
          <p14:tracePt t="128960" x="7146925" y="5045075"/>
          <p14:tracePt t="128992" x="7132638" y="5045075"/>
          <p14:tracePt t="129008" x="7124700" y="5051425"/>
          <p14:tracePt t="129032" x="7116763" y="5059363"/>
          <p14:tracePt t="129048" x="7108825" y="5059363"/>
          <p14:tracePt t="129064" x="7108825" y="5067300"/>
          <p14:tracePt t="129088" x="7102475" y="5067300"/>
          <p14:tracePt t="129113" x="7094538" y="5067300"/>
          <p14:tracePt t="129328" x="0" y="0"/>
        </p14:tracePtLst>
        <p14:tracePtLst>
          <p14:tracePt t="130401" x="7254875" y="4479925"/>
          <p14:tracePt t="130520" x="7239000" y="4479925"/>
          <p14:tracePt t="130529" x="7231063" y="4479925"/>
          <p14:tracePt t="130536" x="7216775" y="4479925"/>
          <p14:tracePt t="130544" x="7200900" y="4479925"/>
          <p14:tracePt t="130560" x="7178675" y="4487863"/>
          <p14:tracePt t="130577" x="7170738" y="4487863"/>
          <p14:tracePt t="130594" x="7170738" y="4495800"/>
          <p14:tracePt t="130880" x="7154863" y="4495800"/>
          <p14:tracePt t="130887" x="7146925" y="4503738"/>
          <p14:tracePt t="130896" x="7140575" y="4503738"/>
          <p14:tracePt t="130912" x="7132638" y="4503738"/>
          <p14:tracePt t="130936" x="7132638" y="4511675"/>
          <p14:tracePt t="130961" x="7124700" y="4511675"/>
          <p14:tracePt t="130984" x="7124700" y="4518025"/>
          <p14:tracePt t="131113" x="7116763" y="4518025"/>
          <p14:tracePt t="131362" x="0" y="0"/>
        </p14:tracePtLst>
        <p14:tracePtLst>
          <p14:tracePt t="132595" x="8245475" y="4587875"/>
          <p14:tracePt t="132611" x="8245475" y="4594225"/>
          <p14:tracePt t="132627" x="8245475" y="4618038"/>
          <p14:tracePt t="132644" x="8245475" y="4632325"/>
          <p14:tracePt t="132661" x="8245475" y="4640263"/>
          <p14:tracePt t="132678" x="8245475" y="4656138"/>
          <p14:tracePt t="132694" x="8245475" y="4664075"/>
          <p14:tracePt t="132711" x="8245475" y="4686300"/>
          <p14:tracePt t="132727" x="8245475" y="4702175"/>
          <p14:tracePt t="132744" x="8251825" y="4716463"/>
          <p14:tracePt t="132761" x="8283575" y="4740275"/>
          <p14:tracePt t="132777" x="8305800" y="4762500"/>
          <p14:tracePt t="132794" x="8321675" y="4770438"/>
          <p14:tracePt t="132811" x="8343900" y="4784725"/>
          <p14:tracePt t="132828" x="8366125" y="4792663"/>
          <p14:tracePt t="132844" x="8389938" y="4800600"/>
          <p14:tracePt t="132848" x="8404225" y="4808538"/>
          <p14:tracePt t="132861" x="8420100" y="4808538"/>
          <p14:tracePt t="132877" x="8428038" y="4816475"/>
          <p14:tracePt t="132894" x="8442325" y="4816475"/>
          <p14:tracePt t="132911" x="8450263" y="4816475"/>
          <p14:tracePt t="132944" x="8458200" y="4816475"/>
          <p14:tracePt t="132960" x="8466138" y="4816475"/>
          <p14:tracePt t="132968" x="8474075" y="4822825"/>
          <p14:tracePt t="132984" x="8488363" y="4822825"/>
          <p14:tracePt t="133000" x="8512175" y="4822825"/>
          <p14:tracePt t="133016" x="8518525" y="4822825"/>
          <p14:tracePt t="133028" x="8542338" y="4822825"/>
          <p14:tracePt t="133044" x="8550275" y="4822825"/>
          <p14:tracePt t="133061" x="8556625" y="4822825"/>
          <p14:tracePt t="133078" x="8564563" y="4822825"/>
          <p14:tracePt t="133096" x="8572500" y="4822825"/>
          <p14:tracePt t="133121" x="8602663" y="4816475"/>
          <p14:tracePt t="133137" x="8626475" y="4800600"/>
          <p14:tracePt t="133144" x="8656638" y="4778375"/>
          <p14:tracePt t="133161" x="8678863" y="4762500"/>
          <p14:tracePt t="133178" x="8709025" y="4746625"/>
          <p14:tracePt t="133194" x="8724900" y="4716463"/>
          <p14:tracePt t="133211" x="8732838" y="4702175"/>
          <p14:tracePt t="133227" x="8740775" y="4694238"/>
          <p14:tracePt t="133244" x="8740775" y="4678363"/>
          <p14:tracePt t="133247" x="8740775" y="4664075"/>
          <p14:tracePt t="133278" x="8747125" y="4640263"/>
          <p14:tracePt t="133294" x="8755063" y="4618038"/>
          <p14:tracePt t="133311" x="8755063" y="4594225"/>
          <p14:tracePt t="133328" x="8755063" y="4579938"/>
          <p14:tracePt t="133344" x="8755063" y="4549775"/>
          <p14:tracePt t="133361" x="8755063" y="4533900"/>
          <p14:tracePt t="133378" x="8747125" y="4503738"/>
          <p14:tracePt t="133394" x="8724900" y="4473575"/>
          <p14:tracePt t="133411" x="8702675" y="4427538"/>
          <p14:tracePt t="133428" x="8670925" y="4403725"/>
          <p14:tracePt t="133444" x="8656638" y="4397375"/>
          <p14:tracePt t="133447" x="8648700" y="4397375"/>
          <p14:tracePt t="133461" x="8640763" y="4397375"/>
          <p14:tracePt t="133478" x="8626475" y="4381500"/>
          <p14:tracePt t="133480" x="8618538" y="4381500"/>
          <p14:tracePt t="133495" x="8580438" y="4373563"/>
          <p14:tracePt t="133511" x="8564563" y="4373563"/>
          <p14:tracePt t="133527" x="8480425" y="4373563"/>
          <p14:tracePt t="133544" x="8474075" y="4373563"/>
          <p14:tracePt t="133560" x="8458200" y="4373563"/>
          <p14:tracePt t="133592" x="8450263" y="4373563"/>
          <p14:tracePt t="133608" x="8435975" y="4373563"/>
          <p14:tracePt t="133632" x="8428038" y="4373563"/>
          <p14:tracePt t="133656" x="8420100" y="4373563"/>
          <p14:tracePt t="133671" x="8412163" y="4381500"/>
          <p14:tracePt t="133680" x="8412163" y="4389438"/>
          <p14:tracePt t="133696" x="8404225" y="4397375"/>
          <p14:tracePt t="133712" x="8404225" y="4403725"/>
          <p14:tracePt t="133728" x="8404225" y="4411663"/>
          <p14:tracePt t="133744" x="8404225" y="4419600"/>
          <p14:tracePt t="133761" x="8404225" y="4427538"/>
          <p14:tracePt t="133777" x="8404225" y="4441825"/>
          <p14:tracePt t="133778" x="0" y="0"/>
        </p14:tracePtLst>
        <p14:tracePtLst>
          <p14:tracePt t="135273" x="8564563" y="5303838"/>
          <p14:tracePt t="135280" x="8572500" y="5303838"/>
          <p14:tracePt t="135297" x="8588375" y="5303838"/>
          <p14:tracePt t="135311" x="8602663" y="5303838"/>
          <p14:tracePt t="135328" x="8618538" y="5303838"/>
          <p14:tracePt t="135344" x="8618538" y="5295900"/>
          <p14:tracePt t="135361" x="8626475" y="5287963"/>
          <p14:tracePt t="135378" x="8640763" y="5249863"/>
          <p14:tracePt t="135394" x="8640763" y="5235575"/>
          <p14:tracePt t="135411" x="8648700" y="5211763"/>
          <p14:tracePt t="135428" x="8648700" y="5181600"/>
          <p14:tracePt t="135444" x="8656638" y="5165725"/>
          <p14:tracePt t="135462" x="8656638" y="5135563"/>
          <p14:tracePt t="135478" x="8656638" y="5105400"/>
          <p14:tracePt t="135479" x="8656638" y="5089525"/>
          <p14:tracePt t="135496" x="8656638" y="5067300"/>
          <p14:tracePt t="135512" x="8656638" y="5051425"/>
          <p14:tracePt t="135528" x="8656638" y="5037138"/>
          <p14:tracePt t="135561" x="8656638" y="5021263"/>
          <p14:tracePt t="135578" x="8656638" y="5013325"/>
          <p14:tracePt t="135595" x="8648700" y="4999038"/>
          <p14:tracePt t="135612" x="8618538" y="4975225"/>
          <p14:tracePt t="135628" x="8602663" y="4960938"/>
          <p14:tracePt t="135645" x="8542338" y="4922838"/>
          <p14:tracePt t="135661" x="8504238" y="4899025"/>
          <p14:tracePt t="135678" x="8474075" y="4892675"/>
          <p14:tracePt t="135679" x="8466138" y="4892675"/>
          <p14:tracePt t="135695" x="8450263" y="4892675"/>
          <p14:tracePt t="135713" x="8435975" y="4884738"/>
          <p14:tracePt t="135728" x="8420100" y="4884738"/>
          <p14:tracePt t="135745" x="8404225" y="4884738"/>
          <p14:tracePt t="135761" x="8397875" y="4884738"/>
          <p14:tracePt t="135778" x="8374063" y="4899025"/>
          <p14:tracePt t="135794" x="8359775" y="4899025"/>
          <p14:tracePt t="135812" x="8343900" y="4906963"/>
          <p14:tracePt t="135828" x="8335963" y="4914900"/>
          <p14:tracePt t="135844" x="8321675" y="4937125"/>
          <p14:tracePt t="135861" x="8313738" y="4953000"/>
          <p14:tracePt t="135878" x="8305800" y="4968875"/>
          <p14:tracePt t="135879" x="8305800" y="4975225"/>
          <p14:tracePt t="135894" x="8297863" y="4991100"/>
          <p14:tracePt t="135912" x="8297863" y="5021263"/>
          <p14:tracePt t="135928" x="8289925" y="5051425"/>
          <p14:tracePt t="135944" x="8289925" y="5075238"/>
          <p14:tracePt t="135961" x="8289925" y="5097463"/>
          <p14:tracePt t="135978" x="8289925" y="5121275"/>
          <p14:tracePt t="135995" x="8289925" y="5143500"/>
          <p14:tracePt t="136012" x="8297863" y="5159375"/>
          <p14:tracePt t="136028" x="8313738" y="5181600"/>
          <p14:tracePt t="136044" x="8321675" y="5197475"/>
          <p14:tracePt t="136062" x="8335963" y="5211763"/>
          <p14:tracePt t="136078" x="8359775" y="5235575"/>
          <p14:tracePt t="136079" x="8374063" y="5257800"/>
          <p14:tracePt t="136096" x="8374063" y="5273675"/>
          <p14:tracePt t="136113" x="8389938" y="5287963"/>
          <p14:tracePt t="136128" x="8397875" y="5287963"/>
          <p14:tracePt t="136368" x="0" y="0"/>
        </p14:tracePtLst>
        <p14:tracePtLst>
          <p14:tracePt t="137529" x="7788275" y="5372100"/>
          <p14:tracePt t="137632" x="7788275" y="5380038"/>
          <p14:tracePt t="137656" x="7788275" y="5387975"/>
          <p14:tracePt t="137672" x="7788275" y="5402263"/>
          <p14:tracePt t="137680" x="7788275" y="5410200"/>
          <p14:tracePt t="137695" x="7788275" y="5426075"/>
          <p14:tracePt t="137712" x="7772400" y="5440363"/>
          <p14:tracePt t="137728" x="7772400" y="5456238"/>
          <p14:tracePt t="137744" x="7764463" y="5456238"/>
          <p14:tracePt t="137856" x="7756525" y="5470525"/>
          <p14:tracePt t="137872" x="7750175" y="5478463"/>
          <p14:tracePt t="137912" x="7742238" y="5486400"/>
          <p14:tracePt t="138112" x="0" y="0"/>
        </p14:tracePtLst>
        <p14:tracePtLst>
          <p14:tracePt t="139201" x="7788275" y="4846638"/>
          <p14:tracePt t="139305" x="7780338" y="4846638"/>
          <p14:tracePt t="139328" x="7780338" y="4860925"/>
          <p14:tracePt t="139344" x="7780338" y="4876800"/>
          <p14:tracePt t="139352" x="7780338" y="4884738"/>
          <p14:tracePt t="139368" x="7780338" y="4892675"/>
          <p14:tracePt t="139378" x="7780338" y="4899025"/>
          <p14:tracePt t="139395" x="7780338" y="4906963"/>
          <p14:tracePt t="139416" x="7780338" y="4914900"/>
          <p14:tracePt t="139432" x="7780338" y="4922838"/>
          <p14:tracePt t="139464" x="7780338" y="4930775"/>
          <p14:tracePt t="139496" x="7772400" y="4930775"/>
          <p14:tracePt t="139504" x="7772400" y="4937125"/>
          <p14:tracePt t="139512" x="7764463" y="4937125"/>
          <p14:tracePt t="139528" x="7756525" y="4945063"/>
          <p14:tracePt t="139545" x="7756525" y="4953000"/>
          <p14:tracePt t="139562" x="7750175" y="4953000"/>
          <p14:tracePt t="139578" x="7750175" y="4960938"/>
          <p14:tracePt t="139595" x="7750175" y="4975225"/>
          <p14:tracePt t="139664" x="7750175" y="4983163"/>
          <p14:tracePt t="139688" x="7734300" y="4999038"/>
          <p14:tracePt t="139728" x="7734300" y="5006975"/>
          <p14:tracePt t="140056" x="0" y="0"/>
        </p14:tracePtLst>
        <p14:tracePtLst>
          <p14:tracePt t="141426" x="7102475" y="5516563"/>
          <p14:tracePt t="141448" x="7108825" y="5516563"/>
          <p14:tracePt t="141457" x="7124700" y="5516563"/>
          <p14:tracePt t="141464" x="7146925" y="5516563"/>
          <p14:tracePt t="141479" x="7178675" y="5516563"/>
          <p14:tracePt t="141495" x="7208838" y="5516563"/>
          <p14:tracePt t="141512" x="7239000" y="5516563"/>
          <p14:tracePt t="141528" x="7285038" y="5478463"/>
          <p14:tracePt t="141545" x="7307263" y="5470525"/>
          <p14:tracePt t="141562" x="7315200" y="5464175"/>
          <p14:tracePt t="141579" x="7323138" y="5456238"/>
          <p14:tracePt t="141595" x="7331075" y="5456238"/>
          <p14:tracePt t="141612" x="7331075" y="5448300"/>
          <p14:tracePt t="141628" x="7337425" y="5440363"/>
          <p14:tracePt t="141645" x="7337425" y="5432425"/>
          <p14:tracePt t="141662" x="7345363" y="5432425"/>
          <p14:tracePt t="141808" x="0" y="0"/>
        </p14:tracePtLst>
        <p14:tracePtLst>
          <p14:tracePt t="142514" x="7269163" y="5113338"/>
          <p14:tracePt t="142664" x="7269163" y="5097463"/>
          <p14:tracePt t="142672" x="7269163" y="5089525"/>
          <p14:tracePt t="142680" x="7277100" y="5075238"/>
          <p14:tracePt t="142695" x="7285038" y="5059363"/>
          <p14:tracePt t="142714" x="7292975" y="5045075"/>
          <p14:tracePt t="142728" x="7299325" y="5029200"/>
          <p14:tracePt t="142745" x="7299325" y="5021263"/>
          <p14:tracePt t="142928" x="0" y="0"/>
        </p14:tracePtLst>
        <p14:tracePtLst>
          <p14:tracePt t="143785" x="8267700" y="5013325"/>
          <p14:tracePt t="143792" x="8267700" y="5021263"/>
          <p14:tracePt t="143808" x="8267700" y="5029200"/>
          <p14:tracePt t="143816" x="8267700" y="5037138"/>
          <p14:tracePt t="143833" x="8245475" y="5075238"/>
          <p14:tracePt t="143848" x="8245475" y="5083175"/>
          <p14:tracePt t="143864" x="8245475" y="5121275"/>
          <p14:tracePt t="143879" x="8237538" y="5159375"/>
          <p14:tracePt t="143896" x="8237538" y="5189538"/>
          <p14:tracePt t="143912" x="8237538" y="5211763"/>
          <p14:tracePt t="143929" x="8237538" y="5241925"/>
          <p14:tracePt t="143945" x="8237538" y="5257800"/>
          <p14:tracePt t="143963" x="8237538" y="5265738"/>
          <p14:tracePt t="143979" x="8245475" y="5287963"/>
          <p14:tracePt t="143995" x="8259763" y="5295900"/>
          <p14:tracePt t="144012" x="8275638" y="5311775"/>
          <p14:tracePt t="144029" x="8321675" y="5326063"/>
          <p14:tracePt t="144033" x="8335963" y="5326063"/>
          <p14:tracePt t="144045" x="8359775" y="5349875"/>
          <p14:tracePt t="144064" x="8412163" y="5380038"/>
          <p14:tracePt t="144079" x="8420100" y="5380038"/>
          <p14:tracePt t="144095" x="8466138" y="5394325"/>
          <p14:tracePt t="144112" x="8474075" y="5402263"/>
          <p14:tracePt t="144128" x="8488363" y="5402263"/>
          <p14:tracePt t="144152" x="8496300" y="5402263"/>
          <p14:tracePt t="144168" x="8518525" y="5402263"/>
          <p14:tracePt t="144179" x="8542338" y="5402263"/>
          <p14:tracePt t="144195" x="8572500" y="5410200"/>
          <p14:tracePt t="144212" x="8602663" y="5410200"/>
          <p14:tracePt t="144245" x="8610600" y="5410200"/>
          <p14:tracePt t="144263" x="8632825" y="5402263"/>
          <p14:tracePt t="144279" x="8648700" y="5394325"/>
          <p14:tracePt t="144295" x="8670925" y="5372100"/>
          <p14:tracePt t="144312" x="8686800" y="5349875"/>
          <p14:tracePt t="144329" x="8702675" y="5326063"/>
          <p14:tracePt t="144345" x="8702675" y="5303838"/>
          <p14:tracePt t="144363" x="8716963" y="5295900"/>
          <p14:tracePt t="144379" x="8724900" y="5280025"/>
          <p14:tracePt t="144395" x="8724900" y="5257800"/>
          <p14:tracePt t="144412" x="8724900" y="5235575"/>
          <p14:tracePt t="144429" x="8724900" y="5197475"/>
          <p14:tracePt t="144432" x="8724900" y="5189538"/>
          <p14:tracePt t="144445" x="8724900" y="5173663"/>
          <p14:tracePt t="144462" x="8716963" y="5127625"/>
          <p14:tracePt t="144464" x="8716963" y="5113338"/>
          <p14:tracePt t="144479" x="8702675" y="5083175"/>
          <p14:tracePt t="144495" x="8702675" y="5075238"/>
          <p14:tracePt t="144512" x="8670925" y="5029200"/>
          <p14:tracePt t="144529" x="8670925" y="5021263"/>
          <p14:tracePt t="144545" x="8664575" y="5006975"/>
          <p14:tracePt t="144562" x="8640763" y="4991100"/>
          <p14:tracePt t="144579" x="8618538" y="4975225"/>
          <p14:tracePt t="144596" x="8594725" y="4960938"/>
          <p14:tracePt t="144612" x="8556625" y="4945063"/>
          <p14:tracePt t="144629" x="8534400" y="4937125"/>
          <p14:tracePt t="144646" x="8504238" y="4937125"/>
          <p14:tracePt t="144662" x="8480425" y="4930775"/>
          <p14:tracePt t="144679" x="8480425" y="4922838"/>
          <p14:tracePt t="144704" x="8466138" y="4922838"/>
          <p14:tracePt t="144705" x="0" y="0"/>
        </p14:tracePtLst>
        <p14:tracePtLst>
          <p14:tracePt t="150568" x="9190038" y="3436938"/>
          <p14:tracePt t="150735" x="9190038" y="3429000"/>
          <p14:tracePt t="150744" x="9242425" y="3429000"/>
          <p14:tracePt t="150752" x="9326563" y="3429000"/>
          <p14:tracePt t="150763" x="9418638" y="3429000"/>
          <p14:tracePt t="150780" x="9609138" y="3429000"/>
          <p14:tracePt t="150797" x="9761538" y="3429000"/>
          <p14:tracePt t="150813" x="9829800" y="3444875"/>
          <p14:tracePt t="150829" x="9845675" y="3451225"/>
          <p14:tracePt t="151713" x="0" y="0"/>
        </p14:tracePtLst>
        <p14:tracePtLst>
          <p14:tracePt t="155178" x="9342438" y="4008438"/>
          <p14:tracePt t="155186" x="9334500" y="4008438"/>
          <p14:tracePt t="155197" x="9326563" y="4008438"/>
          <p14:tracePt t="155213" x="9312275" y="4008438"/>
          <p14:tracePt t="155230" x="9304338" y="4022725"/>
          <p14:tracePt t="155232" x="9296400" y="4022725"/>
          <p14:tracePt t="155247" x="9280525" y="4038600"/>
          <p14:tracePt t="155263" x="9280525" y="4046538"/>
          <p14:tracePt t="155280" x="9258300" y="4068763"/>
          <p14:tracePt t="155296" x="9250363" y="4098925"/>
          <p14:tracePt t="155313" x="9242425" y="4130675"/>
          <p14:tracePt t="155330" x="9242425" y="4160838"/>
          <p14:tracePt t="155348" x="9228138" y="4206875"/>
          <p14:tracePt t="155363" x="9228138" y="4237038"/>
          <p14:tracePt t="155380" x="9220200" y="4267200"/>
          <p14:tracePt t="155397" x="9220200" y="4283075"/>
          <p14:tracePt t="155413" x="9220200" y="4335463"/>
          <p14:tracePt t="155430" x="9220200" y="4359275"/>
          <p14:tracePt t="155432" x="9220200" y="4365625"/>
          <p14:tracePt t="155447" x="9220200" y="4397375"/>
          <p14:tracePt t="155464" x="9220200" y="4403725"/>
          <p14:tracePt t="155480" x="9220200" y="4427538"/>
          <p14:tracePt t="155496" x="9220200" y="4435475"/>
          <p14:tracePt t="155513" x="9220200" y="4449763"/>
          <p14:tracePt t="155536" x="9220200" y="4465638"/>
          <p14:tracePt t="155552" x="9220200" y="4473575"/>
          <p14:tracePt t="155563" x="9228138" y="4479925"/>
          <p14:tracePt t="155580" x="9228138" y="4487863"/>
          <p14:tracePt t="155597" x="9236075" y="4495800"/>
          <p14:tracePt t="155613" x="9242425" y="4495800"/>
          <p14:tracePt t="155630" x="9250363" y="4495800"/>
          <p14:tracePt t="155647" x="9258300" y="4503738"/>
          <p14:tracePt t="155663" x="9288463" y="4518025"/>
          <p14:tracePt t="155680" x="9318625" y="4525963"/>
          <p14:tracePt t="155696" x="9350375" y="4533900"/>
          <p14:tracePt t="155713" x="9364663" y="4533900"/>
          <p14:tracePt t="155730" x="9394825" y="4549775"/>
          <p14:tracePt t="155763" x="9402763" y="4549775"/>
          <p14:tracePt t="155780" x="9410700" y="4549775"/>
          <p14:tracePt t="155797" x="9426575" y="4549775"/>
          <p14:tracePt t="155814" x="9456738" y="4549775"/>
          <p14:tracePt t="155815" x="9464675" y="4549775"/>
          <p14:tracePt t="155830" x="9471025" y="4549775"/>
          <p14:tracePt t="155848" x="9494838" y="4549775"/>
          <p14:tracePt t="155864" x="9509125" y="4549775"/>
          <p14:tracePt t="155888" x="9517063" y="4549775"/>
          <p14:tracePt t="155904" x="9525000" y="4541838"/>
          <p14:tracePt t="155913" x="9532938" y="4541838"/>
          <p14:tracePt t="155930" x="9532938" y="4533900"/>
          <p14:tracePt t="155948" x="9540875" y="4525963"/>
          <p14:tracePt t="156040" x="0" y="0"/>
        </p14:tracePtLst>
        <p14:tracePtLst>
          <p14:tracePt t="157080" x="8610600" y="4808538"/>
          <p14:tracePt t="157832" x="8610600" y="4770438"/>
          <p14:tracePt t="157839" x="8610600" y="4754563"/>
          <p14:tracePt t="157848" x="8610600" y="4740275"/>
          <p14:tracePt t="157863" x="8610600" y="4724400"/>
          <p14:tracePt t="157880" x="8610600" y="4702175"/>
          <p14:tracePt t="157897" x="8610600" y="4678363"/>
          <p14:tracePt t="157913" x="8610600" y="4656138"/>
          <p14:tracePt t="157930" x="8610600" y="4640263"/>
          <p14:tracePt t="157947" x="8610600" y="4625975"/>
          <p14:tracePt t="157963" x="8610600" y="4618038"/>
          <p14:tracePt t="158056" x="8610600" y="4610100"/>
          <p14:tracePt t="158072" x="8610600" y="4594225"/>
          <p14:tracePt t="158080" x="8610600" y="4587875"/>
          <p14:tracePt t="158088" x="8610600" y="4579938"/>
          <p14:tracePt t="158104" x="8610600" y="4572000"/>
          <p14:tracePt t="158441" x="0" y="0"/>
        </p14:tracePtLst>
        <p14:tracePtLst>
          <p14:tracePt t="158954" x="8610600" y="4068763"/>
          <p14:tracePt t="159120" x="8610600" y="4060825"/>
          <p14:tracePt t="159127" x="8610600" y="4054475"/>
          <p14:tracePt t="159136" x="8610600" y="4038600"/>
          <p14:tracePt t="159147" x="8610600" y="4016375"/>
          <p14:tracePt t="159164" x="8610600" y="3992563"/>
          <p14:tracePt t="159180" x="8602663" y="3962400"/>
          <p14:tracePt t="159183" x="8602663" y="3946525"/>
          <p14:tracePt t="159197" x="8602663" y="3940175"/>
          <p14:tracePt t="159214" x="8602663" y="3924300"/>
          <p14:tracePt t="159217" x="8602663" y="3916363"/>
          <p14:tracePt t="159273" x="8602663" y="3908425"/>
          <p14:tracePt t="159280" x="8594725" y="3902075"/>
          <p14:tracePt t="159304" x="8594725" y="3894138"/>
          <p14:tracePt t="159313" x="8594725" y="3886200"/>
          <p14:tracePt t="159330" x="8594725" y="3878263"/>
          <p14:tracePt t="159348" x="8588375" y="3863975"/>
          <p14:tracePt t="159640" x="0" y="0"/>
        </p14:tracePtLst>
        <p14:tracePtLst>
          <p14:tracePt t="160377" x="7680325" y="4625975"/>
          <p14:tracePt t="160391" x="7680325" y="4632325"/>
          <p14:tracePt t="160408" x="7688263" y="4656138"/>
          <p14:tracePt t="160432" x="7688263" y="4664075"/>
          <p14:tracePt t="160440" x="7688263" y="4670425"/>
          <p14:tracePt t="160456" x="7688263" y="4678363"/>
          <p14:tracePt t="160464" x="7680325" y="4694238"/>
          <p14:tracePt t="160480" x="7680325" y="4708525"/>
          <p14:tracePt t="160497" x="7680325" y="4724400"/>
          <p14:tracePt t="160514" x="7680325" y="4740275"/>
          <p14:tracePt t="160531" x="7680325" y="4770438"/>
          <p14:tracePt t="160547" x="7680325" y="4792663"/>
          <p14:tracePt t="160564" x="7688263" y="4808538"/>
          <p14:tracePt t="160581" x="7688263" y="4822825"/>
          <p14:tracePt t="160597" x="7696200" y="4838700"/>
          <p14:tracePt t="160614" x="7696200" y="4854575"/>
          <p14:tracePt t="160631" x="7712075" y="4868863"/>
          <p14:tracePt t="160647" x="7712075" y="4876800"/>
          <p14:tracePt t="160664" x="7718425" y="4899025"/>
          <p14:tracePt t="160680" x="7726363" y="4906963"/>
          <p14:tracePt t="160704" x="7726363" y="4914900"/>
          <p14:tracePt t="160728" x="7734300" y="4914900"/>
          <p14:tracePt t="160768" x="7734300" y="4922838"/>
          <p14:tracePt t="160784" x="7734300" y="4930775"/>
          <p14:tracePt t="160816" x="7742238" y="4937125"/>
          <p14:tracePt t="160888" x="7750175" y="4937125"/>
          <p14:tracePt t="160936" x="7756525" y="4937125"/>
          <p14:tracePt t="160943" x="7780338" y="4937125"/>
          <p14:tracePt t="160951" x="7788275" y="4937125"/>
          <p14:tracePt t="160968" x="7802563" y="4930775"/>
          <p14:tracePt t="160984" x="7810500" y="4922838"/>
          <p14:tracePt t="160997" x="7818438" y="4922838"/>
          <p14:tracePt t="161014" x="7826375" y="4906963"/>
          <p14:tracePt t="161031" x="7832725" y="4899025"/>
          <p14:tracePt t="161048" x="7840663" y="4884738"/>
          <p14:tracePt t="161064" x="7840663" y="4876800"/>
          <p14:tracePt t="161080" x="7840663" y="4868863"/>
          <p14:tracePt t="161097" x="7840663" y="4846638"/>
          <p14:tracePt t="161120" x="7840663" y="4838700"/>
          <p14:tracePt t="161136" x="7840663" y="4830763"/>
          <p14:tracePt t="161232" x="0" y="0"/>
        </p14:tracePtLst>
        <p14:tracePtLst>
          <p14:tracePt t="161913" x="7604125" y="3543300"/>
          <p14:tracePt t="161920" x="7604125" y="3551238"/>
          <p14:tracePt t="161930" x="7597775" y="3565525"/>
          <p14:tracePt t="161947" x="7589838" y="3581400"/>
          <p14:tracePt t="161964" x="7589838" y="3589338"/>
          <p14:tracePt t="161980" x="7589838" y="3603625"/>
          <p14:tracePt t="161997" x="7589838" y="3611563"/>
          <p14:tracePt t="162014" x="7589838" y="3635375"/>
          <p14:tracePt t="162016" x="7589838" y="3649663"/>
          <p14:tracePt t="162032" x="7589838" y="3665538"/>
          <p14:tracePt t="162047" x="7589838" y="3687763"/>
          <p14:tracePt t="162064" x="7589838" y="3695700"/>
          <p14:tracePt t="162080" x="7589838" y="3703638"/>
          <p14:tracePt t="162216" x="7612063" y="3703638"/>
          <p14:tracePt t="162224" x="7650163" y="3703638"/>
          <p14:tracePt t="162232" x="7666038" y="3703638"/>
          <p14:tracePt t="162247" x="7718425" y="3703638"/>
          <p14:tracePt t="162264" x="7734300" y="3703638"/>
          <p14:tracePt t="162568" x="0" y="0"/>
        </p14:tracePtLst>
        <p14:tracePtLst>
          <p14:tracePt t="164467" x="9356725" y="4702175"/>
          <p14:tracePt t="164481" x="9342438" y="4708525"/>
          <p14:tracePt t="164497" x="9326563" y="4716463"/>
          <p14:tracePt t="164515" x="9318625" y="4724400"/>
          <p14:tracePt t="164531" x="9304338" y="4740275"/>
          <p14:tracePt t="164547" x="9280525" y="4754563"/>
          <p14:tracePt t="164564" x="9266238" y="4778375"/>
          <p14:tracePt t="164581" x="9250363" y="4800600"/>
          <p14:tracePt t="164598" x="9250363" y="4822825"/>
          <p14:tracePt t="164599" x="9250363" y="4830763"/>
          <p14:tracePt t="164615" x="9250363" y="4846638"/>
          <p14:tracePt t="164631" x="9242425" y="4868863"/>
          <p14:tracePt t="164647" x="9242425" y="4876800"/>
          <p14:tracePt t="164665" x="9242425" y="4892675"/>
          <p14:tracePt t="164680" x="9242425" y="4899025"/>
          <p14:tracePt t="164697" x="9242425" y="4914900"/>
          <p14:tracePt t="164716" x="9242425" y="4937125"/>
          <p14:tracePt t="164731" x="9242425" y="4953000"/>
          <p14:tracePt t="164748" x="9242425" y="4975225"/>
          <p14:tracePt t="164765" x="9242425" y="4991100"/>
          <p14:tracePt t="164781" x="9242425" y="5013325"/>
          <p14:tracePt t="164798" x="9242425" y="5021263"/>
          <p14:tracePt t="164800" x="9250363" y="5045075"/>
          <p14:tracePt t="164816" x="9258300" y="5059363"/>
          <p14:tracePt t="164831" x="9266238" y="5059363"/>
          <p14:tracePt t="164847" x="9280525" y="5083175"/>
          <p14:tracePt t="164864" x="9312275" y="5105400"/>
          <p14:tracePt t="164881" x="9350375" y="5127625"/>
          <p14:tracePt t="164898" x="9372600" y="5135563"/>
          <p14:tracePt t="164915" x="9388475" y="5151438"/>
          <p14:tracePt t="164931" x="9418638" y="5151438"/>
          <p14:tracePt t="164947" x="9440863" y="5151438"/>
          <p14:tracePt t="164964" x="9471025" y="5151438"/>
          <p14:tracePt t="164981" x="9502775" y="5151438"/>
          <p14:tracePt t="164998" x="9540875" y="5143500"/>
          <p14:tracePt t="165000" x="9547225" y="5135563"/>
          <p14:tracePt t="165017" x="9563100" y="5135563"/>
          <p14:tracePt t="165031" x="9571038" y="5135563"/>
          <p14:tracePt t="165047" x="9578975" y="5135563"/>
          <p14:tracePt t="165064" x="9593263" y="5127625"/>
          <p14:tracePt t="165081" x="9609138" y="5113338"/>
          <p14:tracePt t="165098" x="9617075" y="5105400"/>
          <p14:tracePt t="165115" x="9623425" y="5097463"/>
          <p14:tracePt t="165131" x="9631363" y="5075238"/>
          <p14:tracePt t="165147" x="9639300" y="5045075"/>
          <p14:tracePt t="165164" x="9639300" y="5021263"/>
          <p14:tracePt t="165181" x="9647238" y="5006975"/>
          <p14:tracePt t="165198" x="9647238" y="4999038"/>
          <p14:tracePt t="165200" x="9647238" y="4983163"/>
          <p14:tracePt t="165215" x="9647238" y="4975225"/>
          <p14:tracePt t="165231" x="9647238" y="4960938"/>
          <p14:tracePt t="165247" x="9647238" y="4945063"/>
          <p14:tracePt t="165264" x="9647238" y="4930775"/>
          <p14:tracePt t="165281" x="9647238" y="4906963"/>
          <p14:tracePt t="165298" x="9639300" y="4884738"/>
          <p14:tracePt t="165315" x="9631363" y="4854575"/>
          <p14:tracePt t="165331" x="9617075" y="4822825"/>
          <p14:tracePt t="165347" x="9617075" y="4808538"/>
          <p14:tracePt t="165365" x="9609138" y="4808538"/>
          <p14:tracePt t="165381" x="9609138" y="4800600"/>
          <p14:tracePt t="165440" x="9609138" y="4792663"/>
          <p14:tracePt t="165448" x="9601200" y="4792663"/>
          <p14:tracePt t="165456" x="9593263" y="4792663"/>
          <p14:tracePt t="165488" x="9585325" y="4792663"/>
          <p14:tracePt t="165504" x="9578975" y="4792663"/>
          <p14:tracePt t="165512" x="9571038" y="4778375"/>
          <p14:tracePt t="165528" x="9563100" y="4778375"/>
          <p14:tracePt t="165640" x="9555163" y="4770438"/>
          <p14:tracePt t="165665" x="9547225" y="4770438"/>
          <p14:tracePt t="165888" x="9540875" y="4770438"/>
          <p14:tracePt t="165895" x="9532938" y="4754563"/>
          <p14:tracePt t="165936" x="0" y="0"/>
        </p14:tracePtLst>
        <p14:tracePtLst>
          <p14:tracePt t="167609" x="8450263" y="4906963"/>
          <p14:tracePt t="167624" x="8442325" y="4906963"/>
          <p14:tracePt t="167640" x="8435975" y="4906963"/>
          <p14:tracePt t="167657" x="8428038" y="4906963"/>
          <p14:tracePt t="167664" x="8420100" y="4914900"/>
          <p14:tracePt t="167681" x="8404225" y="4922838"/>
          <p14:tracePt t="167698" x="8389938" y="4937125"/>
          <p14:tracePt t="167714" x="8382000" y="4945063"/>
          <p14:tracePt t="167731" x="8366125" y="4960938"/>
          <p14:tracePt t="167749" x="8335963" y="4968875"/>
          <p14:tracePt t="167765" x="8321675" y="4975225"/>
          <p14:tracePt t="167782" x="8313738" y="4991100"/>
          <p14:tracePt t="167798" x="8305800" y="5013325"/>
          <p14:tracePt t="167815" x="8297863" y="5021263"/>
          <p14:tracePt t="167831" x="8289925" y="5037138"/>
          <p14:tracePt t="167848" x="8283575" y="5059363"/>
          <p14:tracePt t="167864" x="8275638" y="5067300"/>
          <p14:tracePt t="167881" x="8245475" y="5097463"/>
          <p14:tracePt t="167898" x="8245475" y="5105400"/>
          <p14:tracePt t="167914" x="8245475" y="5113338"/>
          <p14:tracePt t="167931" x="8245475" y="5127625"/>
          <p14:tracePt t="167948" x="8245475" y="5135563"/>
          <p14:tracePt t="167968" x="8245475" y="5151438"/>
          <p14:tracePt t="167984" x="8245475" y="5159375"/>
          <p14:tracePt t="167998" x="8245475" y="5165725"/>
          <p14:tracePt t="168015" x="8245475" y="5197475"/>
          <p14:tracePt t="168032" x="8245475" y="5203825"/>
          <p14:tracePt t="168048" x="8251825" y="5235575"/>
          <p14:tracePt t="168081" x="8251825" y="5241925"/>
          <p14:tracePt t="168098" x="8259763" y="5257800"/>
          <p14:tracePt t="168128" x="8267700" y="5257800"/>
          <p14:tracePt t="168144" x="8267700" y="5273675"/>
          <p14:tracePt t="168152" x="8275638" y="5273675"/>
          <p14:tracePt t="168165" x="8283575" y="5280025"/>
          <p14:tracePt t="168181" x="8297863" y="5295900"/>
          <p14:tracePt t="168198" x="8328025" y="5311775"/>
          <p14:tracePt t="168200" x="8335963" y="5311775"/>
          <p14:tracePt t="168215" x="8359775" y="5334000"/>
          <p14:tracePt t="168232" x="8389938" y="5356225"/>
          <p14:tracePt t="168248" x="8420100" y="5356225"/>
          <p14:tracePt t="168265" x="8450263" y="5364163"/>
          <p14:tracePt t="168281" x="8474075" y="5372100"/>
          <p14:tracePt t="168298" x="8496300" y="5380038"/>
          <p14:tracePt t="168315" x="8504238" y="5380038"/>
          <p14:tracePt t="168331" x="8518525" y="5380038"/>
          <p14:tracePt t="168348" x="8534400" y="5380038"/>
          <p14:tracePt t="168352" x="8542338" y="5380038"/>
          <p14:tracePt t="168365" x="8556625" y="5380038"/>
          <p14:tracePt t="168381" x="8588375" y="5380038"/>
          <p14:tracePt t="168398" x="8610600" y="5372100"/>
          <p14:tracePt t="168415" x="8640763" y="5356225"/>
          <p14:tracePt t="168432" x="8648700" y="5341938"/>
          <p14:tracePt t="168448" x="8670925" y="5326063"/>
          <p14:tracePt t="168465" x="8670925" y="5318125"/>
          <p14:tracePt t="168481" x="8678863" y="5303838"/>
          <p14:tracePt t="168498" x="8686800" y="5287963"/>
          <p14:tracePt t="168515" x="8694738" y="5249863"/>
          <p14:tracePt t="168532" x="8702675" y="5197475"/>
          <p14:tracePt t="168548" x="8709025" y="5165725"/>
          <p14:tracePt t="168565" x="8716963" y="5135563"/>
          <p14:tracePt t="168582" x="8716963" y="5127625"/>
          <p14:tracePt t="168624" x="8716963" y="5121275"/>
          <p14:tracePt t="168632" x="0" y="0"/>
        </p14:tracePtLst>
        <p14:tracePtLst>
          <p14:tracePt t="169145" x="8442325" y="4327525"/>
          <p14:tracePt t="169152" x="8435975" y="4335463"/>
          <p14:tracePt t="169165" x="8420100" y="4343400"/>
          <p14:tracePt t="169182" x="8397875" y="4365625"/>
          <p14:tracePt t="169184" x="8389938" y="4373563"/>
          <p14:tracePt t="169198" x="8374063" y="4397375"/>
          <p14:tracePt t="169215" x="8335963" y="4449763"/>
          <p14:tracePt t="169232" x="8328025" y="4473575"/>
          <p14:tracePt t="169248" x="8313738" y="4503738"/>
          <p14:tracePt t="169265" x="8305800" y="4518025"/>
          <p14:tracePt t="169281" x="8289925" y="4549775"/>
          <p14:tracePt t="169298" x="8289925" y="4564063"/>
          <p14:tracePt t="169315" x="8289925" y="4610100"/>
          <p14:tracePt t="169331" x="8289925" y="4640263"/>
          <p14:tracePt t="169348" x="8289925" y="4678363"/>
          <p14:tracePt t="169365" x="8289925" y="4702175"/>
          <p14:tracePt t="169382" x="8289925" y="4732338"/>
          <p14:tracePt t="169383" x="8289925" y="4746625"/>
          <p14:tracePt t="169399" x="8289925" y="4754563"/>
          <p14:tracePt t="169415" x="8289925" y="4778375"/>
          <p14:tracePt t="169431" x="8305800" y="4784725"/>
          <p14:tracePt t="169448" x="8328025" y="4808538"/>
          <p14:tracePt t="169465" x="8335963" y="4816475"/>
          <p14:tracePt t="169482" x="8389938" y="4846638"/>
          <p14:tracePt t="169498" x="8420100" y="4860925"/>
          <p14:tracePt t="169515" x="8458200" y="4868863"/>
          <p14:tracePt t="169532" x="8474075" y="4868863"/>
          <p14:tracePt t="169565" x="8488363" y="4876800"/>
          <p14:tracePt t="169582" x="8504238" y="4876800"/>
          <p14:tracePt t="169583" x="8518525" y="4876800"/>
          <p14:tracePt t="169609" x="8550275" y="4876800"/>
          <p14:tracePt t="169617" x="8564563" y="4876800"/>
          <p14:tracePt t="169632" x="8588375" y="4876800"/>
          <p14:tracePt t="169648" x="8602663" y="4876800"/>
          <p14:tracePt t="169665" x="8632825" y="4876800"/>
          <p14:tracePt t="169682" x="8648700" y="4876800"/>
          <p14:tracePt t="169698" x="8678863" y="4854575"/>
          <p14:tracePt t="169715" x="8694738" y="4846638"/>
          <p14:tracePt t="169732" x="8709025" y="4838700"/>
          <p14:tracePt t="169748" x="8716963" y="4822825"/>
          <p14:tracePt t="169765" x="8732838" y="4808538"/>
          <p14:tracePt t="169781" x="8732838" y="4784725"/>
          <p14:tracePt t="169798" x="8732838" y="4770438"/>
          <p14:tracePt t="169800" x="8732838" y="4762500"/>
          <p14:tracePt t="169815" x="8747125" y="4740275"/>
          <p14:tracePt t="169831" x="8747125" y="4732338"/>
          <p14:tracePt t="169848" x="8747125" y="4724400"/>
          <p14:tracePt t="169865" x="8747125" y="4708525"/>
          <p14:tracePt t="169881" x="8747125" y="4702175"/>
          <p14:tracePt t="169898" x="8747125" y="4678363"/>
          <p14:tracePt t="169915" x="8732838" y="4656138"/>
          <p14:tracePt t="169931" x="8724900" y="4640263"/>
          <p14:tracePt t="169948" x="8716963" y="4625975"/>
          <p14:tracePt t="169965" x="8716963" y="4618038"/>
          <p14:tracePt t="169981" x="8709025" y="4602163"/>
          <p14:tracePt t="170520" x="0" y="0"/>
        </p14:tracePtLst>
        <p14:tracePtLst>
          <p14:tracePt t="171601" x="7040563" y="5197475"/>
          <p14:tracePt t="171616" x="7032625" y="5203825"/>
          <p14:tracePt t="171625" x="7026275" y="5219700"/>
          <p14:tracePt t="171633" x="7018338" y="5227638"/>
          <p14:tracePt t="171648" x="7010400" y="5241925"/>
          <p14:tracePt t="171665" x="7002463" y="5249863"/>
          <p14:tracePt t="171682" x="6988175" y="5257800"/>
          <p14:tracePt t="171699" x="6988175" y="5265738"/>
          <p14:tracePt t="171715" x="6972300" y="5280025"/>
          <p14:tracePt t="171732" x="6972300" y="5303838"/>
          <p14:tracePt t="171749" x="6972300" y="5326063"/>
          <p14:tracePt t="171765" x="6972300" y="5341938"/>
          <p14:tracePt t="171783" x="6972300" y="5364163"/>
          <p14:tracePt t="171799" x="6972300" y="5380038"/>
          <p14:tracePt t="171815" x="6964363" y="5394325"/>
          <p14:tracePt t="171831" x="6964363" y="5410200"/>
          <p14:tracePt t="171865" x="6964363" y="5432425"/>
          <p14:tracePt t="171882" x="6964363" y="5448300"/>
          <p14:tracePt t="171898" x="6972300" y="5470525"/>
          <p14:tracePt t="171915" x="6980238" y="5486400"/>
          <p14:tracePt t="171932" x="6980238" y="5494338"/>
          <p14:tracePt t="171948" x="6994525" y="5508625"/>
          <p14:tracePt t="171976" x="7002463" y="5516563"/>
          <p14:tracePt t="172008" x="7010400" y="5524500"/>
          <p14:tracePt t="172016" x="7018338" y="5524500"/>
          <p14:tracePt t="172032" x="7026275" y="5532438"/>
          <p14:tracePt t="172048" x="7040563" y="5532438"/>
          <p14:tracePt t="172065" x="7064375" y="5532438"/>
          <p14:tracePt t="172083" x="7094538" y="5532438"/>
          <p14:tracePt t="172098" x="7116763" y="5532438"/>
          <p14:tracePt t="172115" x="7140575" y="5532438"/>
          <p14:tracePt t="172132" x="7154863" y="5532438"/>
          <p14:tracePt t="172148" x="7170738" y="5532438"/>
          <p14:tracePt t="172168" x="7178675" y="5532438"/>
          <p14:tracePt t="172183" x="7192963" y="5532438"/>
          <p14:tracePt t="172198" x="7192963" y="5524500"/>
          <p14:tracePt t="172215" x="7216775" y="5494338"/>
          <p14:tracePt t="172232" x="7223125" y="5478463"/>
          <p14:tracePt t="172248" x="7239000" y="5456238"/>
          <p14:tracePt t="172272" x="7246938" y="5440363"/>
          <p14:tracePt t="172288" x="7254875" y="5432425"/>
          <p14:tracePt t="172320" x="7261225" y="5418138"/>
          <p14:tracePt t="172327" x="7261225" y="5410200"/>
          <p14:tracePt t="172335" x="7269163" y="5387975"/>
          <p14:tracePt t="172349" x="7269163" y="5380038"/>
          <p14:tracePt t="172365" x="7269163" y="5334000"/>
          <p14:tracePt t="172367" x="0" y="0"/>
        </p14:tracePtLst>
        <p14:tracePtLst>
          <p14:tracePt t="173161" x="7026275" y="4191000"/>
          <p14:tracePt t="173170" x="7026275" y="4198938"/>
          <p14:tracePt t="173182" x="7010400" y="4213225"/>
          <p14:tracePt t="173199" x="6994525" y="4251325"/>
          <p14:tracePt t="173216" x="6988175" y="4267200"/>
          <p14:tracePt t="173233" x="6980238" y="4283075"/>
          <p14:tracePt t="173249" x="6980238" y="4305300"/>
          <p14:tracePt t="173265" x="6980238" y="4327525"/>
          <p14:tracePt t="173282" x="6972300" y="4335463"/>
          <p14:tracePt t="173299" x="6972300" y="4359275"/>
          <p14:tracePt t="173315" x="6972300" y="4381500"/>
          <p14:tracePt t="173333" x="6980238" y="4403725"/>
          <p14:tracePt t="173348" x="6994525" y="4435475"/>
          <p14:tracePt t="173365" x="7002463" y="4449763"/>
          <p14:tracePt t="173382" x="7010400" y="4457700"/>
          <p14:tracePt t="173399" x="7018338" y="4473575"/>
          <p14:tracePt t="173415" x="7026275" y="4479925"/>
          <p14:tracePt t="173432" x="7040563" y="4495800"/>
          <p14:tracePt t="173448" x="7056438" y="4511675"/>
          <p14:tracePt t="173512" x="7070725" y="4525963"/>
          <p14:tracePt t="173528" x="7078663" y="4525963"/>
          <p14:tracePt t="173536" x="7086600" y="4525963"/>
          <p14:tracePt t="173548" x="7094538" y="4525963"/>
          <p14:tracePt t="173565" x="7108825" y="4525963"/>
          <p14:tracePt t="173567" x="7124700" y="4525963"/>
          <p14:tracePt t="173584" x="7154863" y="4525963"/>
          <p14:tracePt t="173599" x="7185025" y="4518025"/>
          <p14:tracePt t="173615" x="7223125" y="4503738"/>
          <p14:tracePt t="173632" x="7246938" y="4487863"/>
          <p14:tracePt t="173648" x="7254875" y="4473575"/>
          <p14:tracePt t="173665" x="7269163" y="4465638"/>
          <p14:tracePt t="173682" x="7269163" y="4457700"/>
          <p14:tracePt t="173699" x="7269163" y="4449763"/>
          <p14:tracePt t="173715" x="7269163" y="4441825"/>
          <p14:tracePt t="173732" x="7269163" y="4427538"/>
          <p14:tracePt t="173749" x="7269163" y="4419600"/>
          <p14:tracePt t="173765" x="7269163" y="4403725"/>
          <p14:tracePt t="173782" x="7269163" y="4381500"/>
          <p14:tracePt t="173799" x="7269163" y="4365625"/>
          <p14:tracePt t="173880" x="7269163" y="4359275"/>
          <p14:tracePt t="173896" x="7269163" y="4343400"/>
          <p14:tracePt t="173904" x="7269163" y="4335463"/>
          <p14:tracePt t="173936" x="7269163" y="4321175"/>
          <p14:tracePt t="174112" x="7261225" y="4321175"/>
          <p14:tracePt t="174152" x="7254875" y="4321175"/>
          <p14:tracePt t="174192" x="0" y="0"/>
        </p14:tracePtLst>
        <p14:tracePtLst>
          <p14:tracePt t="177721" x="10614025" y="4397375"/>
          <p14:tracePt t="177728" x="10607675" y="4397375"/>
          <p14:tracePt t="177736" x="10591800" y="4397375"/>
          <p14:tracePt t="177749" x="10575925" y="4397375"/>
          <p14:tracePt t="177766" x="10537825" y="4397375"/>
          <p14:tracePt t="177782" x="10531475" y="4397375"/>
          <p14:tracePt t="177784" x="10507663" y="4397375"/>
          <p14:tracePt t="177801" x="10499725" y="4397375"/>
          <p14:tracePt t="177824" x="10485438" y="4397375"/>
          <p14:tracePt t="177832" x="10477500" y="4397375"/>
          <p14:tracePt t="177849" x="10469563" y="4403725"/>
          <p14:tracePt t="177865" x="10447338" y="4411663"/>
          <p14:tracePt t="177882" x="10401300" y="4441825"/>
          <p14:tracePt t="177899" x="10363200" y="4473575"/>
          <p14:tracePt t="177915" x="10340975" y="4479925"/>
          <p14:tracePt t="177932" x="10279063" y="4511675"/>
          <p14:tracePt t="177949" x="10264775" y="4525963"/>
          <p14:tracePt t="177966" x="10256838" y="4541838"/>
          <p14:tracePt t="177982" x="10248900" y="4564063"/>
          <p14:tracePt t="177999" x="10240963" y="4579938"/>
          <p14:tracePt t="178015" x="10240963" y="4602163"/>
          <p14:tracePt t="178032" x="10233025" y="4618038"/>
          <p14:tracePt t="178049" x="10233025" y="4648200"/>
          <p14:tracePt t="178066" x="10233025" y="4678363"/>
          <p14:tracePt t="178082" x="10218738" y="4708525"/>
          <p14:tracePt t="178099" x="10218738" y="4732338"/>
          <p14:tracePt t="178115" x="10210800" y="4754563"/>
          <p14:tracePt t="178132" x="10210800" y="4770438"/>
          <p14:tracePt t="178149" x="10210800" y="4784725"/>
          <p14:tracePt t="178166" x="10210800" y="4808538"/>
          <p14:tracePt t="178169" x="10210800" y="4816475"/>
          <p14:tracePt t="178185" x="10210800" y="4838700"/>
          <p14:tracePt t="178200" x="10210800" y="4854575"/>
          <p14:tracePt t="178217" x="10210800" y="4860925"/>
          <p14:tracePt t="178232" x="10218738" y="4868863"/>
          <p14:tracePt t="178249" x="10226675" y="4876800"/>
          <p14:tracePt t="178265" x="10233025" y="4892675"/>
          <p14:tracePt t="178282" x="10256838" y="4892675"/>
          <p14:tracePt t="178299" x="10294938" y="4914900"/>
          <p14:tracePt t="178315" x="10355263" y="4914900"/>
          <p14:tracePt t="178332" x="10385425" y="4914900"/>
          <p14:tracePt t="178349" x="10469563" y="4914900"/>
          <p14:tracePt t="178366" x="10515600" y="4914900"/>
          <p14:tracePt t="178368" x="10523538" y="4914900"/>
          <p14:tracePt t="178383" x="10569575" y="4914900"/>
          <p14:tracePt t="178399" x="10621963" y="4914900"/>
          <p14:tracePt t="178416" x="10660063" y="4906963"/>
          <p14:tracePt t="178432" x="10698163" y="4899025"/>
          <p14:tracePt t="178449" x="10774363" y="4884738"/>
          <p14:tracePt t="178465" x="10828338" y="4868863"/>
          <p14:tracePt t="178482" x="10858500" y="4846638"/>
          <p14:tracePt t="178500" x="10896600" y="4838700"/>
          <p14:tracePt t="178516" x="10926763" y="4816475"/>
          <p14:tracePt t="178532" x="10956925" y="4792663"/>
          <p14:tracePt t="178549" x="10980738" y="4770438"/>
          <p14:tracePt t="178551" x="10980738" y="4762500"/>
          <p14:tracePt t="178566" x="10988675" y="4754563"/>
          <p14:tracePt t="178582" x="10988675" y="4740275"/>
          <p14:tracePt t="178599" x="10995025" y="4716463"/>
          <p14:tracePt t="178617" x="11002963" y="4702175"/>
          <p14:tracePt t="178632" x="11002963" y="4686300"/>
          <p14:tracePt t="178649" x="11002963" y="4664075"/>
          <p14:tracePt t="178665" x="11002963" y="4640263"/>
          <p14:tracePt t="178682" x="11002963" y="4610100"/>
          <p14:tracePt t="178699" x="10995025" y="4572000"/>
          <p14:tracePt t="178732" x="10988675" y="4541838"/>
          <p14:tracePt t="178766" x="10972800" y="4518025"/>
          <p14:tracePt t="178782" x="10934700" y="4495800"/>
          <p14:tracePt t="178784" x="10912475" y="4473575"/>
          <p14:tracePt t="178800" x="10874375" y="4441825"/>
          <p14:tracePt t="178815" x="10828338" y="4419600"/>
          <p14:tracePt t="178832" x="10812463" y="4403725"/>
          <p14:tracePt t="178849" x="10782300" y="4389438"/>
          <p14:tracePt t="178866" x="10774363" y="4381500"/>
          <p14:tracePt t="178882" x="10760075" y="4381500"/>
          <p14:tracePt t="178901" x="10706100" y="4373563"/>
          <p14:tracePt t="178915" x="10645775" y="4365625"/>
          <p14:tracePt t="178932" x="10569575" y="4365625"/>
          <p14:tracePt t="178935" x="10545763" y="4365625"/>
          <p14:tracePt t="178949" x="10523538" y="4365625"/>
          <p14:tracePt t="178966" x="10493375" y="4365625"/>
          <p14:tracePt t="179008" x="10485438" y="4365625"/>
          <p14:tracePt t="179024" x="10477500" y="4365625"/>
          <p14:tracePt t="179040" x="10469563" y="4365625"/>
          <p14:tracePt t="179048" x="10461625" y="4365625"/>
          <p14:tracePt t="179064" x="10455275" y="4373563"/>
          <p14:tracePt t="179072" x="10439400" y="4381500"/>
          <p14:tracePt t="179082" x="10431463" y="4381500"/>
          <p14:tracePt t="179101" x="10409238" y="4403725"/>
          <p14:tracePt t="179116" x="10393363" y="4419600"/>
          <p14:tracePt t="179133" x="10385425" y="4427538"/>
          <p14:tracePt t="179149" x="10347325" y="4449763"/>
          <p14:tracePt t="179182" x="10340975" y="4465638"/>
          <p14:tracePt t="179184" x="10333038" y="4473575"/>
          <p14:tracePt t="179200" x="10333038" y="4479925"/>
          <p14:tracePt t="179488" x="0" y="0"/>
        </p14:tracePtLst>
        <p14:tracePtLst>
          <p14:tracePt t="182529" x="9655175" y="4816475"/>
          <p14:tracePt t="182537" x="9647238" y="4808538"/>
          <p14:tracePt t="182552" x="9623425" y="4778375"/>
          <p14:tracePt t="182566" x="9609138" y="4770438"/>
          <p14:tracePt t="182583" x="9601200" y="4754563"/>
          <p14:tracePt t="182600" x="9578975" y="4740275"/>
          <p14:tracePt t="182616" x="9563100" y="4732338"/>
          <p14:tracePt t="182633" x="9555163" y="4724400"/>
          <p14:tracePt t="182650" x="9509125" y="4708525"/>
          <p14:tracePt t="182666" x="9464675" y="4702175"/>
          <p14:tracePt t="182683" x="9440863" y="4694238"/>
          <p14:tracePt t="182699" x="9402763" y="4670425"/>
          <p14:tracePt t="182716" x="9388475" y="4664075"/>
          <p14:tracePt t="182720" x="9380538" y="4664075"/>
          <p14:tracePt t="182733" x="9372600" y="4664075"/>
          <p14:tracePt t="182750" x="9334500" y="4664075"/>
          <p14:tracePt t="182753" x="9326563" y="4664075"/>
          <p14:tracePt t="182766" x="9304338" y="4664075"/>
          <p14:tracePt t="182783" x="9274175" y="4664075"/>
          <p14:tracePt t="182800" x="9250363" y="4664075"/>
          <p14:tracePt t="182816" x="9228138" y="4664075"/>
          <p14:tracePt t="182832" x="9220200" y="4670425"/>
          <p14:tracePt t="182850" x="9204325" y="4686300"/>
          <p14:tracePt t="182866" x="9197975" y="4702175"/>
          <p14:tracePt t="182883" x="9174163" y="4740275"/>
          <p14:tracePt t="182900" x="9166225" y="4754563"/>
          <p14:tracePt t="182916" x="9159875" y="4784725"/>
          <p14:tracePt t="182919" x="9159875" y="4792663"/>
          <p14:tracePt t="182933" x="9151938" y="4808538"/>
          <p14:tracePt t="182952" x="9151938" y="4830763"/>
          <p14:tracePt t="182968" x="9151938" y="4846638"/>
          <p14:tracePt t="182983" x="9151938" y="4854575"/>
          <p14:tracePt t="182999" x="9151938" y="4884738"/>
          <p14:tracePt t="183016" x="9151938" y="4922838"/>
          <p14:tracePt t="183033" x="9159875" y="4945063"/>
          <p14:tracePt t="183050" x="9182100" y="4991100"/>
          <p14:tracePt t="183066" x="9197975" y="5021263"/>
          <p14:tracePt t="183083" x="9220200" y="5075238"/>
          <p14:tracePt t="183099" x="9242425" y="5089525"/>
          <p14:tracePt t="183116" x="9250363" y="5105400"/>
          <p14:tracePt t="183133" x="9266238" y="5121275"/>
          <p14:tracePt t="183150" x="9266238" y="5127625"/>
          <p14:tracePt t="183166" x="9274175" y="5135563"/>
          <p14:tracePt t="183168" x="9274175" y="5143500"/>
          <p14:tracePt t="183183" x="9296400" y="5143500"/>
          <p14:tracePt t="183199" x="9334500" y="5143500"/>
          <p14:tracePt t="183216" x="9342438" y="5143500"/>
          <p14:tracePt t="183233" x="9402763" y="5143500"/>
          <p14:tracePt t="183249" x="9426575" y="5143500"/>
          <p14:tracePt t="183266" x="9456738" y="5143500"/>
          <p14:tracePt t="183283" x="9478963" y="5143500"/>
          <p14:tracePt t="183299" x="9486900" y="5143500"/>
          <p14:tracePt t="183432" x="9494838" y="5143500"/>
          <p14:tracePt t="183439" x="9502775" y="5143500"/>
          <p14:tracePt t="183456" x="9509125" y="5143500"/>
          <p14:tracePt t="183584" x="9517063" y="5143500"/>
          <p14:tracePt t="183592" x="9525000" y="5143500"/>
          <p14:tracePt t="183608" x="9555163" y="5121275"/>
          <p14:tracePt t="183624" x="9555163" y="5105400"/>
          <p14:tracePt t="183632" x="9563100" y="5105400"/>
          <p14:tracePt t="183633" x="0" y="0"/>
        </p14:tracePtLst>
        <p14:tracePtLst>
          <p14:tracePt t="184333" x="9342438" y="4098925"/>
          <p14:tracePt t="184349" x="9318625" y="4098925"/>
          <p14:tracePt t="184351" x="9312275" y="4098925"/>
          <p14:tracePt t="184367" x="9288463" y="4106863"/>
          <p14:tracePt t="184383" x="9280525" y="4122738"/>
          <p14:tracePt t="184400" x="9266238" y="4137025"/>
          <p14:tracePt t="184416" x="9250363" y="4152900"/>
          <p14:tracePt t="184433" x="9236075" y="4175125"/>
          <p14:tracePt t="184450" x="9228138" y="4206875"/>
          <p14:tracePt t="184467" x="9228138" y="4237038"/>
          <p14:tracePt t="184483" x="9228138" y="4267200"/>
          <p14:tracePt t="184500" x="9220200" y="4313238"/>
          <p14:tracePt t="184517" x="9220200" y="4343400"/>
          <p14:tracePt t="184520" x="9220200" y="4351338"/>
          <p14:tracePt t="184533" x="9220200" y="4365625"/>
          <p14:tracePt t="184549" x="9220200" y="4373563"/>
          <p14:tracePt t="184567" x="9220200" y="4397375"/>
          <p14:tracePt t="184583" x="9220200" y="4411663"/>
          <p14:tracePt t="184599" x="9220200" y="4427538"/>
          <p14:tracePt t="184616" x="9236075" y="4441825"/>
          <p14:tracePt t="184633" x="9250363" y="4473575"/>
          <p14:tracePt t="184650" x="9266238" y="4479925"/>
          <p14:tracePt t="184666" x="9280525" y="4503738"/>
          <p14:tracePt t="184683" x="9288463" y="4511675"/>
          <p14:tracePt t="184700" x="9304338" y="4525963"/>
          <p14:tracePt t="184716" x="9326563" y="4533900"/>
          <p14:tracePt t="184733" x="9342438" y="4541838"/>
          <p14:tracePt t="184749" x="9350375" y="4549775"/>
          <p14:tracePt t="184751" x="9364663" y="4549775"/>
          <p14:tracePt t="184767" x="9380538" y="4549775"/>
          <p14:tracePt t="184783" x="9418638" y="4549775"/>
          <p14:tracePt t="184800" x="9448800" y="4549775"/>
          <p14:tracePt t="184817" x="9478963" y="4549775"/>
          <p14:tracePt t="184833" x="9517063" y="4541838"/>
          <p14:tracePt t="184849" x="9547225" y="4525963"/>
          <p14:tracePt t="184866" x="9593263" y="4511675"/>
          <p14:tracePt t="184883" x="9617075" y="4503738"/>
          <p14:tracePt t="184900" x="9623425" y="4495800"/>
          <p14:tracePt t="184976" x="9631363" y="4487863"/>
          <p14:tracePt t="185008" x="9631363" y="4479925"/>
          <p14:tracePt t="185424" x="0" y="0"/>
        </p14:tracePtLst>
        <p14:tracePtLst>
          <p14:tracePt t="186513" x="7231063" y="5426075"/>
          <p14:tracePt t="186632" x="7231063" y="5418138"/>
          <p14:tracePt t="186640" x="7231063" y="5432425"/>
          <p14:tracePt t="186656" x="7231063" y="5448300"/>
          <p14:tracePt t="186667" x="7216775" y="5456238"/>
          <p14:tracePt t="186683" x="7208838" y="5464175"/>
          <p14:tracePt t="186700" x="7200900" y="5470525"/>
          <p14:tracePt t="186717" x="7192963" y="5478463"/>
          <p14:tracePt t="186736" x="7185025" y="5478463"/>
          <p14:tracePt t="186753" x="7170738" y="5486400"/>
          <p14:tracePt t="186776" x="7162800" y="5486400"/>
          <p14:tracePt t="186784" x="7162800" y="5494338"/>
          <p14:tracePt t="186800" x="7146925" y="5502275"/>
          <p14:tracePt t="186817" x="7140575" y="5502275"/>
          <p14:tracePt t="186833" x="7124700" y="5502275"/>
          <p14:tracePt t="186855" x="7116763" y="5502275"/>
          <p14:tracePt t="186888" x="7102475" y="5502275"/>
          <p14:tracePt t="186904" x="7078663" y="5502275"/>
          <p14:tracePt t="186912" x="7064375" y="5502275"/>
          <p14:tracePt t="186920" x="7040563" y="5502275"/>
          <p14:tracePt t="186933" x="7026275" y="5502275"/>
          <p14:tracePt t="186950" x="6994525" y="5502275"/>
          <p14:tracePt t="187032" x="6980238" y="5502275"/>
          <p14:tracePt t="187064" x="6972300" y="5502275"/>
          <p14:tracePt t="187080" x="6964363" y="5486400"/>
          <p14:tracePt t="187088" x="6956425" y="5486400"/>
          <p14:tracePt t="187100" x="6942138" y="5470525"/>
          <p14:tracePt t="187117" x="6934200" y="5440363"/>
          <p14:tracePt t="187133" x="6926263" y="5432425"/>
          <p14:tracePt t="187168" x="6926263" y="5426075"/>
          <p14:tracePt t="187176" x="6926263" y="5418138"/>
          <p14:tracePt t="187186" x="6926263" y="5402263"/>
          <p14:tracePt t="187200" x="6926263" y="5372100"/>
          <p14:tracePt t="187217" x="6926263" y="5326063"/>
          <p14:tracePt t="187233" x="6926263" y="5303838"/>
          <p14:tracePt t="187250" x="6926263" y="5280025"/>
          <p14:tracePt t="187266" x="6942138" y="5265738"/>
          <p14:tracePt t="187283" x="6950075" y="5257800"/>
          <p14:tracePt t="187304" x="6956425" y="5249863"/>
          <p14:tracePt t="187317" x="6964363" y="5241925"/>
          <p14:tracePt t="187333" x="6988175" y="5241925"/>
          <p14:tracePt t="187350" x="7002463" y="5235575"/>
          <p14:tracePt t="187367" x="7070725" y="5219700"/>
          <p14:tracePt t="187383" x="7102475" y="5211763"/>
          <p14:tracePt t="187480" x="7108825" y="5211763"/>
          <p14:tracePt t="187496" x="7124700" y="5211763"/>
          <p14:tracePt t="187504" x="7140575" y="5211763"/>
          <p14:tracePt t="187520" x="7154863" y="5211763"/>
          <p14:tracePt t="187533" x="7162800" y="5211763"/>
          <p14:tracePt t="187552" x="7170738" y="5211763"/>
          <p14:tracePt t="187568" x="7178675" y="5211763"/>
          <p14:tracePt t="187601" x="7185025" y="5219700"/>
          <p14:tracePt t="188016" x="0" y="0"/>
        </p14:tracePtLst>
        <p14:tracePtLst>
          <p14:tracePt t="189233" x="7086600" y="3627438"/>
          <p14:tracePt t="189256" x="7070725" y="3641725"/>
          <p14:tracePt t="189272" x="7064375" y="3649663"/>
          <p14:tracePt t="189280" x="7064375" y="3657600"/>
          <p14:tracePt t="189304" x="7048500" y="3665538"/>
          <p14:tracePt t="189329" x="7048500" y="3673475"/>
          <p14:tracePt t="189336" x="7048500" y="3679825"/>
          <p14:tracePt t="189352" x="7048500" y="3687763"/>
          <p14:tracePt t="189367" x="7048500" y="3695700"/>
          <p14:tracePt t="189384" x="7048500" y="3703638"/>
          <p14:tracePt t="189400" x="7048500" y="3725863"/>
          <p14:tracePt t="189417" x="7048500" y="3741738"/>
          <p14:tracePt t="189434" x="7056438" y="3749675"/>
          <p14:tracePt t="189456" x="7056438" y="3756025"/>
          <p14:tracePt t="189472" x="7064375" y="3771900"/>
          <p14:tracePt t="189488" x="7070725" y="3779838"/>
          <p14:tracePt t="189504" x="7078663" y="3779838"/>
          <p14:tracePt t="189529" x="7078663" y="3787775"/>
          <p14:tracePt t="189544" x="7086600" y="3794125"/>
          <p14:tracePt t="189561" x="7094538" y="3802063"/>
          <p14:tracePt t="189584" x="7108825" y="3810000"/>
          <p14:tracePt t="189608" x="7116763" y="3817938"/>
          <p14:tracePt t="189672" x="7132638" y="3817938"/>
          <p14:tracePt t="189720" x="7140575" y="3817938"/>
          <p14:tracePt t="190024" x="0" y="0"/>
        </p14:tracePtLst>
        <p14:tracePtLst>
          <p14:tracePt t="201201" x="1425575" y="2879725"/>
          <p14:tracePt t="201344" x="1447800" y="2879725"/>
          <p14:tracePt t="201352" x="1477963" y="2879725"/>
          <p14:tracePt t="201368" x="1539875" y="2879725"/>
          <p14:tracePt t="201385" x="1600200" y="2879725"/>
          <p14:tracePt t="201402" x="1646238" y="2887663"/>
          <p14:tracePt t="201419" x="1676400" y="2887663"/>
          <p14:tracePt t="201435" x="1706563" y="2903538"/>
          <p14:tracePt t="201452" x="1722438" y="2903538"/>
          <p14:tracePt t="201468" x="1760538" y="2911475"/>
          <p14:tracePt t="201485" x="1798638" y="2917825"/>
          <p14:tracePt t="201488" x="1820863" y="2933700"/>
          <p14:tracePt t="201502" x="1836738" y="2933700"/>
          <p14:tracePt t="201519" x="1889125" y="2933700"/>
          <p14:tracePt t="201521" x="1920875" y="2941638"/>
          <p14:tracePt t="201535" x="1935163" y="2941638"/>
          <p14:tracePt t="201552" x="1997075" y="2941638"/>
          <p14:tracePt t="201568" x="2019300" y="2941638"/>
          <p14:tracePt t="201585" x="2041525" y="2941638"/>
          <p14:tracePt t="201602" x="2065338" y="2941638"/>
          <p14:tracePt t="201618" x="2073275" y="2941638"/>
          <p14:tracePt t="201635" x="2087563" y="2941638"/>
          <p14:tracePt t="201651" x="2103438" y="2941638"/>
          <p14:tracePt t="201668" x="2111375" y="2941638"/>
          <p14:tracePt t="201674" x="2133600" y="2941638"/>
          <p14:tracePt t="201685" x="2155825" y="2941638"/>
          <p14:tracePt t="201702" x="2201863" y="2941638"/>
          <p14:tracePt t="201718" x="2247900" y="2941638"/>
          <p14:tracePt t="201720" x="2270125" y="2941638"/>
          <p14:tracePt t="201736" x="2324100" y="2941638"/>
          <p14:tracePt t="201752" x="2362200" y="2941638"/>
          <p14:tracePt t="201768" x="2384425" y="2941638"/>
          <p14:tracePt t="201785" x="2400300" y="2941638"/>
          <p14:tracePt t="201801" x="2422525" y="2941638"/>
          <p14:tracePt t="201819" x="2454275" y="2941638"/>
          <p14:tracePt t="201836" x="2484438" y="2941638"/>
          <p14:tracePt t="201852" x="2492375" y="2941638"/>
          <p14:tracePt t="201868" x="2506663" y="2941638"/>
          <p14:tracePt t="201885" x="2522538" y="2941638"/>
          <p14:tracePt t="201968" x="2530475" y="2941638"/>
          <p14:tracePt t="201976" x="2544763" y="2941638"/>
          <p14:tracePt t="201984" x="2574925" y="2941638"/>
          <p14:tracePt t="202002" x="2606675" y="2941638"/>
          <p14:tracePt t="202019" x="2705100" y="2941638"/>
          <p14:tracePt t="202036" x="2735263" y="2941638"/>
          <p14:tracePt t="202052" x="2751138" y="2941638"/>
          <p14:tracePt t="203048" x="2759075" y="2941638"/>
          <p14:tracePt t="204961" x="2765425" y="2941638"/>
          <p14:tracePt t="205592" x="2751138" y="2941638"/>
          <p14:tracePt t="205600" x="2705100" y="2941638"/>
          <p14:tracePt t="205608" x="2682875" y="2941638"/>
          <p14:tracePt t="205619" x="2667000" y="2941638"/>
          <p14:tracePt t="205636" x="2620963" y="2941638"/>
          <p14:tracePt t="205652" x="2560638" y="2941638"/>
          <p14:tracePt t="205668" x="2514600" y="2941638"/>
          <p14:tracePt t="205672" x="2492375" y="2941638"/>
          <p14:tracePt t="205685" x="2468563" y="2941638"/>
          <p14:tracePt t="205702" x="2446338" y="2941638"/>
          <p14:tracePt t="205703" x="2430463" y="2941638"/>
          <p14:tracePt t="205719" x="2400300" y="2941638"/>
          <p14:tracePt t="205736" x="2362200" y="2941638"/>
          <p14:tracePt t="205752" x="2316163" y="2949575"/>
          <p14:tracePt t="205768" x="2286000" y="2955925"/>
          <p14:tracePt t="205785" x="2179638" y="2955925"/>
          <p14:tracePt t="205802" x="2125663" y="2971800"/>
          <p14:tracePt t="205819" x="2095500" y="2971800"/>
          <p14:tracePt t="205835" x="2073275" y="2971800"/>
          <p14:tracePt t="205852" x="2049463" y="2971800"/>
          <p14:tracePt t="205868" x="2019300" y="2971800"/>
          <p14:tracePt t="205885" x="1981200" y="2971800"/>
          <p14:tracePt t="205902" x="1951038" y="2971800"/>
          <p14:tracePt t="205903" x="1905000" y="2971800"/>
          <p14:tracePt t="205919" x="1874838" y="2971800"/>
          <p14:tracePt t="205935" x="1836738" y="2971800"/>
          <p14:tracePt t="205952" x="1782763" y="2971800"/>
          <p14:tracePt t="205969" x="1744663" y="2971800"/>
          <p14:tracePt t="205985" x="1684338" y="2971800"/>
          <p14:tracePt t="206002" x="1616075" y="2971800"/>
          <p14:tracePt t="206019" x="1554163" y="2971800"/>
          <p14:tracePt t="206035" x="1485900" y="2971800"/>
          <p14:tracePt t="206052" x="1431925" y="2971800"/>
          <p14:tracePt t="206069" x="1401763" y="2971800"/>
          <p14:tracePt t="206085" x="1371600" y="2971800"/>
          <p14:tracePt t="206102" x="1341438" y="2971800"/>
          <p14:tracePt t="206119" x="1317625" y="2971800"/>
          <p14:tracePt t="206135" x="1295400" y="2971800"/>
          <p14:tracePt t="206160" x="1279525" y="2971800"/>
          <p14:tracePt t="206232" x="1273175" y="2971800"/>
          <p14:tracePt t="206240" x="1257300" y="2971800"/>
          <p14:tracePt t="206256" x="1249363" y="2971800"/>
          <p14:tracePt t="206272" x="1235075" y="2971800"/>
          <p14:tracePt t="206296" x="1227138" y="2963863"/>
          <p14:tracePt t="206592" x="1227138" y="2955925"/>
          <p14:tracePt t="206608" x="1235075" y="2949575"/>
          <p14:tracePt t="206624" x="1241425" y="2949575"/>
          <p14:tracePt t="206640" x="1241425" y="2933700"/>
          <p14:tracePt t="206657" x="1257300" y="2933700"/>
          <p14:tracePt t="206672" x="1265238" y="2917825"/>
          <p14:tracePt t="206688" x="1273175" y="2917825"/>
          <p14:tracePt t="206704" x="1279525" y="2917825"/>
          <p14:tracePt t="206744" x="1295400" y="2917825"/>
          <p14:tracePt t="206760" x="1303338" y="2917825"/>
          <p14:tracePt t="206768" x="1317625" y="2917825"/>
          <p14:tracePt t="206786" x="1355725" y="2917825"/>
          <p14:tracePt t="206802" x="1447800" y="2917825"/>
          <p14:tracePt t="206818" x="1562100" y="2941638"/>
          <p14:tracePt t="206835" x="1622425" y="2949575"/>
          <p14:tracePt t="206852" x="1844675" y="2994025"/>
          <p14:tracePt t="206870" x="1958975" y="3017838"/>
          <p14:tracePt t="206871" x="2003425" y="3017838"/>
          <p14:tracePt t="206885" x="2049463" y="3017838"/>
          <p14:tracePt t="206902" x="2125663" y="3025775"/>
          <p14:tracePt t="206919" x="2171700" y="3025775"/>
          <p14:tracePt t="206920" x="2193925" y="3025775"/>
          <p14:tracePt t="206935" x="2247900" y="3025775"/>
          <p14:tracePt t="206952" x="2278063" y="3025775"/>
          <p14:tracePt t="206969" x="2316163" y="3025775"/>
          <p14:tracePt t="206986" x="2339975" y="3025775"/>
          <p14:tracePt t="207002" x="2354263" y="3025775"/>
          <p14:tracePt t="207019" x="2370138" y="3025775"/>
          <p14:tracePt t="207136" x="2378075" y="3025775"/>
          <p14:tracePt t="207192" x="2384425" y="3025775"/>
          <p14:tracePt t="207217" x="2400300" y="3025775"/>
          <p14:tracePt t="207224" x="2408238" y="3017838"/>
          <p14:tracePt t="207235" x="2422525" y="3017838"/>
          <p14:tracePt t="207252" x="2430463" y="3017838"/>
          <p14:tracePt t="207269" x="2498725" y="3009900"/>
          <p14:tracePt t="207286" x="2522538" y="3009900"/>
          <p14:tracePt t="207287" x="2530475" y="3001963"/>
          <p14:tracePt t="207320" x="2536825" y="3001963"/>
          <p14:tracePt t="207392" x="2544763" y="3001963"/>
          <p14:tracePt t="207408" x="2568575" y="3001963"/>
          <p14:tracePt t="207417" x="2582863" y="3001963"/>
          <p14:tracePt t="207424" x="2582863" y="2994025"/>
          <p14:tracePt t="207436" x="2590800" y="2994025"/>
          <p14:tracePt t="207452" x="2613025" y="2994025"/>
          <p14:tracePt t="207944" x="0" y="0"/>
        </p14:tracePtLst>
        <p14:tracePtLst>
          <p14:tracePt t="208930" x="3657600" y="2362200"/>
          <p14:tracePt t="208938" x="3627438" y="2362200"/>
          <p14:tracePt t="208953" x="3527425" y="2362200"/>
          <p14:tracePt t="208969" x="3497263" y="2362200"/>
          <p14:tracePt t="208986" x="3482975" y="2362200"/>
          <p14:tracePt t="209002" x="3467100" y="2362200"/>
          <p14:tracePt t="209036" x="3444875" y="2362200"/>
          <p14:tracePt t="209052" x="3413125" y="2370138"/>
          <p14:tracePt t="209056" x="3382963" y="2378075"/>
          <p14:tracePt t="209069" x="3352800" y="2384425"/>
          <p14:tracePt t="209086" x="3314700" y="2400300"/>
          <p14:tracePt t="209102" x="3276600" y="2416175"/>
          <p14:tracePt t="209119" x="3254375" y="2422525"/>
          <p14:tracePt t="209136" x="3238500" y="2430463"/>
          <p14:tracePt t="209160" x="3230563" y="2438400"/>
          <p14:tracePt t="209184" x="3230563" y="2468563"/>
          <p14:tracePt t="209193" x="3222625" y="2476500"/>
          <p14:tracePt t="209202" x="3222625" y="2492375"/>
          <p14:tracePt t="209219" x="3222625" y="2522538"/>
          <p14:tracePt t="209236" x="3222625" y="2568575"/>
          <p14:tracePt t="209240" x="3222625" y="2590800"/>
          <p14:tracePt t="209256" x="3230563" y="2628900"/>
          <p14:tracePt t="209269" x="3246438" y="2636838"/>
          <p14:tracePt t="209286" x="3268663" y="2667000"/>
          <p14:tracePt t="209288" x="3276600" y="2682875"/>
          <p14:tracePt t="209302" x="3284538" y="2689225"/>
          <p14:tracePt t="209320" x="3292475" y="2697163"/>
          <p14:tracePt t="209336" x="3298825" y="2713038"/>
          <p14:tracePt t="209352" x="3306763" y="2713038"/>
          <p14:tracePt t="209369" x="3314700" y="2720975"/>
          <p14:tracePt t="209386" x="3352800" y="2735263"/>
          <p14:tracePt t="209402" x="3368675" y="2743200"/>
          <p14:tracePt t="209419" x="3421063" y="2759075"/>
          <p14:tracePt t="209436" x="3459163" y="2773363"/>
          <p14:tracePt t="209452" x="3489325" y="2781300"/>
          <p14:tracePt t="209455" x="3505200" y="2797175"/>
          <p14:tracePt t="209469" x="3527425" y="2797175"/>
          <p14:tracePt t="209486" x="3573463" y="2797175"/>
          <p14:tracePt t="209489" x="3597275" y="2797175"/>
          <p14:tracePt t="209502" x="3635375" y="2797175"/>
          <p14:tracePt t="209519" x="3749675" y="2797175"/>
          <p14:tracePt t="209535" x="3848100" y="2797175"/>
          <p14:tracePt t="209552" x="3924300" y="2797175"/>
          <p14:tracePt t="209569" x="3978275" y="2797175"/>
          <p14:tracePt t="209586" x="4016375" y="2797175"/>
          <p14:tracePt t="209602" x="4038600" y="2797175"/>
          <p14:tracePt t="209619" x="4054475" y="2797175"/>
          <p14:tracePt t="209636" x="4068763" y="2797175"/>
          <p14:tracePt t="209639" x="4092575" y="2797175"/>
          <p14:tracePt t="209652" x="4106863" y="2789238"/>
          <p14:tracePt t="209669" x="4144963" y="2773363"/>
          <p14:tracePt t="209685" x="4213225" y="2759075"/>
          <p14:tracePt t="209687" x="4221163" y="2751138"/>
          <p14:tracePt t="209703" x="4237038" y="2751138"/>
          <p14:tracePt t="209719" x="4305300" y="2727325"/>
          <p14:tracePt t="209735" x="4327525" y="2727325"/>
          <p14:tracePt t="209753" x="4335463" y="2727325"/>
          <p14:tracePt t="209784" x="4343400" y="2720975"/>
          <p14:tracePt t="209808" x="4351338" y="2720975"/>
          <p14:tracePt t="209825" x="4381500" y="2705100"/>
          <p14:tracePt t="209832" x="4397375" y="2697163"/>
          <p14:tracePt t="209840" x="4411663" y="2697163"/>
          <p14:tracePt t="209852" x="4419600" y="2689225"/>
          <p14:tracePt t="209869" x="4465638" y="2667000"/>
          <p14:tracePt t="209886" x="4479925" y="2659063"/>
          <p14:tracePt t="209887" x="4487863" y="2651125"/>
          <p14:tracePt t="209904" x="4495800" y="2644775"/>
          <p14:tracePt t="209920" x="4503738" y="2644775"/>
          <p14:tracePt t="209936" x="4503738" y="2636838"/>
          <p14:tracePt t="209953" x="4511675" y="2636838"/>
          <p14:tracePt t="209969" x="4511675" y="2628900"/>
          <p14:tracePt t="210376" x="0" y="0"/>
        </p14:tracePtLst>
        <p14:tracePtLst>
          <p14:tracePt t="211520" x="5432425" y="2346325"/>
          <p14:tracePt t="211536" x="5372100" y="2346325"/>
          <p14:tracePt t="211552" x="5303838" y="2346325"/>
          <p14:tracePt t="211569" x="5273675" y="2346325"/>
          <p14:tracePt t="211586" x="5235575" y="2362200"/>
          <p14:tracePt t="211602" x="5197475" y="2362200"/>
          <p14:tracePt t="211619" x="5121275" y="2400300"/>
          <p14:tracePt t="211636" x="5075238" y="2408238"/>
          <p14:tracePt t="211652" x="5045075" y="2422525"/>
          <p14:tracePt t="211656" x="5029200" y="2430463"/>
          <p14:tracePt t="211669" x="5021263" y="2430463"/>
          <p14:tracePt t="211686" x="4999038" y="2446338"/>
          <p14:tracePt t="211704" x="4991100" y="2454275"/>
          <p14:tracePt t="211768" x="4983163" y="2454275"/>
          <p14:tracePt t="211784" x="4975225" y="2454275"/>
          <p14:tracePt t="211800" x="4975225" y="2460625"/>
          <p14:tracePt t="211824" x="4975225" y="2476500"/>
          <p14:tracePt t="211832" x="4975225" y="2484438"/>
          <p14:tracePt t="211840" x="4975225" y="2492375"/>
          <p14:tracePt t="211856" x="4975225" y="2498725"/>
          <p14:tracePt t="211869" x="4975225" y="2506663"/>
          <p14:tracePt t="211887" x="4975225" y="2536825"/>
          <p14:tracePt t="211904" x="4983163" y="2552700"/>
          <p14:tracePt t="211920" x="4983163" y="2560638"/>
          <p14:tracePt t="211936" x="4991100" y="2574925"/>
          <p14:tracePt t="211952" x="5006975" y="2590800"/>
          <p14:tracePt t="211969" x="5013325" y="2598738"/>
          <p14:tracePt t="211986" x="5037138" y="2620963"/>
          <p14:tracePt t="212002" x="5067300" y="2651125"/>
          <p14:tracePt t="212020" x="5089525" y="2651125"/>
          <p14:tracePt t="212036" x="5143500" y="2682875"/>
          <p14:tracePt t="212052" x="5181600" y="2689225"/>
          <p14:tracePt t="212055" x="5211763" y="2689225"/>
          <p14:tracePt t="212069" x="5235575" y="2705100"/>
          <p14:tracePt t="212086" x="5287963" y="2713038"/>
          <p14:tracePt t="212088" x="5326063" y="2720975"/>
          <p14:tracePt t="212104" x="5418138" y="2720975"/>
          <p14:tracePt t="212120" x="5478463" y="2720975"/>
          <p14:tracePt t="212136" x="5532438" y="2720975"/>
          <p14:tracePt t="212152" x="5578475" y="2720975"/>
          <p14:tracePt t="212169" x="5622925" y="2720975"/>
          <p14:tracePt t="212186" x="5668963" y="2720975"/>
          <p14:tracePt t="212202" x="5707063" y="2720975"/>
          <p14:tracePt t="212219" x="5753100" y="2720975"/>
          <p14:tracePt t="212236" x="5799138" y="2720975"/>
          <p14:tracePt t="212252" x="5837238" y="2720975"/>
          <p14:tracePt t="212269" x="5883275" y="2720975"/>
          <p14:tracePt t="212271" x="5883275" y="2713038"/>
          <p14:tracePt t="212286" x="5897563" y="2713038"/>
          <p14:tracePt t="212303" x="5913438" y="2713038"/>
          <p14:tracePt t="212320" x="5927725" y="2705100"/>
          <p14:tracePt t="212344" x="5943600" y="2689225"/>
          <p14:tracePt t="212352" x="5951538" y="2682875"/>
          <p14:tracePt t="212369" x="5959475" y="2674938"/>
          <p14:tracePt t="212386" x="5965825" y="2667000"/>
          <p14:tracePt t="212403" x="5965825" y="2659063"/>
          <p14:tracePt t="212440" x="5965825" y="2651125"/>
          <p14:tracePt t="212512" x="5965825" y="2644775"/>
          <p14:tracePt t="212544" x="5965825" y="2628900"/>
          <p14:tracePt t="212552" x="5965825" y="2620963"/>
          <p14:tracePt t="212560" x="5965825" y="2613025"/>
          <p14:tracePt t="212569" x="5965825" y="2598738"/>
          <p14:tracePt t="212586" x="5965825" y="2574925"/>
          <p14:tracePt t="212602" x="5965825" y="2560638"/>
          <p14:tracePt t="212619" x="5959475" y="2536825"/>
          <p14:tracePt t="212636" x="5951538" y="2514600"/>
          <p14:tracePt t="212653" x="5951538" y="2498725"/>
          <p14:tracePt t="212669" x="5943600" y="2492375"/>
          <p14:tracePt t="212856" x="0" y="0"/>
        </p14:tracePtLst>
        <p14:tracePtLst>
          <p14:tracePt t="213593" x="4068763" y="2955925"/>
          <p14:tracePt t="213753" x="4092575" y="2955925"/>
          <p14:tracePt t="213760" x="4122738" y="2955925"/>
          <p14:tracePt t="213769" x="4168775" y="2955925"/>
          <p14:tracePt t="213786" x="4289425" y="2955925"/>
          <p14:tracePt t="213803" x="4389438" y="2955925"/>
          <p14:tracePt t="213820" x="4479925" y="2955925"/>
          <p14:tracePt t="213836" x="4549775" y="2963863"/>
          <p14:tracePt t="213853" x="4594225" y="2971800"/>
          <p14:tracePt t="213856" x="4610100" y="2971800"/>
          <p14:tracePt t="213869" x="4625975" y="2971800"/>
          <p14:tracePt t="213886" x="4664075" y="2971800"/>
          <p14:tracePt t="213903" x="4740275" y="2971800"/>
          <p14:tracePt t="213920" x="4778375" y="2971800"/>
          <p14:tracePt t="213936" x="4792663" y="2971800"/>
          <p14:tracePt t="213953" x="4846638" y="2971800"/>
          <p14:tracePt t="213969" x="4860925" y="2971800"/>
          <p14:tracePt t="213986" x="4876800" y="2971800"/>
          <p14:tracePt t="214003" x="4884738" y="2971800"/>
          <p14:tracePt t="214020" x="4906963" y="2971800"/>
          <p14:tracePt t="214040" x="4914900" y="2971800"/>
          <p14:tracePt t="214056" x="4922838" y="2971800"/>
          <p14:tracePt t="214089" x="4930775" y="2971800"/>
          <p14:tracePt t="214136" x="4937125" y="2971800"/>
          <p14:tracePt t="214144" x="4945063" y="2971800"/>
          <p14:tracePt t="214488" x="4922838" y="2971800"/>
          <p14:tracePt t="214496" x="4884738" y="2971800"/>
          <p14:tracePt t="214504" x="4846638" y="2971800"/>
          <p14:tracePt t="214519" x="4778375" y="2971800"/>
          <p14:tracePt t="214536" x="4694238" y="2971800"/>
          <p14:tracePt t="214553" x="4602163" y="2971800"/>
          <p14:tracePt t="214569" x="4511675" y="2994025"/>
          <p14:tracePt t="214586" x="4403725" y="3001963"/>
          <p14:tracePt t="214603" x="4327525" y="3025775"/>
          <p14:tracePt t="214620" x="4251325" y="3032125"/>
          <p14:tracePt t="214637" x="4183063" y="3032125"/>
          <p14:tracePt t="214639" x="4160838" y="3032125"/>
          <p14:tracePt t="214653" x="4144963" y="3032125"/>
          <p14:tracePt t="214669" x="4106863" y="3032125"/>
          <p14:tracePt t="214687" x="4076700" y="3040063"/>
          <p14:tracePt t="214703" x="4068763" y="3040063"/>
          <p14:tracePt t="214720" x="4046538" y="3040063"/>
          <p14:tracePt t="214736" x="4008438" y="3040063"/>
          <p14:tracePt t="214753" x="3992563" y="3040063"/>
          <p14:tracePt t="214770" x="3978275" y="3055938"/>
          <p14:tracePt t="214944" x="3992563" y="3055938"/>
          <p14:tracePt t="214952" x="4030663" y="3055938"/>
          <p14:tracePt t="214959" x="4092575" y="3055938"/>
          <p14:tracePt t="214969" x="4144963" y="3055938"/>
          <p14:tracePt t="214986" x="4213225" y="3055938"/>
          <p14:tracePt t="215003" x="4244975" y="3055938"/>
          <p14:tracePt t="215019" x="4343400" y="3070225"/>
          <p14:tracePt t="215036" x="4381500" y="3094038"/>
          <p14:tracePt t="215128" x="4389438" y="3094038"/>
          <p14:tracePt t="215144" x="4397375" y="3094038"/>
          <p14:tracePt t="215152" x="4403725" y="3094038"/>
          <p14:tracePt t="215472" x="4419600" y="3094038"/>
          <p14:tracePt t="215480" x="4427538" y="3094038"/>
          <p14:tracePt t="215488" x="4449763" y="3094038"/>
          <p14:tracePt t="215512" x="4457700" y="3094038"/>
          <p14:tracePt t="215528" x="4473575" y="3094038"/>
          <p14:tracePt t="215544" x="4479925" y="3094038"/>
          <p14:tracePt t="215560" x="4495800" y="3094038"/>
          <p14:tracePt t="215720" x="4503738" y="3094038"/>
          <p14:tracePt t="215752" x="4518025" y="3094038"/>
          <p14:tracePt t="216112" x="0" y="0"/>
        </p14:tracePtLst>
        <p14:tracePtLst>
          <p14:tracePt t="220421" x="10233025" y="4419600"/>
          <p14:tracePt t="220424" x="10233025" y="4427538"/>
          <p14:tracePt t="220437" x="10233025" y="4441825"/>
          <p14:tracePt t="220453" x="10210800" y="4465638"/>
          <p14:tracePt t="220470" x="10202863" y="4479925"/>
          <p14:tracePt t="220472" x="10202863" y="4495800"/>
          <p14:tracePt t="220489" x="10202863" y="4511675"/>
          <p14:tracePt t="220504" x="10202863" y="4541838"/>
          <p14:tracePt t="220520" x="10202863" y="4572000"/>
          <p14:tracePt t="220537" x="10202863" y="4602163"/>
          <p14:tracePt t="220554" x="10202863" y="4648200"/>
          <p14:tracePt t="220571" x="10202863" y="4670425"/>
          <p14:tracePt t="220587" x="10226675" y="4746625"/>
          <p14:tracePt t="220603" x="10256838" y="4778375"/>
          <p14:tracePt t="220620" x="10287000" y="4830763"/>
          <p14:tracePt t="220637" x="10325100" y="4868863"/>
          <p14:tracePt t="220654" x="10340975" y="4884738"/>
          <p14:tracePt t="220656" x="10355263" y="4899025"/>
          <p14:tracePt t="220670" x="10363200" y="4906963"/>
          <p14:tracePt t="220687" x="10385425" y="4922838"/>
          <p14:tracePt t="220704" x="10393363" y="4922838"/>
          <p14:tracePt t="220720" x="10409238" y="4922838"/>
          <p14:tracePt t="220754" x="10423525" y="4922838"/>
          <p14:tracePt t="220770" x="10431463" y="4922838"/>
          <p14:tracePt t="220787" x="10447338" y="4922838"/>
          <p14:tracePt t="220803" x="10455275" y="4922838"/>
          <p14:tracePt t="220820" x="10469563" y="4922838"/>
          <p14:tracePt t="220837" x="10499725" y="4922838"/>
          <p14:tracePt t="220841" x="10515600" y="4922838"/>
          <p14:tracePt t="220857" x="10545763" y="4922838"/>
          <p14:tracePt t="220870" x="10569575" y="4922838"/>
          <p14:tracePt t="220887" x="10621963" y="4922838"/>
          <p14:tracePt t="220903" x="10652125" y="4914900"/>
          <p14:tracePt t="220920" x="10668000" y="4906963"/>
          <p14:tracePt t="220937" x="10683875" y="4899025"/>
          <p14:tracePt t="220953" x="10698163" y="4892675"/>
          <p14:tracePt t="220971" x="10714038" y="4860925"/>
          <p14:tracePt t="220987" x="10721975" y="4830763"/>
          <p14:tracePt t="221003" x="10760075" y="4762500"/>
          <p14:tracePt t="221020" x="10782300" y="4708525"/>
          <p14:tracePt t="221037" x="10812463" y="4648200"/>
          <p14:tracePt t="221053" x="10842625" y="4610100"/>
          <p14:tracePt t="221057" x="10858500" y="4587875"/>
          <p14:tracePt t="221071" x="10866438" y="4556125"/>
          <p14:tracePt t="221088" x="10866438" y="4533900"/>
          <p14:tracePt t="221103" x="10874375" y="4525963"/>
          <p14:tracePt t="221120" x="10874375" y="4511675"/>
          <p14:tracePt t="221137" x="10874375" y="4487863"/>
          <p14:tracePt t="221154" x="10874375" y="4465638"/>
          <p14:tracePt t="221170" x="10874375" y="4435475"/>
          <p14:tracePt t="221187" x="10874375" y="4403725"/>
          <p14:tracePt t="221203" x="10858500" y="4365625"/>
          <p14:tracePt t="221220" x="10828338" y="4327525"/>
          <p14:tracePt t="221223" x="10812463" y="4313238"/>
          <p14:tracePt t="221237" x="10798175" y="4297363"/>
          <p14:tracePt t="221254" x="10782300" y="4289425"/>
          <p14:tracePt t="221270" x="10736263" y="4259263"/>
          <p14:tracePt t="221287" x="10714038" y="4259263"/>
          <p14:tracePt t="221303" x="10690225" y="4259263"/>
          <p14:tracePt t="221320" x="10675938" y="4259263"/>
          <p14:tracePt t="221337" x="10668000" y="4259263"/>
          <p14:tracePt t="221432" x="10660063" y="4259263"/>
          <p14:tracePt t="221456" x="10652125" y="4259263"/>
          <p14:tracePt t="221464" x="10645775" y="4259263"/>
          <p14:tracePt t="221472" x="10637838" y="4259263"/>
          <p14:tracePt t="221488" x="10614025" y="4259263"/>
          <p14:tracePt t="221503" x="10599738" y="4267200"/>
          <p14:tracePt t="221520" x="10583863" y="4275138"/>
          <p14:tracePt t="221537" x="10561638" y="4283075"/>
          <p14:tracePt t="221553" x="10553700" y="4283075"/>
          <p14:tracePt t="221571" x="10537825" y="4289425"/>
          <p14:tracePt t="221592" x="10523538" y="4289425"/>
          <p14:tracePt t="221609" x="10515600" y="4297363"/>
          <p14:tracePt t="221621" x="10515600" y="4305300"/>
          <p14:tracePt t="221637" x="10507663" y="4305300"/>
          <p14:tracePt t="221654" x="10499725" y="4327525"/>
          <p14:tracePt t="221672" x="10469563" y="4365625"/>
          <p14:tracePt t="221688" x="10469563" y="4381500"/>
          <p14:tracePt t="221705" x="10469563" y="4389438"/>
          <p14:tracePt t="221721" x="10461625" y="4397375"/>
          <p14:tracePt t="221816" x="10461625" y="4403725"/>
          <p14:tracePt t="222088" x="0" y="0"/>
        </p14:tracePtLst>
        <p14:tracePtLst>
          <p14:tracePt t="223081" x="9326563" y="4594225"/>
          <p14:tracePt t="223096" x="9318625" y="4594225"/>
          <p14:tracePt t="223104" x="9312275" y="4602163"/>
          <p14:tracePt t="223120" x="9304338" y="4602163"/>
          <p14:tracePt t="223137" x="9274175" y="4610100"/>
          <p14:tracePt t="223154" x="9250363" y="4625975"/>
          <p14:tracePt t="223171" x="9220200" y="4640263"/>
          <p14:tracePt t="223187" x="9204325" y="4656138"/>
          <p14:tracePt t="223204" x="9190038" y="4678363"/>
          <p14:tracePt t="223221" x="9166225" y="4708525"/>
          <p14:tracePt t="223237" x="9144000" y="4746625"/>
          <p14:tracePt t="223254" x="9128125" y="4778375"/>
          <p14:tracePt t="223271" x="9113838" y="4822825"/>
          <p14:tracePt t="223287" x="9105900" y="4854575"/>
          <p14:tracePt t="223304" x="9097963" y="4884738"/>
          <p14:tracePt t="223320" x="9097963" y="4914900"/>
          <p14:tracePt t="223337" x="9097963" y="4953000"/>
          <p14:tracePt t="223354" x="9097963" y="4968875"/>
          <p14:tracePt t="223371" x="9097963" y="5021263"/>
          <p14:tracePt t="223387" x="9097963" y="5029200"/>
          <p14:tracePt t="223404" x="9097963" y="5051425"/>
          <p14:tracePt t="223420" x="9105900" y="5067300"/>
          <p14:tracePt t="223437" x="9113838" y="5083175"/>
          <p14:tracePt t="223440" x="9121775" y="5089525"/>
          <p14:tracePt t="223456" x="9128125" y="5097463"/>
          <p14:tracePt t="223471" x="9151938" y="5113338"/>
          <p14:tracePt t="223487" x="9151938" y="5121275"/>
          <p14:tracePt t="223504" x="9182100" y="5151438"/>
          <p14:tracePt t="223520" x="9204325" y="5159375"/>
          <p14:tracePt t="223537" x="9220200" y="5165725"/>
          <p14:tracePt t="223554" x="9250363" y="5173663"/>
          <p14:tracePt t="223570" x="9288463" y="5181600"/>
          <p14:tracePt t="223587" x="9342438" y="5189538"/>
          <p14:tracePt t="223604" x="9394825" y="5189538"/>
          <p14:tracePt t="223620" x="9402763" y="5189538"/>
          <p14:tracePt t="223637" x="9440863" y="5189538"/>
          <p14:tracePt t="223640" x="9456738" y="5189538"/>
          <p14:tracePt t="223656" x="9471025" y="5189538"/>
          <p14:tracePt t="223671" x="9494838" y="5189538"/>
          <p14:tracePt t="223688" x="9525000" y="5173663"/>
          <p14:tracePt t="223704" x="9555163" y="5165725"/>
          <p14:tracePt t="223720" x="9578975" y="5143500"/>
          <p14:tracePt t="223738" x="9601200" y="5121275"/>
          <p14:tracePt t="223754" x="9623425" y="5105400"/>
          <p14:tracePt t="223771" x="9647238" y="5059363"/>
          <p14:tracePt t="223787" x="9669463" y="5037138"/>
          <p14:tracePt t="223804" x="9707563" y="5013325"/>
          <p14:tracePt t="223821" x="9723438" y="4991100"/>
          <p14:tracePt t="223823" x="9723438" y="4975225"/>
          <p14:tracePt t="223837" x="9731375" y="4953000"/>
          <p14:tracePt t="223854" x="9731375" y="4930775"/>
          <p14:tracePt t="223871" x="9731375" y="4922838"/>
          <p14:tracePt t="223887" x="9737725" y="4876800"/>
          <p14:tracePt t="223904" x="9753600" y="4846638"/>
          <p14:tracePt t="223920" x="9753600" y="4822825"/>
          <p14:tracePt t="223937" x="9753600" y="4808538"/>
          <p14:tracePt t="223954" x="9753600" y="4784725"/>
          <p14:tracePt t="223971" x="9737725" y="4762500"/>
          <p14:tracePt t="223987" x="9699625" y="4724400"/>
          <p14:tracePt t="224004" x="9693275" y="4716463"/>
          <p14:tracePt t="224020" x="9655175" y="4686300"/>
          <p14:tracePt t="224037" x="9647238" y="4678363"/>
          <p14:tracePt t="224137" x="0" y="0"/>
        </p14:tracePtLst>
        <p14:tracePtLst>
          <p14:tracePt t="224737" x="9236075" y="4068763"/>
          <p14:tracePt t="224744" x="9220200" y="4084638"/>
          <p14:tracePt t="224754" x="9197975" y="4092575"/>
          <p14:tracePt t="224771" x="9190038" y="4106863"/>
          <p14:tracePt t="224788" x="9174163" y="4130675"/>
          <p14:tracePt t="224804" x="9174163" y="4137025"/>
          <p14:tracePt t="224821" x="9174163" y="4152900"/>
          <p14:tracePt t="224838" x="9174163" y="4160838"/>
          <p14:tracePt t="224854" x="9174163" y="4183063"/>
          <p14:tracePt t="224856" x="9174163" y="4198938"/>
          <p14:tracePt t="224871" x="9174163" y="4229100"/>
          <p14:tracePt t="224888" x="9174163" y="4267200"/>
          <p14:tracePt t="224904" x="9174163" y="4289425"/>
          <p14:tracePt t="224921" x="9174163" y="4321175"/>
          <p14:tracePt t="224937" x="9190038" y="4373563"/>
          <p14:tracePt t="224954" x="9197975" y="4411663"/>
          <p14:tracePt t="224971" x="9204325" y="4435475"/>
          <p14:tracePt t="224987" x="9220200" y="4473575"/>
          <p14:tracePt t="225004" x="9236075" y="4503738"/>
          <p14:tracePt t="225021" x="9242425" y="4525963"/>
          <p14:tracePt t="225023" x="9280525" y="4564063"/>
          <p14:tracePt t="225037" x="9296400" y="4579938"/>
          <p14:tracePt t="225054" x="9326563" y="4610100"/>
          <p14:tracePt t="225055" x="9334500" y="4618038"/>
          <p14:tracePt t="225071" x="9350375" y="4640263"/>
          <p14:tracePt t="225087" x="9380538" y="4670425"/>
          <p14:tracePt t="225104" x="9410700" y="4702175"/>
          <p14:tracePt t="225121" x="9418638" y="4708525"/>
          <p14:tracePt t="225137" x="9432925" y="4708525"/>
          <p14:tracePt t="225154" x="9448800" y="4708525"/>
          <p14:tracePt t="225171" x="9486900" y="4708525"/>
          <p14:tracePt t="225187" x="9517063" y="4708525"/>
          <p14:tracePt t="225204" x="9547225" y="4702175"/>
          <p14:tracePt t="225221" x="9601200" y="4686300"/>
          <p14:tracePt t="225237" x="9639300" y="4664075"/>
          <p14:tracePt t="225240" x="9647238" y="4664075"/>
          <p14:tracePt t="225255" x="9655175" y="4656138"/>
          <p14:tracePt t="225271" x="9693275" y="4618038"/>
          <p14:tracePt t="225288" x="9707563" y="4579938"/>
          <p14:tracePt t="225304" x="9731375" y="4525963"/>
          <p14:tracePt t="225321" x="9775825" y="4457700"/>
          <p14:tracePt t="225338" x="9783763" y="4435475"/>
          <p14:tracePt t="225354" x="9783763" y="4327525"/>
          <p14:tracePt t="225371" x="9783763" y="4283075"/>
          <p14:tracePt t="225388" x="9769475" y="4244975"/>
          <p14:tracePt t="225404" x="9745663" y="4213225"/>
          <p14:tracePt t="225421" x="9723438" y="4191000"/>
          <p14:tracePt t="225438" x="9707563" y="4168775"/>
          <p14:tracePt t="225454" x="9699625" y="4152900"/>
          <p14:tracePt t="225471" x="9647238" y="4137025"/>
          <p14:tracePt t="225487" x="9623425" y="4122738"/>
          <p14:tracePt t="225504" x="9609138" y="4114800"/>
          <p14:tracePt t="225520" x="9601200" y="4114800"/>
          <p14:tracePt t="225864" x="9593263" y="4114800"/>
          <p14:tracePt t="225880" x="9585325" y="4114800"/>
          <p14:tracePt t="225897" x="9578975" y="4114800"/>
          <p14:tracePt t="225937" x="0" y="0"/>
        </p14:tracePtLst>
        <p14:tracePtLst>
          <p14:tracePt t="232738" x="7018338" y="5173663"/>
          <p14:tracePt t="232760" x="7010400" y="5173663"/>
          <p14:tracePt t="232776" x="7002463" y="5189538"/>
          <p14:tracePt t="232784" x="7002463" y="5203825"/>
          <p14:tracePt t="232801" x="7002463" y="5219700"/>
          <p14:tracePt t="232809" x="6994525" y="5235575"/>
          <p14:tracePt t="232822" x="6988175" y="5249863"/>
          <p14:tracePt t="232839" x="6988175" y="5280025"/>
          <p14:tracePt t="232864" x="6988175" y="5303838"/>
          <p14:tracePt t="232872" x="6988175" y="5311775"/>
          <p14:tracePt t="232888" x="6988175" y="5326063"/>
          <p14:tracePt t="232905" x="6988175" y="5349875"/>
          <p14:tracePt t="232922" x="6988175" y="5380038"/>
          <p14:tracePt t="232939" x="6994525" y="5410200"/>
          <p14:tracePt t="232955" x="7002463" y="5440363"/>
          <p14:tracePt t="232971" x="7018338" y="5456238"/>
          <p14:tracePt t="232988" x="7018338" y="5470525"/>
          <p14:tracePt t="233022" x="7026275" y="5478463"/>
          <p14:tracePt t="233040" x="7040563" y="5508625"/>
          <p14:tracePt t="233055" x="7048500" y="5508625"/>
          <p14:tracePt t="233071" x="7056438" y="5532438"/>
          <p14:tracePt t="233248" x="7064375" y="5532438"/>
          <p14:tracePt t="233264" x="7078663" y="5532438"/>
          <p14:tracePt t="233272" x="7086600" y="5532438"/>
          <p14:tracePt t="233288" x="7108825" y="5532438"/>
          <p14:tracePt t="233305" x="7116763" y="5532438"/>
          <p14:tracePt t="233322" x="7132638" y="5532438"/>
          <p14:tracePt t="233338" x="7140575" y="5532438"/>
          <p14:tracePt t="233355" x="7162800" y="5532438"/>
          <p14:tracePt t="233376" x="7170738" y="5532438"/>
          <p14:tracePt t="233400" x="7178675" y="5532438"/>
          <p14:tracePt t="233417" x="7185025" y="5532438"/>
          <p14:tracePt t="233456" x="7192963" y="5532438"/>
          <p14:tracePt t="233472" x="7192963" y="5524500"/>
          <p14:tracePt t="233480" x="7192963" y="5508625"/>
          <p14:tracePt t="233488" x="7192963" y="5502275"/>
          <p14:tracePt t="233505" x="7200900" y="5478463"/>
          <p14:tracePt t="233521" x="7200900" y="5464175"/>
          <p14:tracePt t="233538" x="7200900" y="5432425"/>
          <p14:tracePt t="233555" x="7200900" y="5410200"/>
          <p14:tracePt t="233572" x="7200900" y="5387975"/>
          <p14:tracePt t="233588" x="7200900" y="5380038"/>
          <p14:tracePt t="233624" x="7200900" y="5372100"/>
          <p14:tracePt t="233640" x="7200900" y="5364163"/>
          <p14:tracePt t="233648" x="7200900" y="5356225"/>
          <p14:tracePt t="233664" x="7200900" y="5349875"/>
          <p14:tracePt t="233672" x="7200900" y="5341938"/>
          <p14:tracePt t="233688" x="7200900" y="5334000"/>
          <p14:tracePt t="233705" x="7200900" y="5318125"/>
          <p14:tracePt t="233832" x="7208838" y="5303838"/>
          <p14:tracePt t="233840" x="0" y="0"/>
        </p14:tracePtLst>
        <p14:tracePtLst>
          <p14:tracePt t="234642" x="7026275" y="3573463"/>
          <p14:tracePt t="234648" x="7026275" y="3581400"/>
          <p14:tracePt t="234656" x="7026275" y="3589338"/>
          <p14:tracePt t="234672" x="7026275" y="3603625"/>
          <p14:tracePt t="234688" x="7026275" y="3627438"/>
          <p14:tracePt t="234705" x="7026275" y="3649663"/>
          <p14:tracePt t="234722" x="7026275" y="3665538"/>
          <p14:tracePt t="234740" x="7026275" y="3687763"/>
          <p14:tracePt t="234755" x="7026275" y="3717925"/>
          <p14:tracePt t="234772" x="7026275" y="3733800"/>
          <p14:tracePt t="234788" x="7032625" y="3756025"/>
          <p14:tracePt t="234805" x="7048500" y="3771900"/>
          <p14:tracePt t="234822" x="7056438" y="3779838"/>
          <p14:tracePt t="234838" x="7078663" y="3779838"/>
          <p14:tracePt t="234842" x="7094538" y="3794125"/>
          <p14:tracePt t="234856" x="7108825" y="3802063"/>
          <p14:tracePt t="234872" x="7116763" y="3810000"/>
          <p14:tracePt t="234905" x="7124700" y="3817938"/>
          <p14:tracePt t="234968" x="7132638" y="3817938"/>
          <p14:tracePt t="234984" x="7146925" y="3817938"/>
          <p14:tracePt t="234993" x="7154863" y="3817938"/>
          <p14:tracePt t="235005" x="7162800" y="3817938"/>
          <p14:tracePt t="235022" x="7178675" y="3817938"/>
          <p14:tracePt t="235064" x="7185025" y="3817938"/>
          <p14:tracePt t="235080" x="7208838" y="3817938"/>
          <p14:tracePt t="235088" x="7216775" y="3794125"/>
          <p14:tracePt t="235104" x="7223125" y="3771900"/>
          <p14:tracePt t="235120" x="7231063" y="3749675"/>
          <p14:tracePt t="235136" x="7231063" y="3741738"/>
          <p14:tracePt t="235144" x="7231063" y="3733800"/>
          <p14:tracePt t="235155" x="7231063" y="3725863"/>
          <p14:tracePt t="235248" x="7231063" y="3717925"/>
          <p14:tracePt t="235257" x="7231063" y="3711575"/>
          <p14:tracePt t="235264" x="7223125" y="3695700"/>
          <p14:tracePt t="235273" x="7216775" y="3687763"/>
          <p14:tracePt t="235288" x="7208838" y="3673475"/>
          <p14:tracePt t="235305" x="7200900" y="3673475"/>
          <p14:tracePt t="235584" x="0" y="0"/>
        </p14:tracePtLst>
        <p14:tracePtLst>
          <p14:tracePt t="247009" x="3116263" y="6340475"/>
          <p14:tracePt t="247016" x="3146425" y="6340475"/>
          <p14:tracePt t="247024" x="3200400" y="6346825"/>
          <p14:tracePt t="247040" x="3238500" y="6346825"/>
          <p14:tracePt t="247056" x="3246438" y="6346825"/>
          <p14:tracePt t="247073" x="3260725" y="6346825"/>
          <p14:tracePt t="247153" x="3268663" y="6346825"/>
          <p14:tracePt t="247160" x="3292475" y="6346825"/>
          <p14:tracePt t="247173" x="3298825" y="6324600"/>
          <p14:tracePt t="247190" x="3330575" y="6278563"/>
          <p14:tracePt t="247193" x="3352800" y="6264275"/>
          <p14:tracePt t="247206" x="3352800" y="6256338"/>
          <p14:tracePt t="247223" x="3390900" y="6210300"/>
          <p14:tracePt t="247240" x="3413125" y="6188075"/>
          <p14:tracePt t="247256" x="3421063" y="6180138"/>
          <p14:tracePt t="247273" x="3436938" y="6164263"/>
          <p14:tracePt t="247290" x="3444875" y="6149975"/>
          <p14:tracePt t="247306" x="3451225" y="6134100"/>
          <p14:tracePt t="247323" x="3475038" y="6096000"/>
          <p14:tracePt t="247340" x="3489325" y="6065838"/>
          <p14:tracePt t="247356" x="3497263" y="6027738"/>
          <p14:tracePt t="247359" x="3497263" y="6003925"/>
          <p14:tracePt t="247390" x="3505200" y="5943600"/>
          <p14:tracePt t="247391" x="3505200" y="5927725"/>
          <p14:tracePt t="247407" x="3505200" y="5913438"/>
          <p14:tracePt t="247423" x="3505200" y="5875338"/>
          <p14:tracePt t="247439" x="3521075" y="5851525"/>
          <p14:tracePt t="247456" x="3527425" y="5837238"/>
          <p14:tracePt t="247473" x="3527425" y="5829300"/>
          <p14:tracePt t="247490" x="3527425" y="5813425"/>
          <p14:tracePt t="247512" x="3521075" y="5813425"/>
          <p14:tracePt t="247552" x="3521075" y="5807075"/>
          <p14:tracePt t="247568" x="3497263" y="5807075"/>
          <p14:tracePt t="247576" x="3475038" y="5791200"/>
          <p14:tracePt t="247590" x="3451225" y="5783263"/>
          <p14:tracePt t="247606" x="3421063" y="5775325"/>
          <p14:tracePt t="247623" x="3390900" y="5768975"/>
          <p14:tracePt t="247640" x="3375025" y="5768975"/>
          <p14:tracePt t="247656" x="3352800" y="5768975"/>
          <p14:tracePt t="247673" x="3306763" y="5768975"/>
          <p14:tracePt t="247690" x="3284538" y="5768975"/>
          <p14:tracePt t="247706" x="3246438" y="5768975"/>
          <p14:tracePt t="247723" x="3208338" y="5783263"/>
          <p14:tracePt t="247740" x="3162300" y="5791200"/>
          <p14:tracePt t="247757" x="3140075" y="5799138"/>
          <p14:tracePt t="247759" x="3132138" y="5799138"/>
          <p14:tracePt t="247773" x="3116263" y="5799138"/>
          <p14:tracePt t="247790" x="3078163" y="5829300"/>
          <p14:tracePt t="247806" x="3048000" y="5851525"/>
          <p14:tracePt t="247808" x="3032125" y="5859463"/>
          <p14:tracePt t="247824" x="3001963" y="5883275"/>
          <p14:tracePt t="247840" x="2971800" y="5905500"/>
          <p14:tracePt t="247856" x="2941638" y="5935663"/>
          <p14:tracePt t="247873" x="2917825" y="5951538"/>
          <p14:tracePt t="247890" x="2911475" y="5959475"/>
          <p14:tracePt t="247906" x="2887663" y="5973763"/>
          <p14:tracePt t="247923" x="2879725" y="5989638"/>
          <p14:tracePt t="247940" x="2865438" y="6003925"/>
          <p14:tracePt t="247956" x="2849563" y="6027738"/>
          <p14:tracePt t="247973" x="2827338" y="6057900"/>
          <p14:tracePt t="247990" x="2811463" y="6080125"/>
          <p14:tracePt t="248006" x="2797175" y="6096000"/>
          <p14:tracePt t="248023" x="2797175" y="6126163"/>
          <p14:tracePt t="248040" x="2789238" y="6142038"/>
          <p14:tracePt t="248056" x="2789238" y="6164263"/>
          <p14:tracePt t="248074" x="2789238" y="6188075"/>
          <p14:tracePt t="248089" x="2789238" y="6202363"/>
          <p14:tracePt t="248106" x="2789238" y="6226175"/>
          <p14:tracePt t="248123" x="2797175" y="6232525"/>
          <p14:tracePt t="248140" x="2803525" y="6248400"/>
          <p14:tracePt t="248157" x="2811463" y="6248400"/>
          <p14:tracePt t="248174" x="2811463" y="6256338"/>
          <p14:tracePt t="248190" x="2827338" y="6270625"/>
          <p14:tracePt t="248206" x="2857500" y="6302375"/>
          <p14:tracePt t="248208" x="2879725" y="6302375"/>
          <p14:tracePt t="248223" x="2911475" y="6308725"/>
          <p14:tracePt t="248240" x="3032125" y="6378575"/>
          <p14:tracePt t="248256" x="3070225" y="6408738"/>
          <p14:tracePt t="248274" x="3078163" y="6416675"/>
          <p14:tracePt t="248290" x="3124200" y="6438900"/>
          <p14:tracePt t="248306" x="3154363" y="6446838"/>
          <p14:tracePt t="248323" x="3178175" y="6446838"/>
          <p14:tracePt t="248340" x="3216275" y="6461125"/>
          <p14:tracePt t="248357" x="3246438" y="6461125"/>
          <p14:tracePt t="248373" x="3268663" y="6461125"/>
          <p14:tracePt t="248390" x="3276600" y="6461125"/>
          <p14:tracePt t="248504" x="3284538" y="6461125"/>
          <p14:tracePt t="249008" x="3298825" y="6461125"/>
          <p14:tracePt t="249016" x="3322638" y="6461125"/>
          <p14:tracePt t="249025" x="3344863" y="6461125"/>
          <p14:tracePt t="249026" x="0" y="0"/>
        </p14:tracePtLst>
        <p14:tracePtLst>
          <p14:tracePt t="250896" x="7337425" y="2857500"/>
          <p14:tracePt t="250968" x="7353300" y="2849563"/>
          <p14:tracePt t="250976" x="7383463" y="2841625"/>
          <p14:tracePt t="250990" x="7437438" y="2841625"/>
          <p14:tracePt t="251007" x="7650163" y="2841625"/>
          <p14:tracePt t="251023" x="7742238" y="2841625"/>
          <p14:tracePt t="251040" x="7818438" y="2841625"/>
          <p14:tracePt t="251057" x="8085138" y="2879725"/>
          <p14:tracePt t="251073" x="8175625" y="2911475"/>
          <p14:tracePt t="251090" x="8313738" y="2941638"/>
          <p14:tracePt t="251107" x="8458200" y="2949575"/>
          <p14:tracePt t="251123" x="8664575" y="2949575"/>
          <p14:tracePt t="251140" x="8937625" y="2949575"/>
          <p14:tracePt t="251157" x="9159875" y="2949575"/>
          <p14:tracePt t="251161" x="9250363" y="2949575"/>
          <p14:tracePt t="251176" x="9494838" y="2949575"/>
          <p14:tracePt t="251190" x="9547225" y="2955925"/>
          <p14:tracePt t="251207" x="9623425" y="2955925"/>
          <p14:tracePt t="251223" x="9639300" y="2955925"/>
          <p14:tracePt t="251240" x="9661525" y="2955925"/>
          <p14:tracePt t="251257" x="9745663" y="2955925"/>
          <p14:tracePt t="251274" x="9890125" y="2955925"/>
          <p14:tracePt t="251290" x="10074275" y="2955925"/>
          <p14:tracePt t="251307" x="10363200" y="2955925"/>
          <p14:tracePt t="251323" x="10575925" y="2979738"/>
          <p14:tracePt t="251340" x="10714038" y="2987675"/>
          <p14:tracePt t="251357" x="10766425" y="3009900"/>
          <p14:tracePt t="251361" x="10774363" y="3009900"/>
          <p14:tracePt t="251384" x="10790238" y="3009900"/>
          <p14:tracePt t="251392" x="10798175" y="3009900"/>
          <p14:tracePt t="251407" x="10828338" y="3009900"/>
          <p14:tracePt t="251424" x="10888663" y="3009900"/>
          <p14:tracePt t="251441" x="10988675" y="3001963"/>
          <p14:tracePt t="251457" x="11033125" y="3001963"/>
          <p14:tracePt t="251474" x="11049000" y="2994025"/>
          <p14:tracePt t="251648" x="11010900" y="2994025"/>
          <p14:tracePt t="251656" x="10918825" y="2994025"/>
          <p14:tracePt t="251664" x="10812463" y="2994025"/>
          <p14:tracePt t="251673" x="10698163" y="2979738"/>
          <p14:tracePt t="251690" x="10485438" y="2963863"/>
          <p14:tracePt t="251707" x="10294938" y="2917825"/>
          <p14:tracePt t="251723" x="10088563" y="2917825"/>
          <p14:tracePt t="251740" x="9859963" y="2917825"/>
          <p14:tracePt t="251757" x="9699625" y="2917825"/>
          <p14:tracePt t="251760" x="9631363" y="2917825"/>
          <p14:tracePt t="251773" x="9555163" y="2917825"/>
          <p14:tracePt t="251790" x="9372600" y="2925763"/>
          <p14:tracePt t="251793" x="9236075" y="2941638"/>
          <p14:tracePt t="251807" x="8937625" y="2949575"/>
          <p14:tracePt t="251823" x="8580438" y="2949575"/>
          <p14:tracePt t="251840" x="8366125" y="2949575"/>
          <p14:tracePt t="251857" x="8283575" y="2949575"/>
          <p14:tracePt t="251874" x="8099425" y="2949575"/>
          <p14:tracePt t="251890" x="8047038" y="2955925"/>
          <p14:tracePt t="251907" x="8016875" y="2955925"/>
          <p14:tracePt t="251923" x="7978775" y="2979738"/>
          <p14:tracePt t="251940" x="7962900" y="3001963"/>
          <p14:tracePt t="251957" x="7940675" y="3001963"/>
          <p14:tracePt t="251974" x="7916863" y="3001963"/>
          <p14:tracePt t="252120" x="0" y="0"/>
        </p14:tracePtLst>
        <p14:tracePtLst>
          <p14:tracePt t="253392" x="2987675" y="6370638"/>
          <p14:tracePt t="253432" x="2994025" y="6370638"/>
          <p14:tracePt t="253440" x="3009900" y="6370638"/>
          <p14:tracePt t="253457" x="3070225" y="6370638"/>
          <p14:tracePt t="253473" x="3154363" y="6370638"/>
          <p14:tracePt t="253490" x="3246438" y="6370638"/>
          <p14:tracePt t="253507" x="3284538" y="6370638"/>
          <p14:tracePt t="253541" x="3306763" y="6370638"/>
          <p14:tracePt t="253557" x="3306763" y="6362700"/>
          <p14:tracePt t="254064" x="0" y="0"/>
        </p14:tracePtLst>
        <p14:tracePtLst>
          <p14:tracePt t="257541" x="7421563" y="3551238"/>
          <p14:tracePt t="257543" x="7413625" y="3559175"/>
          <p14:tracePt t="257557" x="7407275" y="3565525"/>
          <p14:tracePt t="257574" x="7391400" y="3589338"/>
          <p14:tracePt t="257591" x="7361238" y="3649663"/>
          <p14:tracePt t="257609" x="7353300" y="3673475"/>
          <p14:tracePt t="257624" x="7353300" y="3703638"/>
          <p14:tracePt t="257641" x="7353300" y="3717925"/>
          <p14:tracePt t="257658" x="7353300" y="3733800"/>
          <p14:tracePt t="257674" x="7353300" y="3741738"/>
          <p14:tracePt t="257691" x="7353300" y="3749675"/>
          <p14:tracePt t="257712" x="7353300" y="3763963"/>
          <p14:tracePt t="257728" x="7353300" y="3771900"/>
          <p14:tracePt t="257744" x="7353300" y="3779838"/>
          <p14:tracePt t="257758" x="7361238" y="3779838"/>
          <p14:tracePt t="257774" x="7375525" y="3802063"/>
          <p14:tracePt t="257791" x="7399338" y="3825875"/>
          <p14:tracePt t="257808" x="7429500" y="3848100"/>
          <p14:tracePt t="257824" x="7445375" y="3863975"/>
          <p14:tracePt t="257841" x="7475538" y="3894138"/>
          <p14:tracePt t="257858" x="7489825" y="3894138"/>
          <p14:tracePt t="257874" x="7559675" y="3902075"/>
          <p14:tracePt t="257891" x="7581900" y="3908425"/>
          <p14:tracePt t="257908" x="7612063" y="3908425"/>
          <p14:tracePt t="257924" x="7627938" y="3908425"/>
          <p14:tracePt t="257944" x="7635875" y="3908425"/>
          <p14:tracePt t="257960" x="7650163" y="3908425"/>
          <p14:tracePt t="257974" x="7658100" y="3908425"/>
          <p14:tracePt t="257991" x="7704138" y="3908425"/>
          <p14:tracePt t="258007" x="7826375" y="3908425"/>
          <p14:tracePt t="258024" x="7870825" y="3902075"/>
          <p14:tracePt t="258041" x="7908925" y="3902075"/>
          <p14:tracePt t="258074" x="7916863" y="3902075"/>
          <p14:tracePt t="258096" x="7916863" y="3894138"/>
          <p14:tracePt t="258112" x="7924800" y="3886200"/>
          <p14:tracePt t="258128" x="7932738" y="3870325"/>
          <p14:tracePt t="258141" x="7940675" y="3870325"/>
          <p14:tracePt t="258158" x="7954963" y="3848100"/>
          <p14:tracePt t="258174" x="7962900" y="3840163"/>
          <p14:tracePt t="258176" x="7978775" y="3825875"/>
          <p14:tracePt t="258191" x="8001000" y="3794125"/>
          <p14:tracePt t="258208" x="8001000" y="3779838"/>
          <p14:tracePt t="258224" x="8001000" y="3763963"/>
          <p14:tracePt t="258241" x="8001000" y="3749675"/>
          <p14:tracePt t="258257" x="8001000" y="3741738"/>
          <p14:tracePt t="258275" x="8001000" y="3733800"/>
          <p14:tracePt t="258291" x="8001000" y="3725863"/>
          <p14:tracePt t="258312" x="8001000" y="3717925"/>
          <p14:tracePt t="258328" x="7993063" y="3687763"/>
          <p14:tracePt t="258344" x="7978775" y="3673475"/>
          <p14:tracePt t="258358" x="7978775" y="3665538"/>
          <p14:tracePt t="258374" x="7970838" y="3657600"/>
          <p14:tracePt t="258377" x="7962900" y="3649663"/>
          <p14:tracePt t="258391" x="7947025" y="3635375"/>
          <p14:tracePt t="258408" x="7940675" y="3627438"/>
          <p14:tracePt t="258576" x="7932738" y="3619500"/>
          <p14:tracePt t="258600" x="7924800" y="3619500"/>
          <p14:tracePt t="258608" x="7916863" y="3619500"/>
          <p14:tracePt t="258624" x="7902575" y="3619500"/>
          <p14:tracePt t="258641" x="7870825" y="3619500"/>
          <p14:tracePt t="258642" x="0" y="0"/>
        </p14:tracePtLst>
        <p14:tracePtLst>
          <p14:tracePt t="259921" x="3832225" y="6035675"/>
          <p14:tracePt t="259928" x="3832225" y="6042025"/>
          <p14:tracePt t="259941" x="3832225" y="6049963"/>
          <p14:tracePt t="259958" x="3848100" y="6080125"/>
          <p14:tracePt t="259975" x="3848100" y="6088063"/>
          <p14:tracePt t="259991" x="3856038" y="6111875"/>
          <p14:tracePt t="260016" x="3863975" y="6118225"/>
          <p14:tracePt t="260056" x="3870325" y="6126163"/>
          <p14:tracePt t="260088" x="3870325" y="6134100"/>
          <p14:tracePt t="260096" x="3870325" y="6142038"/>
          <p14:tracePt t="260112" x="3878263" y="6142038"/>
          <p14:tracePt t="260128" x="3886200" y="6149975"/>
          <p14:tracePt t="260141" x="3894138" y="6156325"/>
          <p14:tracePt t="260158" x="3902075" y="6172200"/>
          <p14:tracePt t="260174" x="3916363" y="6180138"/>
          <p14:tracePt t="260191" x="3970338" y="6202363"/>
          <p14:tracePt t="260207" x="3992563" y="6202363"/>
          <p14:tracePt t="260224" x="4008438" y="6202363"/>
          <p14:tracePt t="260241" x="4046538" y="6202363"/>
          <p14:tracePt t="260258" x="4060825" y="6202363"/>
          <p14:tracePt t="260274" x="4076700" y="6202363"/>
          <p14:tracePt t="260291" x="4098925" y="6188075"/>
          <p14:tracePt t="260308" x="4122738" y="6172200"/>
          <p14:tracePt t="260324" x="4144963" y="6134100"/>
          <p14:tracePt t="260330" x="4152900" y="6118225"/>
          <p14:tracePt t="260341" x="4152900" y="6111875"/>
          <p14:tracePt t="260358" x="4175125" y="6080125"/>
          <p14:tracePt t="260374" x="4191000" y="6042025"/>
          <p14:tracePt t="260391" x="4191000" y="6003925"/>
          <p14:tracePt t="260408" x="4206875" y="5997575"/>
          <p14:tracePt t="260424" x="4206875" y="5989638"/>
          <p14:tracePt t="260441" x="4206875" y="5973763"/>
          <p14:tracePt t="260544" x="4206875" y="5965825"/>
          <p14:tracePt t="260568" x="4198938" y="5951538"/>
          <p14:tracePt t="260657" x="4198938" y="5943600"/>
          <p14:tracePt t="260672" x="4191000" y="5943600"/>
          <p14:tracePt t="260744" x="4175125" y="5935663"/>
          <p14:tracePt t="260761" x="0" y="0"/>
        </p14:tracePtLst>
        <p14:tracePtLst>
          <p14:tracePt t="263865" x="8466138" y="3756025"/>
          <p14:tracePt t="263872" x="8458200" y="3763963"/>
          <p14:tracePt t="263881" x="8458200" y="3771900"/>
          <p14:tracePt t="263891" x="8450263" y="3771900"/>
          <p14:tracePt t="263908" x="8442325" y="3779838"/>
          <p14:tracePt t="263925" x="8420100" y="3787775"/>
          <p14:tracePt t="263927" x="8420100" y="3794125"/>
          <p14:tracePt t="263941" x="8412163" y="3794125"/>
          <p14:tracePt t="263958" x="8412163" y="3802063"/>
          <p14:tracePt t="263959" x="8397875" y="3817938"/>
          <p14:tracePt t="263976" x="8382000" y="3832225"/>
          <p14:tracePt t="263992" x="8374063" y="3848100"/>
          <p14:tracePt t="264008" x="8366125" y="3863975"/>
          <p14:tracePt t="264025" x="8366125" y="3886200"/>
          <p14:tracePt t="264042" x="8351838" y="3908425"/>
          <p14:tracePt t="264059" x="8343900" y="3940175"/>
          <p14:tracePt t="264075" x="8343900" y="3962400"/>
          <p14:tracePt t="264092" x="8335963" y="3984625"/>
          <p14:tracePt t="264108" x="8328025" y="4008438"/>
          <p14:tracePt t="264125" x="8321675" y="4030663"/>
          <p14:tracePt t="264128" x="8321675" y="4046538"/>
          <p14:tracePt t="264144" x="8321675" y="4054475"/>
          <p14:tracePt t="264158" x="8321675" y="4060825"/>
          <p14:tracePt t="264175" x="8313738" y="4098925"/>
          <p14:tracePt t="264192" x="8313738" y="4122738"/>
          <p14:tracePt t="264208" x="8313738" y="4130675"/>
          <p14:tracePt t="264225" x="8313738" y="4160838"/>
          <p14:tracePt t="264242" x="8313738" y="4175125"/>
          <p14:tracePt t="264264" x="8313738" y="4183063"/>
          <p14:tracePt t="264275" x="8321675" y="4191000"/>
          <p14:tracePt t="264292" x="8328025" y="4191000"/>
          <p14:tracePt t="264308" x="8328025" y="4198938"/>
          <p14:tracePt t="264325" x="8335963" y="4198938"/>
          <p14:tracePt t="264408" x="8343900" y="4198938"/>
          <p14:tracePt t="264417" x="8366125" y="4198938"/>
          <p14:tracePt t="264424" x="8404225" y="4198938"/>
          <p14:tracePt t="264442" x="8496300" y="4198938"/>
          <p14:tracePt t="264458" x="8556625" y="4198938"/>
          <p14:tracePt t="264475" x="8580438" y="4198938"/>
          <p14:tracePt t="264492" x="8594725" y="4198938"/>
          <p14:tracePt t="264508" x="8610600" y="4198938"/>
          <p14:tracePt t="264525" x="8618538" y="4191000"/>
          <p14:tracePt t="264542" x="8632825" y="4183063"/>
          <p14:tracePt t="264558" x="8648700" y="4160838"/>
          <p14:tracePt t="264560" x="8656638" y="4144963"/>
          <p14:tracePt t="264575" x="8670925" y="4122738"/>
          <p14:tracePt t="264592" x="8686800" y="4098925"/>
          <p14:tracePt t="264608" x="8732838" y="4016375"/>
          <p14:tracePt t="264625" x="8732838" y="3992563"/>
          <p14:tracePt t="264642" x="8740775" y="3978275"/>
          <p14:tracePt t="264658" x="8740775" y="3970338"/>
          <p14:tracePt t="264675" x="8755063" y="3962400"/>
          <p14:tracePt t="264692" x="8755063" y="3954463"/>
          <p14:tracePt t="264888" x="0" y="0"/>
        </p14:tracePtLst>
        <p14:tracePtLst>
          <p14:tracePt t="266137" x="4321175" y="5921375"/>
          <p14:tracePt t="266152" x="4313238" y="5951538"/>
          <p14:tracePt t="266160" x="4305300" y="5973763"/>
          <p14:tracePt t="266175" x="4297363" y="5997575"/>
          <p14:tracePt t="266192" x="4297363" y="6027738"/>
          <p14:tracePt t="266208" x="4297363" y="6049963"/>
          <p14:tracePt t="266225" x="4297363" y="6065838"/>
          <p14:tracePt t="266242" x="4297363" y="6080125"/>
          <p14:tracePt t="266259" x="4297363" y="6096000"/>
          <p14:tracePt t="266275" x="4297363" y="6103938"/>
          <p14:tracePt t="266292" x="4297363" y="6134100"/>
          <p14:tracePt t="266309" x="4297363" y="6156325"/>
          <p14:tracePt t="266311" x="4297363" y="6172200"/>
          <p14:tracePt t="266325" x="4297363" y="6180138"/>
          <p14:tracePt t="266330" x="4305300" y="6194425"/>
          <p14:tracePt t="266342" x="4313238" y="6202363"/>
          <p14:tracePt t="266359" x="4313238" y="6232525"/>
          <p14:tracePt t="266375" x="4335463" y="6264275"/>
          <p14:tracePt t="266392" x="4343400" y="6278563"/>
          <p14:tracePt t="266409" x="4351338" y="6294438"/>
          <p14:tracePt t="266425" x="4359275" y="6308725"/>
          <p14:tracePt t="266442" x="4365625" y="6308725"/>
          <p14:tracePt t="266504" x="4365625" y="6316663"/>
          <p14:tracePt t="266544" x="4373563" y="6324600"/>
          <p14:tracePt t="266585" x="4373563" y="6332538"/>
          <p14:tracePt t="266608" x="4381500" y="6340475"/>
          <p14:tracePt t="266624" x="4389438" y="6340475"/>
          <p14:tracePt t="266632" x="4403725" y="6340475"/>
          <p14:tracePt t="266642" x="4411663" y="6340475"/>
          <p14:tracePt t="266659" x="4435475" y="6340475"/>
          <p14:tracePt t="266675" x="4441825" y="6340475"/>
          <p14:tracePt t="266692" x="4457700" y="6340475"/>
          <p14:tracePt t="266708" x="4473575" y="6340475"/>
          <p14:tracePt t="266725" x="4487863" y="6340475"/>
          <p14:tracePt t="266742" x="4503738" y="6324600"/>
          <p14:tracePt t="266759" x="4533900" y="6294438"/>
          <p14:tracePt t="266776" x="4541838" y="6278563"/>
          <p14:tracePt t="266792" x="4556125" y="6264275"/>
          <p14:tracePt t="266808" x="4572000" y="6248400"/>
          <p14:tracePt t="266825" x="4587875" y="6240463"/>
          <p14:tracePt t="266842" x="4594225" y="6218238"/>
          <p14:tracePt t="266859" x="4610100" y="6188075"/>
          <p14:tracePt t="266875" x="4618038" y="6180138"/>
          <p14:tracePt t="266892" x="4625975" y="6164263"/>
          <p14:tracePt t="266909" x="4625975" y="6142038"/>
          <p14:tracePt t="266925" x="4625975" y="6111875"/>
          <p14:tracePt t="266942" x="4625975" y="6103938"/>
          <p14:tracePt t="266958" x="4625975" y="6088063"/>
          <p14:tracePt t="266975" x="4625975" y="6073775"/>
          <p14:tracePt t="266992" x="4632325" y="6065838"/>
          <p14:tracePt t="267008" x="4632325" y="6035675"/>
          <p14:tracePt t="267025" x="4625975" y="6019800"/>
          <p14:tracePt t="267042" x="4610100" y="5989638"/>
          <p14:tracePt t="267058" x="4594225" y="5959475"/>
          <p14:tracePt t="267075" x="4587875" y="5943600"/>
          <p14:tracePt t="267092" x="4572000" y="5927725"/>
          <p14:tracePt t="267108" x="4564063" y="5913438"/>
          <p14:tracePt t="267125" x="4556125" y="5905500"/>
          <p14:tracePt t="267152" x="4549775" y="5889625"/>
          <p14:tracePt t="267161" x="4541838" y="5889625"/>
          <p14:tracePt t="267175" x="4518025" y="5875338"/>
          <p14:tracePt t="267192" x="4503738" y="5859463"/>
          <p14:tracePt t="267208" x="4473575" y="5837238"/>
          <p14:tracePt t="267225" x="4457700" y="5829300"/>
          <p14:tracePt t="267242" x="4449763" y="5821363"/>
          <p14:tracePt t="267258" x="4441825" y="5807075"/>
          <p14:tracePt t="267312" x="4435475" y="5807075"/>
          <p14:tracePt t="267328" x="4419600" y="5807075"/>
          <p14:tracePt t="267336" x="4411663" y="5807075"/>
          <p14:tracePt t="267344" x="4403725" y="5807075"/>
          <p14:tracePt t="267720" x="0" y="0"/>
        </p14:tracePtLst>
        <p14:tracePtLst>
          <p14:tracePt t="269377" x="9563100" y="4365625"/>
          <p14:tracePt t="269576" x="0" y="0"/>
        </p14:tracePtLst>
        <p14:tracePtLst>
          <p14:tracePt t="270904" x="5684838" y="5875338"/>
          <p14:tracePt t="270912" x="5676900" y="5889625"/>
          <p14:tracePt t="270928" x="5661025" y="5897563"/>
          <p14:tracePt t="270942" x="5654675" y="5905500"/>
          <p14:tracePt t="270959" x="5638800" y="5935663"/>
          <p14:tracePt t="270977" x="5630863" y="5951538"/>
          <p14:tracePt t="270992" x="5622925" y="5973763"/>
          <p14:tracePt t="271009" x="5622925" y="5981700"/>
          <p14:tracePt t="271026" x="5616575" y="5981700"/>
          <p14:tracePt t="271042" x="5608638" y="5989638"/>
          <p14:tracePt t="271059" x="5592763" y="5997575"/>
          <p14:tracePt t="271077" x="5592763" y="6011863"/>
          <p14:tracePt t="271092" x="5592763" y="6019800"/>
          <p14:tracePt t="271109" x="5592763" y="6065838"/>
          <p14:tracePt t="271126" x="5592763" y="6103938"/>
          <p14:tracePt t="271142" x="5592763" y="6126163"/>
          <p14:tracePt t="271145" x="5592763" y="6142038"/>
          <p14:tracePt t="271159" x="5592763" y="6164263"/>
          <p14:tracePt t="271177" x="5592763" y="6180138"/>
          <p14:tracePt t="271192" x="5592763" y="6194425"/>
          <p14:tracePt t="271209" x="5600700" y="6202363"/>
          <p14:tracePt t="271226" x="5608638" y="6218238"/>
          <p14:tracePt t="271242" x="5616575" y="6226175"/>
          <p14:tracePt t="271259" x="5616575" y="6240463"/>
          <p14:tracePt t="271276" x="5622925" y="6264275"/>
          <p14:tracePt t="271292" x="5638800" y="6270625"/>
          <p14:tracePt t="271309" x="5638800" y="6286500"/>
          <p14:tracePt t="271311" x="5646738" y="6286500"/>
          <p14:tracePt t="271326" x="5646738" y="6294438"/>
          <p14:tracePt t="271342" x="5654675" y="6302375"/>
          <p14:tracePt t="271347" x="5661025" y="6308725"/>
          <p14:tracePt t="271361" x="5668963" y="6308725"/>
          <p14:tracePt t="271377" x="5668963" y="6324600"/>
          <p14:tracePt t="271392" x="5676900" y="6332538"/>
          <p14:tracePt t="271409" x="5684838" y="6340475"/>
          <p14:tracePt t="271432" x="5692775" y="6340475"/>
          <p14:tracePt t="271472" x="5699125" y="6340475"/>
          <p14:tracePt t="271560" x="5707063" y="6340475"/>
          <p14:tracePt t="271568" x="5730875" y="6340475"/>
          <p14:tracePt t="271577" x="5753100" y="6340475"/>
          <p14:tracePt t="271592" x="5791200" y="6340475"/>
          <p14:tracePt t="271609" x="5807075" y="6340475"/>
          <p14:tracePt t="271626" x="5845175" y="6340475"/>
          <p14:tracePt t="271642" x="5851525" y="6340475"/>
          <p14:tracePt t="271704" x="5859463" y="6332538"/>
          <p14:tracePt t="271712" x="5875338" y="6324600"/>
          <p14:tracePt t="271729" x="5897563" y="6316663"/>
          <p14:tracePt t="271742" x="5905500" y="6308725"/>
          <p14:tracePt t="271759" x="5927725" y="6278563"/>
          <p14:tracePt t="271776" x="5935663" y="6256338"/>
          <p14:tracePt t="271792" x="5943600" y="6248400"/>
          <p14:tracePt t="271816" x="5943600" y="6240463"/>
          <p14:tracePt t="271825" x="5951538" y="6232525"/>
          <p14:tracePt t="271848" x="5951538" y="6226175"/>
          <p14:tracePt t="271859" x="5951538" y="6218238"/>
          <p14:tracePt t="271876" x="5951538" y="6194425"/>
          <p14:tracePt t="271892" x="5951538" y="6180138"/>
          <p14:tracePt t="271909" x="5959475" y="6142038"/>
          <p14:tracePt t="271926" x="5959475" y="6103938"/>
          <p14:tracePt t="271942" x="5959475" y="6080125"/>
          <p14:tracePt t="271944" x="5959475" y="6073775"/>
          <p14:tracePt t="271962" x="5959475" y="6057900"/>
          <p14:tracePt t="271975" x="5959475" y="6049963"/>
          <p14:tracePt t="271992" x="5959475" y="6042025"/>
          <p14:tracePt t="272016" x="5959475" y="6035675"/>
          <p14:tracePt t="272032" x="5959475" y="6027738"/>
          <p14:tracePt t="272042" x="5959475" y="6011863"/>
          <p14:tracePt t="272060" x="5943600" y="5973763"/>
          <p14:tracePt t="272075" x="5943600" y="5951538"/>
          <p14:tracePt t="272092" x="5935663" y="5921375"/>
          <p14:tracePt t="272109" x="5927725" y="5905500"/>
          <p14:tracePt t="272126" x="5921375" y="5889625"/>
          <p14:tracePt t="272144" x="5921375" y="5883275"/>
          <p14:tracePt t="272184" x="5913438" y="5883275"/>
          <p14:tracePt t="272200" x="5905500" y="5875338"/>
          <p14:tracePt t="272216" x="5897563" y="5875338"/>
          <p14:tracePt t="272224" x="5897563" y="5867400"/>
          <p14:tracePt t="272240" x="5889625" y="5867400"/>
          <p14:tracePt t="272264" x="5883275" y="5867400"/>
          <p14:tracePt t="272296" x="5875338" y="5867400"/>
          <p14:tracePt t="272528" x="0" y="0"/>
        </p14:tracePtLst>
        <p14:tracePtLst>
          <p14:tracePt t="276234" x="10371138" y="4419600"/>
          <p14:tracePt t="276241" x="10347325" y="4441825"/>
          <p14:tracePt t="276259" x="10333038" y="4465638"/>
          <p14:tracePt t="276276" x="10309225" y="4503738"/>
          <p14:tracePt t="276293" x="10271125" y="4533900"/>
          <p14:tracePt t="276296" x="10264775" y="4549775"/>
          <p14:tracePt t="276309" x="10256838" y="4556125"/>
          <p14:tracePt t="276326" x="10240963" y="4579938"/>
          <p14:tracePt t="276352" x="10233025" y="4587875"/>
          <p14:tracePt t="276400" x="10233025" y="4602163"/>
          <p14:tracePt t="276408" x="10233025" y="4610100"/>
          <p14:tracePt t="276416" x="10233025" y="4632325"/>
          <p14:tracePt t="276426" x="10233025" y="4640263"/>
          <p14:tracePt t="276443" x="10233025" y="4686300"/>
          <p14:tracePt t="276460" x="10233025" y="4724400"/>
          <p14:tracePt t="276476" x="10233025" y="4754563"/>
          <p14:tracePt t="276493" x="10233025" y="4778375"/>
          <p14:tracePt t="276495" x="10240963" y="4784725"/>
          <p14:tracePt t="276509" x="10240963" y="4792663"/>
          <p14:tracePt t="276526" x="10248900" y="4800600"/>
          <p14:tracePt t="276560" x="10256838" y="4800600"/>
          <p14:tracePt t="276568" x="10256838" y="4808538"/>
          <p14:tracePt t="276584" x="10264775" y="4808538"/>
          <p14:tracePt t="276592" x="10264775" y="4816475"/>
          <p14:tracePt t="276609" x="10287000" y="4830763"/>
          <p14:tracePt t="276626" x="10325100" y="4854575"/>
          <p14:tracePt t="276643" x="10385425" y="4876800"/>
          <p14:tracePt t="276659" x="10455275" y="4906963"/>
          <p14:tracePt t="276676" x="10499725" y="4922838"/>
          <p14:tracePt t="276693" x="10545763" y="4937125"/>
          <p14:tracePt t="276709" x="10569575" y="4945063"/>
          <p14:tracePt t="276726" x="10591800" y="4945063"/>
          <p14:tracePt t="276728" x="10607675" y="4945063"/>
          <p14:tracePt t="276743" x="10629900" y="4945063"/>
          <p14:tracePt t="276759" x="10675938" y="4945063"/>
          <p14:tracePt t="276776" x="10721975" y="4945063"/>
          <p14:tracePt t="276793" x="10782300" y="4930775"/>
          <p14:tracePt t="276810" x="10804525" y="4922838"/>
          <p14:tracePt t="276826" x="10828338" y="4906963"/>
          <p14:tracePt t="276843" x="10842625" y="4899025"/>
          <p14:tracePt t="276859" x="10858500" y="4884738"/>
          <p14:tracePt t="276876" x="10866438" y="4868863"/>
          <p14:tracePt t="276893" x="10888663" y="4838700"/>
          <p14:tracePt t="276910" x="10918825" y="4800600"/>
          <p14:tracePt t="276926" x="10934700" y="4778375"/>
          <p14:tracePt t="276928" x="10942638" y="4770438"/>
          <p14:tracePt t="276945" x="10942638" y="4746625"/>
          <p14:tracePt t="277000" x="10950575" y="4740275"/>
          <p14:tracePt t="277016" x="10950575" y="4732338"/>
          <p14:tracePt t="277024" x="10950575" y="4724400"/>
          <p14:tracePt t="277032" x="10950575" y="4716463"/>
          <p14:tracePt t="277043" x="10950575" y="4702175"/>
          <p14:tracePt t="277059" x="10926763" y="4664075"/>
          <p14:tracePt t="277076" x="10912475" y="4640263"/>
          <p14:tracePt t="277093" x="10896600" y="4610100"/>
          <p14:tracePt t="277109" x="10896600" y="4602163"/>
          <p14:tracePt t="277126" x="10880725" y="4587875"/>
          <p14:tracePt t="277160" x="10874375" y="4587875"/>
          <p14:tracePt t="277177" x="10866438" y="4587875"/>
          <p14:tracePt t="277178" x="0" y="0"/>
        </p14:tracePtLst>
        <p14:tracePtLst>
          <p14:tracePt t="278609" x="7902575" y="5921375"/>
          <p14:tracePt t="278624" x="7894638" y="5927725"/>
          <p14:tracePt t="278633" x="7886700" y="5927725"/>
          <p14:tracePt t="278656" x="7878763" y="5935663"/>
          <p14:tracePt t="278680" x="7878763" y="5943600"/>
          <p14:tracePt t="278704" x="7870825" y="5951538"/>
          <p14:tracePt t="278712" x="7870825" y="5959475"/>
          <p14:tracePt t="278729" x="7864475" y="5997575"/>
          <p14:tracePt t="278743" x="7864475" y="6027738"/>
          <p14:tracePt t="278760" x="7864475" y="6049963"/>
          <p14:tracePt t="278776" x="7864475" y="6080125"/>
          <p14:tracePt t="278793" x="7864475" y="6096000"/>
          <p14:tracePt t="278810" x="7864475" y="6118225"/>
          <p14:tracePt t="278826" x="7864475" y="6126163"/>
          <p14:tracePt t="278843" x="7864475" y="6142038"/>
          <p14:tracePt t="278860" x="7864475" y="6149975"/>
          <p14:tracePt t="278876" x="7878763" y="6180138"/>
          <p14:tracePt t="278893" x="7886700" y="6194425"/>
          <p14:tracePt t="278897" x="7894638" y="6194425"/>
          <p14:tracePt t="278910" x="7902575" y="6210300"/>
          <p14:tracePt t="278927" x="7916863" y="6226175"/>
          <p14:tracePt t="278943" x="7932738" y="6248400"/>
          <p14:tracePt t="278960" x="7962900" y="6270625"/>
          <p14:tracePt t="278976" x="7962900" y="6278563"/>
          <p14:tracePt t="278993" x="7978775" y="6278563"/>
          <p14:tracePt t="279016" x="7985125" y="6278563"/>
          <p14:tracePt t="279032" x="8001000" y="6278563"/>
          <p14:tracePt t="279048" x="8008938" y="6278563"/>
          <p14:tracePt t="279060" x="8023225" y="6278563"/>
          <p14:tracePt t="279077" x="8061325" y="6278563"/>
          <p14:tracePt t="279093" x="8093075" y="6278563"/>
          <p14:tracePt t="279096" x="8107363" y="6278563"/>
          <p14:tracePt t="279110" x="8115300" y="6278563"/>
          <p14:tracePt t="279126" x="8131175" y="6278563"/>
          <p14:tracePt t="279129" x="8137525" y="6278563"/>
          <p14:tracePt t="279152" x="8153400" y="6278563"/>
          <p14:tracePt t="279176" x="8161338" y="6278563"/>
          <p14:tracePt t="279192" x="8175625" y="6270625"/>
          <p14:tracePt t="279200" x="8183563" y="6264275"/>
          <p14:tracePt t="279210" x="8191500" y="6264275"/>
          <p14:tracePt t="279227" x="8207375" y="6240463"/>
          <p14:tracePt t="279243" x="8213725" y="6226175"/>
          <p14:tracePt t="279260" x="8229600" y="6210300"/>
          <p14:tracePt t="279276" x="8245475" y="6194425"/>
          <p14:tracePt t="279293" x="8251825" y="6180138"/>
          <p14:tracePt t="279310" x="8251825" y="6172200"/>
          <p14:tracePt t="279329" x="8259763" y="6164263"/>
          <p14:tracePt t="279344" x="8259763" y="6156325"/>
          <p14:tracePt t="279359" x="8267700" y="6134100"/>
          <p14:tracePt t="279376" x="8275638" y="6118225"/>
          <p14:tracePt t="279393" x="8283575" y="6103938"/>
          <p14:tracePt t="279410" x="8283575" y="6080125"/>
          <p14:tracePt t="279427" x="8283575" y="6057900"/>
          <p14:tracePt t="279443" x="8283575" y="6035675"/>
          <p14:tracePt t="279460" x="8283575" y="6011863"/>
          <p14:tracePt t="279477" x="8283575" y="6003925"/>
          <p14:tracePt t="279493" x="8283575" y="5981700"/>
          <p14:tracePt t="279510" x="8283575" y="5973763"/>
          <p14:tracePt t="279512" x="8283575" y="5965825"/>
          <p14:tracePt t="280049" x="8283575" y="5959475"/>
          <p14:tracePt t="280576" x="0" y="0"/>
        </p14:tracePtLst>
        <p14:tracePtLst>
          <p14:tracePt t="285969" x="4632325" y="6226175"/>
          <p14:tracePt t="286040" x="4640263" y="6232525"/>
          <p14:tracePt t="286112" x="4648200" y="6232525"/>
          <p14:tracePt t="286128" x="4656138" y="6232525"/>
          <p14:tracePt t="286144" x="4670425" y="6232525"/>
          <p14:tracePt t="286168" x="4678363" y="6232525"/>
          <p14:tracePt t="286184" x="4686300" y="6232525"/>
          <p14:tracePt t="286193" x="4694238" y="6232525"/>
          <p14:tracePt t="286208" x="4694238" y="6240463"/>
          <p14:tracePt t="286216" x="4702175" y="6240463"/>
          <p14:tracePt t="286232" x="4702175" y="6248400"/>
          <p14:tracePt t="286248" x="4716463" y="6248400"/>
          <p14:tracePt t="286261" x="4732338" y="6248400"/>
          <p14:tracePt t="286277" x="4770438" y="6248400"/>
          <p14:tracePt t="286294" x="4830763" y="6248400"/>
          <p14:tracePt t="286295" x="4860925" y="6256338"/>
          <p14:tracePt t="286312" x="4937125" y="6264275"/>
          <p14:tracePt t="286327" x="4983163" y="6278563"/>
          <p14:tracePt t="286344" x="5006975" y="6286500"/>
          <p14:tracePt t="286361" x="5021263" y="6286500"/>
          <p14:tracePt t="286377" x="5029200" y="6286500"/>
          <p14:tracePt t="286394" x="5037138" y="6294438"/>
          <p14:tracePt t="286410" x="5045075" y="6294438"/>
          <p14:tracePt t="286427" x="5089525" y="6294438"/>
          <p14:tracePt t="286444" x="5181600" y="6316663"/>
          <p14:tracePt t="286461" x="5295900" y="6332538"/>
          <p14:tracePt t="286477" x="5364163" y="6332538"/>
          <p14:tracePt t="286494" x="5387975" y="6346825"/>
          <p14:tracePt t="286495" x="5402263" y="6346825"/>
          <p14:tracePt t="287872" x="0" y="0"/>
        </p14:tracePtLst>
        <p14:tracePtLst>
          <p14:tracePt t="289137" x="4579938" y="6302375"/>
          <p14:tracePt t="289280" x="4587875" y="6302375"/>
          <p14:tracePt t="289288" x="4594225" y="6302375"/>
          <p14:tracePt t="289296" x="4602163" y="6302375"/>
          <p14:tracePt t="289320" x="4618038" y="6302375"/>
          <p14:tracePt t="289328" x="4625975" y="6302375"/>
          <p14:tracePt t="289344" x="4640263" y="6302375"/>
          <p14:tracePt t="289361" x="4670425" y="6302375"/>
          <p14:tracePt t="289377" x="4708525" y="6302375"/>
          <p14:tracePt t="289394" x="4732338" y="6302375"/>
          <p14:tracePt t="289411" x="4830763" y="6302375"/>
          <p14:tracePt t="289428" x="4914900" y="6302375"/>
          <p14:tracePt t="289444" x="4999038" y="6302375"/>
          <p14:tracePt t="289461" x="5045075" y="6302375"/>
          <p14:tracePt t="289463" x="5075238" y="6302375"/>
          <p14:tracePt t="289478" x="5083175" y="6302375"/>
          <p14:tracePt t="289481" x="5089525" y="6302375"/>
          <p14:tracePt t="289584" x="5113338" y="6302375"/>
          <p14:tracePt t="289592" x="5121275" y="6294438"/>
          <p14:tracePt t="289600" x="5143500" y="6294438"/>
          <p14:tracePt t="289616" x="5203825" y="6270625"/>
          <p14:tracePt t="289628" x="5219700" y="6270625"/>
          <p14:tracePt t="289644" x="5241925" y="6270625"/>
          <p14:tracePt t="289661" x="5257800" y="6270625"/>
          <p14:tracePt t="289776" x="5265738" y="6270625"/>
          <p14:tracePt t="289784" x="5280025" y="6270625"/>
          <p14:tracePt t="289808" x="5287963" y="6270625"/>
          <p14:tracePt t="290793" x="0" y="0"/>
        </p14:tracePtLst>
        <p14:tracePtLst>
          <p14:tracePt t="293657" x="6080125" y="6270625"/>
          <p14:tracePt t="293752" x="6096000" y="6270625"/>
          <p14:tracePt t="293760" x="6118225" y="6270625"/>
          <p14:tracePt t="293778" x="6156325" y="6270625"/>
          <p14:tracePt t="293795" x="6210300" y="6270625"/>
          <p14:tracePt t="293811" x="6256338" y="6270625"/>
          <p14:tracePt t="293828" x="6308725" y="6270625"/>
          <p14:tracePt t="293846" x="6346825" y="6270625"/>
          <p14:tracePt t="293848" x="6370638" y="6270625"/>
          <p14:tracePt t="293861" x="6392863" y="6270625"/>
          <p14:tracePt t="293878" x="6446838" y="6270625"/>
          <p14:tracePt t="293895" x="6515100" y="6270625"/>
          <p14:tracePt t="293912" x="6553200" y="6270625"/>
          <p14:tracePt t="293928" x="6569075" y="6270625"/>
          <p14:tracePt t="293945" x="6583363" y="6270625"/>
          <p14:tracePt t="293976" x="6591300" y="6270625"/>
          <p14:tracePt t="294000" x="6599238" y="6270625"/>
          <p14:tracePt t="294008" x="6607175" y="6270625"/>
          <p14:tracePt t="294016" x="6621463" y="6270625"/>
          <p14:tracePt t="294028" x="6629400" y="6264275"/>
          <p14:tracePt t="294046" x="6651625" y="6264275"/>
          <p14:tracePt t="294061" x="6667500" y="6264275"/>
          <p14:tracePt t="294078" x="6683375" y="6264275"/>
          <p14:tracePt t="294095" x="6713538" y="6264275"/>
          <p14:tracePt t="294111" x="6721475" y="6264275"/>
          <p14:tracePt t="294387" x="0" y="0"/>
        </p14:tracePtLst>
        <p14:tracePtLst>
          <p14:tracePt t="295185" x="7026275" y="6302375"/>
          <p14:tracePt t="295328" x="7040563" y="6302375"/>
          <p14:tracePt t="295336" x="7048500" y="6302375"/>
          <p14:tracePt t="295344" x="7078663" y="6302375"/>
          <p14:tracePt t="295361" x="7192963" y="6302375"/>
          <p14:tracePt t="295379" x="7299325" y="6302375"/>
          <p14:tracePt t="295395" x="7407275" y="6302375"/>
          <p14:tracePt t="295411" x="7445375" y="6302375"/>
          <p14:tracePt t="295428" x="7543800" y="6302375"/>
          <p14:tracePt t="295520" x="7551738" y="6302375"/>
          <p14:tracePt t="295544" x="7559675" y="6302375"/>
          <p14:tracePt t="295552" x="7573963" y="6302375"/>
          <p14:tracePt t="295561" x="7589838" y="6302375"/>
          <p14:tracePt t="295578" x="7604125" y="6302375"/>
          <p14:tracePt t="295595" x="7620000" y="6302375"/>
          <p14:tracePt t="295624" x="7627938" y="6302375"/>
          <p14:tracePt t="295632" x="7635875" y="6302375"/>
          <p14:tracePt t="295648" x="7666038" y="6286500"/>
          <p14:tracePt t="295661" x="7680325" y="6286500"/>
          <p14:tracePt t="295678" x="7742238" y="6278563"/>
          <p14:tracePt t="295681" x="7780338" y="6278563"/>
          <p14:tracePt t="295695" x="7826375" y="6278563"/>
          <p14:tracePt t="295711" x="7832725" y="6278563"/>
          <p14:tracePt t="296496" x="0" y="0"/>
        </p14:tracePtLst>
        <p14:tracePtLst>
          <p14:tracePt t="298449" x="7231063" y="3733800"/>
          <p14:tracePt t="298601" x="0" y="0"/>
        </p14:tracePtLst>
        <p14:tracePtLst>
          <p14:tracePt t="299440" x="7146925" y="4389438"/>
          <p14:tracePt t="299448" x="7154863" y="4389438"/>
          <p14:tracePt t="299801" x="0" y="0"/>
        </p14:tracePtLst>
        <p14:tracePtLst>
          <p14:tracePt t="300273" x="7154863" y="4846638"/>
          <p14:tracePt t="300624" x="0" y="0"/>
        </p14:tracePtLst>
        <p14:tracePtLst>
          <p14:tracePt t="301265" x="7116763" y="5464175"/>
          <p14:tracePt t="301473" x="0" y="0"/>
        </p14:tracePtLst>
        <p14:tracePtLst>
          <p14:tracePt t="303017" x="4610100" y="6118225"/>
          <p14:tracePt t="303040" x="4618038" y="6118225"/>
          <p14:tracePt t="303056" x="4632325" y="6118225"/>
          <p14:tracePt t="303064" x="4640263" y="6118225"/>
          <p14:tracePt t="303079" x="4656138" y="6126163"/>
          <p14:tracePt t="303112" x="4670425" y="6134100"/>
          <p14:tracePt t="303136" x="4678363" y="6134100"/>
          <p14:tracePt t="303153" x="4686300" y="6142038"/>
          <p14:tracePt t="303162" x="4694238" y="6142038"/>
          <p14:tracePt t="303179" x="4732338" y="6149975"/>
          <p14:tracePt t="303196" x="4778375" y="6149975"/>
          <p14:tracePt t="303212" x="4860925" y="6149975"/>
          <p14:tracePt t="303229" x="4930775" y="6164263"/>
          <p14:tracePt t="303232" x="4960938" y="6172200"/>
          <p14:tracePt t="303246" x="4968875" y="6172200"/>
          <p14:tracePt t="303262" x="4991100" y="6180138"/>
          <p14:tracePt t="303328" x="5029200" y="6180138"/>
          <p14:tracePt t="303336" x="5045075" y="6180138"/>
          <p14:tracePt t="303345" x="5075238" y="6188075"/>
          <p14:tracePt t="303362" x="5159375" y="6194425"/>
          <p14:tracePt t="303379" x="5211763" y="6218238"/>
          <p14:tracePt t="303396" x="5241925" y="6218238"/>
          <p14:tracePt t="304074" x="0" y="0"/>
        </p14:tracePtLst>
        <p14:tracePtLst>
          <p14:tracePt t="305121" x="6080125" y="6172200"/>
          <p14:tracePt t="305520" x="6088063" y="6172200"/>
          <p14:tracePt t="305529" x="6103938" y="6172200"/>
          <p14:tracePt t="305536" x="6126163" y="6172200"/>
          <p14:tracePt t="305546" x="6164263" y="6172200"/>
          <p14:tracePt t="305562" x="6256338" y="6172200"/>
          <p14:tracePt t="305579" x="6370638" y="6172200"/>
          <p14:tracePt t="305596" x="6477000" y="6172200"/>
          <p14:tracePt t="305613" x="6537325" y="6172200"/>
          <p14:tracePt t="305630" x="6553200" y="6172200"/>
          <p14:tracePt t="305752" x="6561138" y="6172200"/>
          <p14:tracePt t="305848" x="6569075" y="6172200"/>
          <p14:tracePt t="305856" x="6583363" y="6164263"/>
          <p14:tracePt t="305864" x="6599238" y="6156325"/>
          <p14:tracePt t="305879" x="6651625" y="6156325"/>
          <p14:tracePt t="305896" x="6697663" y="6156325"/>
          <p14:tracePt t="305912" x="6713538" y="6156325"/>
          <p14:tracePt t="306320" x="0" y="0"/>
        </p14:tracePtLst>
        <p14:tracePtLst>
          <p14:tracePt t="306857" x="6950075" y="6278563"/>
          <p14:tracePt t="306921" x="6956425" y="6278563"/>
          <p14:tracePt t="306928" x="6964363" y="6278563"/>
          <p14:tracePt t="306960" x="6972300" y="6278563"/>
          <p14:tracePt t="306976" x="6980238" y="6278563"/>
          <p14:tracePt t="307024" x="6994525" y="6278563"/>
          <p14:tracePt t="307040" x="7010400" y="6278563"/>
          <p14:tracePt t="307048" x="7032625" y="6278563"/>
          <p14:tracePt t="307063" x="7086600" y="6270625"/>
          <p14:tracePt t="307081" x="7146925" y="6270625"/>
          <p14:tracePt t="307096" x="7192963" y="6270625"/>
          <p14:tracePt t="307112" x="7239000" y="6270625"/>
          <p14:tracePt t="307146" x="7254875" y="6270625"/>
          <p14:tracePt t="307163" x="7261225" y="6270625"/>
          <p14:tracePt t="307192" x="7277100" y="6270625"/>
          <p14:tracePt t="307200" x="7292975" y="6270625"/>
          <p14:tracePt t="307212" x="7315200" y="6270625"/>
          <p14:tracePt t="307230" x="7375525" y="6270625"/>
          <p14:tracePt t="307232" x="7407275" y="6270625"/>
          <p14:tracePt t="307246" x="7445375" y="6270625"/>
          <p14:tracePt t="307263" x="7497763" y="6270625"/>
          <p14:tracePt t="307265" x="7513638" y="6270625"/>
          <p14:tracePt t="307279" x="7521575" y="6270625"/>
          <p14:tracePt t="307368" x="7527925" y="6270625"/>
          <p14:tracePt t="307384" x="7535863" y="6270625"/>
          <p14:tracePt t="307392" x="7543800" y="6270625"/>
          <p14:tracePt t="307400" x="7551738" y="6270625"/>
          <p14:tracePt t="307413" x="7573963" y="6270625"/>
          <p14:tracePt t="307429" x="7597775" y="6270625"/>
          <p14:tracePt t="307432" x="7604125" y="6270625"/>
          <p14:tracePt t="308138" x="0" y="0"/>
        </p14:tracePtLst>
        <p14:tracePtLst>
          <p14:tracePt t="308890" x="8404225" y="6270625"/>
          <p14:tracePt t="309232" x="8412163" y="6270625"/>
          <p14:tracePt t="309240" x="8420100" y="6270625"/>
          <p14:tracePt t="309272" x="8428038" y="6270625"/>
          <p14:tracePt t="309280" x="8435975" y="6270625"/>
          <p14:tracePt t="309304" x="8442325" y="6270625"/>
          <p14:tracePt t="309320" x="8458200" y="6270625"/>
          <p14:tracePt t="309329" x="8474075" y="6270625"/>
          <p14:tracePt t="309346" x="8534400" y="6270625"/>
          <p14:tracePt t="309363" x="8610600" y="6270625"/>
          <p14:tracePt t="309380" x="8678863" y="6270625"/>
          <p14:tracePt t="309396" x="8740775" y="6270625"/>
          <p14:tracePt t="309413" x="8785225" y="6270625"/>
          <p14:tracePt t="309430" x="8793163" y="6270625"/>
          <p14:tracePt t="309431" x="8801100" y="6270625"/>
          <p14:tracePt t="309480" x="8809038" y="6270625"/>
          <p14:tracePt t="309488" x="8816975" y="6270625"/>
          <p14:tracePt t="309496" x="8823325" y="6270625"/>
          <p14:tracePt t="309513" x="8877300" y="6270625"/>
          <p14:tracePt t="309529" x="8953500" y="6270625"/>
          <p14:tracePt t="309546" x="9021763" y="6270625"/>
          <p14:tracePt t="309563" x="9075738" y="6270625"/>
          <p14:tracePt t="309580" x="9090025" y="6270625"/>
          <p14:tracePt t="310112" x="0" y="0"/>
        </p14:tracePtLst>
        <p14:tracePtLst>
          <p14:tracePt t="310801" x="9228138" y="6248400"/>
          <p14:tracePt t="311000" x="9236075" y="6248400"/>
          <p14:tracePt t="311016" x="9242425" y="6248400"/>
          <p14:tracePt t="311024" x="9258300" y="6248400"/>
          <p14:tracePt t="311032" x="9280525" y="6248400"/>
          <p14:tracePt t="311046" x="9296400" y="6248400"/>
          <p14:tracePt t="311063" x="9388475" y="6248400"/>
          <p14:tracePt t="311080" x="9440863" y="6248400"/>
          <p14:tracePt t="311096" x="9464675" y="6248400"/>
          <p14:tracePt t="311113" x="9478963" y="6248400"/>
          <p14:tracePt t="311130" x="9486900" y="6248400"/>
          <p14:tracePt t="311146" x="9494838" y="6248400"/>
          <p14:tracePt t="311163" x="9517063" y="6248400"/>
          <p14:tracePt t="311180" x="9532938" y="6248400"/>
          <p14:tracePt t="311196" x="9555163" y="6248400"/>
          <p14:tracePt t="311213" x="9578975" y="6248400"/>
          <p14:tracePt t="311215" x="9585325" y="6248400"/>
          <p14:tracePt t="311231" x="9601200" y="6248400"/>
          <p14:tracePt t="311232" x="9609138" y="6248400"/>
          <p14:tracePt t="311246" x="9617075" y="6248400"/>
          <p14:tracePt t="311263" x="9639300" y="6248400"/>
          <p14:tracePt t="311280" x="9647238" y="6248400"/>
          <p14:tracePt t="311297" x="9655175" y="6248400"/>
          <p14:tracePt t="311313" x="9677400" y="6248400"/>
          <p14:tracePt t="311331" x="9715500" y="6248400"/>
          <p14:tracePt t="311346" x="9761538" y="6248400"/>
          <p14:tracePt t="311363" x="9799638" y="6248400"/>
          <p14:tracePt t="311380" x="9829800" y="6248400"/>
          <p14:tracePt t="311397" x="9845675" y="6248400"/>
          <p14:tracePt t="311413" x="9852025" y="6248400"/>
          <p14:tracePt t="311504" x="9867900" y="6248400"/>
          <p14:tracePt t="311512" x="9883775" y="6248400"/>
          <p14:tracePt t="311520" x="9890125" y="6248400"/>
          <p14:tracePt t="312720" x="0" y="0"/>
        </p14:tracePtLst>
        <p14:tracePtLst>
          <p14:tracePt t="313665" x="10188575" y="6264275"/>
          <p14:tracePt t="313976" x="10194925" y="6264275"/>
          <p14:tracePt t="314096" x="10202863" y="6264275"/>
          <p14:tracePt t="314112" x="10210800" y="6264275"/>
          <p14:tracePt t="314120" x="10218738" y="6264275"/>
          <p14:tracePt t="314136" x="10226675" y="6264275"/>
          <p14:tracePt t="314146" x="10233025" y="6264275"/>
          <p14:tracePt t="314232" x="10240963" y="6264275"/>
          <p14:tracePt t="314248" x="10248900" y="6264275"/>
          <p14:tracePt t="314256" x="10256838" y="6264275"/>
          <p14:tracePt t="314264" x="10264775" y="6264275"/>
          <p14:tracePt t="314280" x="10279063" y="6264275"/>
          <p14:tracePt t="314584" x="10287000" y="6264275"/>
          <p14:tracePt t="314616" x="10294938" y="6264275"/>
          <p14:tracePt t="314688" x="10309225" y="6264275"/>
          <p14:tracePt t="314704" x="10363200" y="6264275"/>
          <p14:tracePt t="314712" x="10371138" y="6264275"/>
          <p14:tracePt t="314720" x="10385425" y="6264275"/>
          <p14:tracePt t="314736" x="10393363" y="6264275"/>
          <p14:tracePt t="315472" x="10385425" y="6270625"/>
          <p14:tracePt t="315489" x="10379075" y="6270625"/>
          <p14:tracePt t="315490" x="0" y="0"/>
        </p14:tracePtLst>
        <p14:tracePtLst>
          <p14:tracePt t="316337" x="6918325" y="4784725"/>
          <p14:tracePt t="316352" x="6918325" y="4800600"/>
          <p14:tracePt t="316368" x="6918325" y="4808538"/>
          <p14:tracePt t="316384" x="6918325" y="4830763"/>
          <p14:tracePt t="316392" x="6918325" y="4838700"/>
          <p14:tracePt t="316400" x="6918325" y="4854575"/>
          <p14:tracePt t="316414" x="6918325" y="4860925"/>
          <p14:tracePt t="316430" x="6934200" y="4876800"/>
          <p14:tracePt t="316432" x="6950075" y="4892675"/>
          <p14:tracePt t="316449" x="6964363" y="4906963"/>
          <p14:tracePt t="316463" x="6980238" y="4922838"/>
          <p14:tracePt t="316480" x="6994525" y="4930775"/>
          <p14:tracePt t="316497" x="7018338" y="4953000"/>
          <p14:tracePt t="316514" x="7048500" y="4975225"/>
          <p14:tracePt t="316530" x="7064375" y="4991100"/>
          <p14:tracePt t="316548" x="7086600" y="4991100"/>
          <p14:tracePt t="316576" x="7094538" y="4991100"/>
          <p14:tracePt t="316624" x="7102475" y="4991100"/>
          <p14:tracePt t="316640" x="7140575" y="4991100"/>
          <p14:tracePt t="316650" x="7162800" y="4991100"/>
          <p14:tracePt t="316664" x="7208838" y="4991100"/>
          <p14:tracePt t="316680" x="7239000" y="4975225"/>
          <p14:tracePt t="316697" x="7269163" y="4960938"/>
          <p14:tracePt t="316714" x="7285038" y="4945063"/>
          <p14:tracePt t="316744" x="7292975" y="4937125"/>
          <p14:tracePt t="316776" x="7299325" y="4930775"/>
          <p14:tracePt t="316784" x="7307263" y="4930775"/>
          <p14:tracePt t="316797" x="7307263" y="4914900"/>
          <p14:tracePt t="316814" x="7307263" y="4884738"/>
          <p14:tracePt t="316815" x="7307263" y="4876800"/>
          <p14:tracePt t="316831" x="7307263" y="4854575"/>
          <p14:tracePt t="316848" x="7307263" y="4792663"/>
          <p14:tracePt t="316864" x="7307263" y="4770438"/>
          <p14:tracePt t="316880" x="7261225" y="4686300"/>
          <p14:tracePt t="316897" x="7223125" y="4640263"/>
          <p14:tracePt t="316914" x="7192963" y="4618038"/>
          <p14:tracePt t="316930" x="7162800" y="4587875"/>
          <p14:tracePt t="316948" x="7116763" y="4579938"/>
          <p14:tracePt t="316964" x="7070725" y="4579938"/>
          <p14:tracePt t="316980" x="7032625" y="4579938"/>
          <p14:tracePt t="316997" x="7018338" y="4579938"/>
          <p14:tracePt t="317014" x="6972300" y="4587875"/>
          <p14:tracePt t="317030" x="6956425" y="4587875"/>
          <p14:tracePt t="317104" x="6956425" y="4594225"/>
          <p14:tracePt t="317120" x="6956425" y="4602163"/>
          <p14:tracePt t="317128" x="6956425" y="4610100"/>
          <p14:tracePt t="317136" x="6956425" y="4625975"/>
          <p14:tracePt t="317148" x="6956425" y="4648200"/>
          <p14:tracePt t="317164" x="6956425" y="4664075"/>
          <p14:tracePt t="317181" x="6972300" y="4686300"/>
          <p14:tracePt t="317197" x="6980238" y="4686300"/>
          <p14:tracePt t="317214" x="6980238" y="4702175"/>
          <p14:tracePt t="317215" x="0" y="0"/>
        </p14:tracePtLst>
        <p14:tracePtLst>
          <p14:tracePt t="319040" x="7750175" y="3597275"/>
          <p14:tracePt t="319200" x="7750175" y="3611563"/>
          <p14:tracePt t="319208" x="7764463" y="3619500"/>
          <p14:tracePt t="319217" x="7826375" y="3635375"/>
          <p14:tracePt t="319231" x="8016875" y="3695700"/>
          <p14:tracePt t="319248" x="8283575" y="3763963"/>
          <p14:tracePt t="319264" x="8435975" y="3856038"/>
          <p14:tracePt t="319280" x="8580438" y="3932238"/>
          <p14:tracePt t="319298" x="8670925" y="3946525"/>
          <p14:tracePt t="319314" x="8709025" y="3978275"/>
          <p14:tracePt t="319348" x="8716963" y="3984625"/>
          <p14:tracePt t="319364" x="8732838" y="4000500"/>
          <p14:tracePt t="319381" x="8801100" y="4038600"/>
          <p14:tracePt t="319398" x="8923338" y="4068763"/>
          <p14:tracePt t="319400" x="8991600" y="4092575"/>
          <p14:tracePt t="319414" x="9059863" y="4106863"/>
          <p14:tracePt t="319431" x="9212263" y="4213225"/>
          <p14:tracePt t="319448" x="9236075" y="4229100"/>
          <p14:tracePt t="319520" x="9242425" y="4229100"/>
          <p14:tracePt t="319528" x="9250363" y="4229100"/>
          <p14:tracePt t="319536" x="9266238" y="4237038"/>
          <p14:tracePt t="319547" x="9280525" y="4251325"/>
          <p14:tracePt t="319564" x="9342438" y="4259263"/>
          <p14:tracePt t="319581" x="9418638" y="4289425"/>
          <p14:tracePt t="319597" x="9440863" y="4313238"/>
          <p14:tracePt t="319599" x="9448800" y="4313238"/>
          <p14:tracePt t="319616" x="9471025" y="4327525"/>
          <p14:tracePt t="319631" x="9486900" y="4335463"/>
          <p14:tracePt t="319647" x="9486900" y="4343400"/>
          <p14:tracePt t="319664" x="9494838" y="4351338"/>
          <p14:tracePt t="319680" x="9509125" y="4351338"/>
          <p14:tracePt t="319697" x="9578975" y="4365625"/>
          <p14:tracePt t="319714" x="9631363" y="4389438"/>
          <p14:tracePt t="319731" x="9737725" y="4403725"/>
          <p14:tracePt t="319747" x="9791700" y="4411663"/>
          <p14:tracePt t="319764" x="9799638" y="4411663"/>
          <p14:tracePt t="319832" x="9807575" y="4411663"/>
          <p14:tracePt t="319840" x="9821863" y="4419600"/>
          <p14:tracePt t="319848" x="9845675" y="4435475"/>
          <p14:tracePt t="319864" x="9921875" y="4441825"/>
          <p14:tracePt t="319880" x="9982200" y="4449763"/>
          <p14:tracePt t="319897" x="10050463" y="4479925"/>
          <p14:tracePt t="319914" x="10058400" y="4479925"/>
          <p14:tracePt t="319936" x="10074275" y="4479925"/>
          <p14:tracePt t="319984" x="10088563" y="4479925"/>
          <p14:tracePt t="319992" x="10134600" y="4487863"/>
          <p14:tracePt t="320000" x="10180638" y="4503738"/>
          <p14:tracePt t="320014" x="10233025" y="4511675"/>
          <p14:tracePt t="320031" x="10461625" y="4525963"/>
          <p14:tracePt t="320047" x="10531475" y="4549775"/>
          <p14:tracePt t="320064" x="10553700" y="4556125"/>
          <p14:tracePt t="320144" x="10561638" y="4556125"/>
          <p14:tracePt t="320176" x="10569575" y="4556125"/>
          <p14:tracePt t="320184" x="10575925" y="4556125"/>
          <p14:tracePt t="320384" x="10569575" y="4556125"/>
          <p14:tracePt t="320392" x="10523538" y="4556125"/>
          <p14:tracePt t="320400" x="10507663" y="4556125"/>
          <p14:tracePt t="320414" x="10477500" y="4556125"/>
          <p14:tracePt t="320431" x="10431463" y="4556125"/>
          <p14:tracePt t="320448" x="10333038" y="4556125"/>
          <p14:tracePt t="320464" x="10271125" y="4549775"/>
          <p14:tracePt t="320481" x="10210800" y="4541838"/>
          <p14:tracePt t="320498" x="10126663" y="4525963"/>
          <p14:tracePt t="320514" x="10004425" y="4495800"/>
          <p14:tracePt t="320531" x="9852025" y="4465638"/>
          <p14:tracePt t="320548" x="9685338" y="4411663"/>
          <p14:tracePt t="320551" x="9609138" y="4389438"/>
          <p14:tracePt t="320581" x="9356725" y="4321175"/>
          <p14:tracePt t="320583" x="9318625" y="4297363"/>
          <p14:tracePt t="320597" x="9266238" y="4283075"/>
          <p14:tracePt t="320614" x="9190038" y="4259263"/>
          <p14:tracePt t="320616" x="9144000" y="4244975"/>
          <p14:tracePt t="320631" x="9067800" y="4206875"/>
          <p14:tracePt t="320648" x="8983663" y="4175125"/>
          <p14:tracePt t="320664" x="8869363" y="4122738"/>
          <p14:tracePt t="320681" x="8755063" y="4084638"/>
          <p14:tracePt t="320697" x="8594725" y="4038600"/>
          <p14:tracePt t="320714" x="8474075" y="4000500"/>
          <p14:tracePt t="320731" x="8366125" y="3970338"/>
          <p14:tracePt t="320747" x="8313738" y="3946525"/>
          <p14:tracePt t="320764" x="8297863" y="3940175"/>
          <p14:tracePt t="320781" x="8283575" y="3916363"/>
          <p14:tracePt t="320798" x="8267700" y="3908425"/>
          <p14:tracePt t="320814" x="8213725" y="3886200"/>
          <p14:tracePt t="320817" x="8183563" y="3886200"/>
          <p14:tracePt t="320832" x="8099425" y="3848100"/>
          <p14:tracePt t="320848" x="8061325" y="3825875"/>
          <p14:tracePt t="320864" x="8039100" y="3817938"/>
          <p14:tracePt t="320881" x="8023225" y="3794125"/>
          <p14:tracePt t="320897" x="7993063" y="3771900"/>
          <p14:tracePt t="320914" x="7954963" y="3756025"/>
          <p14:tracePt t="320931" x="7940675" y="3733800"/>
          <p14:tracePt t="320948" x="7886700" y="3703638"/>
          <p14:tracePt t="320964" x="7826375" y="3665538"/>
          <p14:tracePt t="320981" x="7780338" y="3627438"/>
          <p14:tracePt t="320998" x="7750175" y="3597275"/>
          <p14:tracePt t="321014" x="7734300" y="3581400"/>
          <p14:tracePt t="321015" x="7712075" y="3573463"/>
          <p14:tracePt t="321031" x="7688263" y="3559175"/>
          <p14:tracePt t="321048" x="7673975" y="3543300"/>
          <p14:tracePt t="321064" x="7666038" y="3535363"/>
          <p14:tracePt t="321088" x="7658100" y="3527425"/>
          <p14:tracePt t="321120" x="7642225" y="3527425"/>
          <p14:tracePt t="321128" x="7642225" y="3521075"/>
          <p14:tracePt t="321136" x="7635875" y="3513138"/>
          <p14:tracePt t="321152" x="7620000" y="3505200"/>
          <p14:tracePt t="321344" x="7627938" y="3513138"/>
          <p14:tracePt t="321352" x="7673975" y="3535363"/>
          <p14:tracePt t="321364" x="7718425" y="3559175"/>
          <p14:tracePt t="321381" x="7840663" y="3635375"/>
          <p14:tracePt t="321397" x="8054975" y="3711575"/>
          <p14:tracePt t="321399" x="8153400" y="3763963"/>
          <p14:tracePt t="321415" x="8283575" y="3802063"/>
          <p14:tracePt t="321431" x="8480425" y="3940175"/>
          <p14:tracePt t="321447" x="8556625" y="3978275"/>
          <p14:tracePt t="321464" x="8648700" y="4022725"/>
          <p14:tracePt t="321481" x="8755063" y="4068763"/>
          <p14:tracePt t="321497" x="8831263" y="4130675"/>
          <p14:tracePt t="321514" x="8975725" y="4183063"/>
          <p14:tracePt t="321531" x="9159875" y="4251325"/>
          <p14:tracePt t="321548" x="9334500" y="4305300"/>
          <p14:tracePt t="321564" x="9563100" y="4397375"/>
          <p14:tracePt t="321581" x="9669463" y="4441825"/>
          <p14:tracePt t="321597" x="9745663" y="4479925"/>
          <p14:tracePt t="321599" x="9775825" y="4487863"/>
          <p14:tracePt t="321614" x="9821863" y="4511675"/>
          <p14:tracePt t="321632" x="9921875" y="4541838"/>
          <p14:tracePt t="321647" x="10028238" y="4572000"/>
          <p14:tracePt t="321664" x="10188575" y="4610100"/>
          <p14:tracePt t="321681" x="10240963" y="4632325"/>
          <p14:tracePt t="321697" x="10393363" y="4678363"/>
          <p14:tracePt t="321714" x="10417175" y="4686300"/>
          <p14:tracePt t="321731" x="10439400" y="4694238"/>
          <p14:tracePt t="321747" x="10455275" y="4708525"/>
          <p14:tracePt t="321764" x="10493375" y="4708525"/>
          <p14:tracePt t="321781" x="10575925" y="4732338"/>
          <p14:tracePt t="321797" x="10668000" y="4740275"/>
          <p14:tracePt t="321800" x="10714038" y="4746625"/>
          <p14:tracePt t="321816" x="10782300" y="4762500"/>
          <p14:tracePt t="321832" x="10798175" y="4762500"/>
          <p14:tracePt t="322040" x="10798175" y="4770438"/>
          <p14:tracePt t="32216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54D7-3EC7-4B5F-B4A0-0CDEF5E8E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762" y="388169"/>
            <a:ext cx="6364474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Chebyshev spacing of the data points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1654C-8FD6-497D-9350-1DFBE21EE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46" y="1356266"/>
            <a:ext cx="5894636" cy="8234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179EC7-A8D2-4D43-AA25-4DA83120B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46" y="2456693"/>
            <a:ext cx="5894637" cy="68335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8009F-EA77-49EB-BD77-901E96F6A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46" y="3420433"/>
            <a:ext cx="5894636" cy="304939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D9DBC-177F-4A09-AA43-BA18FDFF826C}"/>
              </a:ext>
            </a:extLst>
          </p:cNvPr>
          <p:cNvSpPr/>
          <p:nvPr/>
        </p:nvSpPr>
        <p:spPr>
          <a:xfrm>
            <a:off x="1301598" y="208628"/>
            <a:ext cx="9839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Choice of the data points to improve the approximation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0978B4-6A7A-478B-8F88-CFC19DF56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8066F-248B-4D22-9B53-52B66D93A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3138" y="1356266"/>
            <a:ext cx="5276850" cy="16421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2740359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468" x="3679825" y="4441825"/>
          <p14:tracePt t="39587" x="3703638" y="4441825"/>
          <p14:tracePt t="39594" x="3725863" y="4441825"/>
          <p14:tracePt t="39603" x="3756025" y="4435475"/>
          <p14:tracePt t="39619" x="3848100" y="4427538"/>
          <p14:tracePt t="39635" x="3886200" y="4419600"/>
          <p14:tracePt t="39652" x="3924300" y="4403725"/>
          <p14:tracePt t="39669" x="3946525" y="4403725"/>
          <p14:tracePt t="39686" x="3962400" y="4403725"/>
          <p14:tracePt t="39883" x="3978275" y="4403725"/>
          <p14:tracePt t="39890" x="3984625" y="4403725"/>
          <p14:tracePt t="39903" x="4016375" y="4403725"/>
          <p14:tracePt t="39919" x="4068763" y="4403725"/>
          <p14:tracePt t="39936" x="4092575" y="4403725"/>
          <p14:tracePt t="39940" x="4106863" y="4403725"/>
          <p14:tracePt t="39952" x="4114800" y="4403725"/>
          <p14:tracePt t="40666" x="4122738" y="4403725"/>
          <p14:tracePt t="40674" x="4137025" y="4403725"/>
          <p14:tracePt t="40686" x="4168775" y="4403725"/>
          <p14:tracePt t="40702" x="4198938" y="4403725"/>
          <p14:tracePt t="40719" x="4213225" y="4403725"/>
          <p14:tracePt t="41083" x="4213225" y="4411663"/>
          <p14:tracePt t="41090" x="4221163" y="4411663"/>
          <p14:tracePt t="41102" x="4229100" y="4427538"/>
          <p14:tracePt t="41119" x="4237038" y="4435475"/>
          <p14:tracePt t="41136" x="4244975" y="4441825"/>
          <p14:tracePt t="41171" x="4251325" y="4449763"/>
          <p14:tracePt t="41220" x="4251325" y="4457700"/>
          <p14:tracePt t="41235" x="4251325" y="4465638"/>
          <p14:tracePt t="41251" x="4259263" y="4473575"/>
          <p14:tracePt t="41258" x="4259263" y="4479925"/>
          <p14:tracePt t="41269" x="4259263" y="4487863"/>
          <p14:tracePt t="41286" x="4275138" y="4495800"/>
          <p14:tracePt t="41303" x="4275138" y="4518025"/>
          <p14:tracePt t="41320" x="4283075" y="4525963"/>
          <p14:tracePt t="41422" x="4283075" y="4541838"/>
          <p14:tracePt t="41443" x="4289425" y="4556125"/>
          <p14:tracePt t="42459" x="4297363" y="4556125"/>
          <p14:tracePt t="42530" x="4305300" y="4556125"/>
          <p14:tracePt t="42539" x="4305300" y="4564063"/>
          <p14:tracePt t="42555" x="4305300" y="4572000"/>
          <p14:tracePt t="42573" x="4305300" y="4587875"/>
          <p14:tracePt t="42586" x="4305300" y="4610100"/>
          <p14:tracePt t="42603" x="4305300" y="4618038"/>
          <p14:tracePt t="42619" x="4305300" y="4640263"/>
          <p14:tracePt t="42636" x="4305300" y="4656138"/>
          <p14:tracePt t="42653" x="4305300" y="4702175"/>
          <p14:tracePt t="42669" x="4305300" y="4732338"/>
          <p14:tracePt t="42686" x="4305300" y="4754563"/>
          <p14:tracePt t="42702" x="4305300" y="4784725"/>
          <p14:tracePt t="42719" x="4305300" y="4800600"/>
          <p14:tracePt t="42736" x="4305300" y="4816475"/>
          <p14:tracePt t="42763" x="4305300" y="4822825"/>
          <p14:tracePt t="42851" x="4321175" y="4830763"/>
          <p14:tracePt t="42890" x="4321175" y="4838700"/>
          <p14:tracePt t="42907" x="4321175" y="4854575"/>
          <p14:tracePt t="42931" x="4327525" y="4860925"/>
          <p14:tracePt t="42939" x="4335463" y="4868863"/>
          <p14:tracePt t="42953" x="4343400" y="4884738"/>
          <p14:tracePt t="42970" x="4351338" y="4906963"/>
          <p14:tracePt t="42987" x="4373563" y="4922838"/>
          <p14:tracePt t="43003" x="4373563" y="4930775"/>
          <p14:tracePt t="43019" x="4397375" y="4945063"/>
          <p14:tracePt t="43036" x="4411663" y="4960938"/>
          <p14:tracePt t="43053" x="4419600" y="4975225"/>
          <p14:tracePt t="43086" x="4427538" y="4991100"/>
          <p14:tracePt t="43103" x="4427538" y="4999038"/>
          <p14:tracePt t="43120" x="4435475" y="5013325"/>
          <p14:tracePt t="43136" x="4441825" y="5037138"/>
          <p14:tracePt t="43153" x="4441825" y="5045075"/>
          <p14:tracePt t="43170" x="4457700" y="5051425"/>
          <p14:tracePt t="43186" x="4457700" y="5067300"/>
          <p14:tracePt t="43283" x="4457700" y="5075238"/>
          <p14:tracePt t="43443" x="4473575" y="5067300"/>
          <p14:tracePt t="43450" x="4473575" y="5059363"/>
          <p14:tracePt t="43459" x="4479925" y="5045075"/>
          <p14:tracePt t="43474" x="4487863" y="5021263"/>
          <p14:tracePt t="43487" x="4487863" y="5013325"/>
          <p14:tracePt t="43503" x="4495800" y="5006975"/>
          <p14:tracePt t="43519" x="4495800" y="4999038"/>
          <p14:tracePt t="43536" x="4503738" y="4991100"/>
          <p14:tracePt t="43563" x="4511675" y="4991100"/>
          <p14:tracePt t="43579" x="4511675" y="4983163"/>
          <p14:tracePt t="43603" x="4511675" y="4975225"/>
          <p14:tracePt t="43610" x="4518025" y="4975225"/>
          <p14:tracePt t="43627" x="4518025" y="4968875"/>
          <p14:tracePt t="43636" x="4525963" y="4968875"/>
          <p14:tracePt t="43659" x="4525963" y="4960938"/>
          <p14:tracePt t="43690" x="4533900" y="4960938"/>
          <p14:tracePt t="44194" x="4541838" y="4953000"/>
          <p14:tracePt t="44203" x="4541838" y="4945063"/>
          <p14:tracePt t="44218" x="4541838" y="4937125"/>
          <p14:tracePt t="44290" x="4541838" y="4930775"/>
          <p14:tracePt t="44307" x="4549775" y="4930775"/>
          <p14:tracePt t="44323" x="4549775" y="4922838"/>
          <p14:tracePt t="45243" x="4556125" y="4922838"/>
          <p14:tracePt t="45250" x="4564063" y="4914900"/>
          <p14:tracePt t="45258" x="4572000" y="4906963"/>
          <p14:tracePt t="45555" x="4594225" y="4899025"/>
          <p14:tracePt t="45562" x="4594225" y="4892675"/>
          <p14:tracePt t="45579" x="4602163" y="4892675"/>
          <p14:tracePt t="45634" x="4602163" y="4884738"/>
          <p14:tracePt t="45642" x="4610100" y="4876800"/>
          <p14:tracePt t="45666" x="4625975" y="4868863"/>
          <p14:tracePt t="45674" x="4632325" y="4860925"/>
          <p14:tracePt t="45691" x="4640263" y="4854575"/>
          <p14:tracePt t="45706" x="4648200" y="4854575"/>
          <p14:tracePt t="45720" x="4656138" y="4846638"/>
          <p14:tracePt t="45737" x="4664075" y="4846638"/>
          <p14:tracePt t="45753" x="4664075" y="4838700"/>
          <p14:tracePt t="45819" x="4670425" y="4830763"/>
          <p14:tracePt t="45826" x="4670425" y="4822825"/>
          <p14:tracePt t="45836" x="4670425" y="4816475"/>
          <p14:tracePt t="45853" x="4702175" y="4778375"/>
          <p14:tracePt t="45870" x="4708525" y="4754563"/>
          <p14:tracePt t="45886" x="4724400" y="4724400"/>
          <p14:tracePt t="45903" x="4724400" y="4702175"/>
          <p14:tracePt t="45907" x="4724400" y="4686300"/>
          <p14:tracePt t="45920" x="4724400" y="4678363"/>
          <p14:tracePt t="45936" x="4724400" y="4640263"/>
          <p14:tracePt t="45940" x="4724400" y="4625975"/>
          <p14:tracePt t="45953" x="4724400" y="4602163"/>
          <p14:tracePt t="45970" x="4724400" y="4572000"/>
          <p14:tracePt t="45986" x="4708525" y="4549775"/>
          <p14:tracePt t="46003" x="4694238" y="4533900"/>
          <p14:tracePt t="46019" x="4678363" y="4518025"/>
          <p14:tracePt t="46036" x="4670425" y="4511675"/>
          <p14:tracePt t="46053" x="4656138" y="4487863"/>
          <p14:tracePt t="46070" x="4640263" y="4465638"/>
          <p14:tracePt t="46086" x="4618038" y="4441825"/>
          <p14:tracePt t="46103" x="4602163" y="4411663"/>
          <p14:tracePt t="46107" x="4594225" y="4403725"/>
          <p14:tracePt t="46120" x="4579938" y="4389438"/>
          <p14:tracePt t="46136" x="4572000" y="4359275"/>
          <p14:tracePt t="46153" x="4564063" y="4351338"/>
          <p14:tracePt t="46170" x="4556125" y="4351338"/>
          <p14:tracePt t="46203" x="4541838" y="4351338"/>
          <p14:tracePt t="46210" x="4533900" y="4351338"/>
          <p14:tracePt t="46219" x="4511675" y="4351338"/>
          <p14:tracePt t="46236" x="4479925" y="4351338"/>
          <p14:tracePt t="46253" x="4441825" y="4351338"/>
          <p14:tracePt t="46270" x="4419600" y="4335463"/>
          <p14:tracePt t="46287" x="4397375" y="4335463"/>
          <p14:tracePt t="46303" x="4381500" y="4335463"/>
          <p14:tracePt t="46320" x="4351338" y="4335463"/>
          <p14:tracePt t="46336" x="4313238" y="4359275"/>
          <p14:tracePt t="46338" x="4289425" y="4359275"/>
          <p14:tracePt t="46353" x="4251325" y="4373563"/>
          <p14:tracePt t="46370" x="4213225" y="4389438"/>
          <p14:tracePt t="46386" x="4206875" y="4389438"/>
          <p14:tracePt t="46403" x="4191000" y="4397375"/>
          <p14:tracePt t="47059" x="0" y="0"/>
        </p14:tracePtLst>
        <p14:tracePtLst>
          <p14:tracePt t="48820" x="4191000" y="4389438"/>
          <p14:tracePt t="49019" x="0" y="0"/>
        </p14:tracePtLst>
        <p14:tracePtLst>
          <p14:tracePt t="49835" x="4694238" y="4381500"/>
          <p14:tracePt t="50051" x="0" y="0"/>
        </p14:tracePtLst>
        <p14:tracePtLst>
          <p14:tracePt t="51091" x="5356225" y="4206875"/>
          <p14:tracePt t="51299" x="5356225" y="4213225"/>
          <p14:tracePt t="51306" x="5356225" y="4237038"/>
          <p14:tracePt t="51320" x="5356225" y="4251325"/>
          <p14:tracePt t="51337" x="5356225" y="4259263"/>
          <p14:tracePt t="51354" x="5356225" y="4327525"/>
          <p14:tracePt t="51371" x="5356225" y="4335463"/>
          <p14:tracePt t="51387" x="5356225" y="4343400"/>
          <p14:tracePt t="51427" x="5356225" y="4351338"/>
          <p14:tracePt t="51691" x="0" y="0"/>
        </p14:tracePtLst>
        <p14:tracePtLst>
          <p14:tracePt t="53867" x="6530975" y="4343400"/>
          <p14:tracePt t="53923" x="6530975" y="4335463"/>
          <p14:tracePt t="53987" x="6530975" y="4343400"/>
          <p14:tracePt t="54002" x="6530975" y="4351338"/>
          <p14:tracePt t="54010" x="6530975" y="4359275"/>
          <p14:tracePt t="54020" x="6523038" y="4365625"/>
          <p14:tracePt t="54037" x="6515100" y="4389438"/>
          <p14:tracePt t="54054" x="6515100" y="4419600"/>
          <p14:tracePt t="54070" x="6515100" y="4449763"/>
          <p14:tracePt t="54088" x="6515100" y="4473575"/>
          <p14:tracePt t="54104" x="6515100" y="4487863"/>
          <p14:tracePt t="54121" x="6507163" y="4503738"/>
          <p14:tracePt t="54291" x="0" y="0"/>
        </p14:tracePtLst>
        <p14:tracePtLst>
          <p14:tracePt t="56251" x="8207375" y="4411663"/>
          <p14:tracePt t="56362" x="8207375" y="4419600"/>
          <p14:tracePt t="56371" x="8221663" y="4441825"/>
          <p14:tracePt t="56378" x="8221663" y="4457700"/>
          <p14:tracePt t="56394" x="8229600" y="4503738"/>
          <p14:tracePt t="56404" x="8237538" y="4525963"/>
          <p14:tracePt t="56421" x="8251825" y="4564063"/>
          <p14:tracePt t="56438" x="8259763" y="4610100"/>
          <p14:tracePt t="56454" x="8275638" y="4640263"/>
          <p14:tracePt t="56471" x="8289925" y="4664075"/>
          <p14:tracePt t="56475" x="8289925" y="4670425"/>
          <p14:tracePt t="56692" x="0" y="0"/>
        </p14:tracePtLst>
        <p14:tracePtLst>
          <p14:tracePt t="57347" x="7620000" y="4321175"/>
          <p14:tracePt t="57419" x="7612063" y="4321175"/>
          <p14:tracePt t="57426" x="7620000" y="4327525"/>
          <p14:tracePt t="57438" x="7620000" y="4335463"/>
          <p14:tracePt t="57454" x="7627938" y="4359275"/>
          <p14:tracePt t="57471" x="7635875" y="4389438"/>
          <p14:tracePt t="57474" x="7642225" y="4411663"/>
          <p14:tracePt t="57488" x="7642225" y="4419600"/>
          <p14:tracePt t="57504" x="7658100" y="4473575"/>
          <p14:tracePt t="57521" x="7658100" y="4479925"/>
          <p14:tracePt t="57522" x="7666038" y="4525963"/>
          <p14:tracePt t="57539" x="7666038" y="4549775"/>
          <p14:tracePt t="57554" x="7666038" y="4556125"/>
          <p14:tracePt t="57571" x="7666038" y="4564063"/>
          <p14:tracePt t="57612" x="7666038" y="4572000"/>
          <p14:tracePt t="57619" x="7666038" y="4579938"/>
          <p14:tracePt t="57813" x="0" y="0"/>
        </p14:tracePtLst>
        <p14:tracePtLst>
          <p14:tracePt t="65212" x="3756025" y="4702175"/>
          <p14:tracePt t="65219" x="3756025" y="4708525"/>
          <p14:tracePt t="65226" x="3771900" y="4708525"/>
          <p14:tracePt t="65238" x="3779838" y="4708525"/>
          <p14:tracePt t="65268" x="3787775" y="4716463"/>
          <p14:tracePt t="65282" x="3794125" y="4716463"/>
          <p14:tracePt t="65307" x="3802063" y="4716463"/>
          <p14:tracePt t="65314" x="3817938" y="4716463"/>
          <p14:tracePt t="65330" x="3825875" y="4724400"/>
          <p14:tracePt t="65347" x="3840163" y="4724400"/>
          <p14:tracePt t="65355" x="3848100" y="4732338"/>
          <p14:tracePt t="65371" x="3856038" y="4732338"/>
          <p14:tracePt t="65388" x="3863975" y="4732338"/>
          <p14:tracePt t="65410" x="3878263" y="4732338"/>
          <p14:tracePt t="65421" x="3902075" y="4732338"/>
          <p14:tracePt t="65438" x="3954463" y="4732338"/>
          <p14:tracePt t="65455" x="3992563" y="4732338"/>
          <p14:tracePt t="65472" x="4030663" y="4732338"/>
          <p14:tracePt t="65488" x="4046538" y="4732338"/>
          <p14:tracePt t="65505" x="4060825" y="4724400"/>
          <p14:tracePt t="65563" x="4060825" y="4708525"/>
          <p14:tracePt t="65570" x="4068763" y="4694238"/>
          <p14:tracePt t="65587" x="4098925" y="4648200"/>
          <p14:tracePt t="65595" x="4106863" y="4632325"/>
          <p14:tracePt t="65605" x="4122738" y="4610100"/>
          <p14:tracePt t="65622" x="4137025" y="4549775"/>
          <p14:tracePt t="65638" x="4160838" y="4511675"/>
          <p14:tracePt t="65655" x="4160838" y="4479925"/>
          <p14:tracePt t="65672" x="4160838" y="4465638"/>
          <p14:tracePt t="65688" x="4168775" y="4457700"/>
          <p14:tracePt t="65691" x="4175125" y="4449763"/>
          <p14:tracePt t="65706" x="4175125" y="4441825"/>
          <p14:tracePt t="65723" x="4183063" y="4411663"/>
          <p14:tracePt t="65738" x="4191000" y="4381500"/>
          <p14:tracePt t="65755" x="4191000" y="4351338"/>
          <p14:tracePt t="65772" x="4191000" y="4313238"/>
          <p14:tracePt t="65788" x="4191000" y="4289425"/>
          <p14:tracePt t="65805" x="4191000" y="4283075"/>
          <p14:tracePt t="65823" x="4191000" y="4259263"/>
          <p14:tracePt t="65838" x="4191000" y="4251325"/>
          <p14:tracePt t="65855" x="4191000" y="4206875"/>
          <p14:tracePt t="65872" x="4191000" y="4183063"/>
          <p14:tracePt t="65888" x="4191000" y="4137025"/>
          <p14:tracePt t="65890" x="4191000" y="4114800"/>
          <p14:tracePt t="65905" x="4183063" y="4114800"/>
          <p14:tracePt t="65923" x="4175125" y="4068763"/>
          <p14:tracePt t="65938" x="4168775" y="4054475"/>
          <p14:tracePt t="65955" x="4168775" y="4046538"/>
          <p14:tracePt t="65971" x="4168775" y="4038600"/>
          <p14:tracePt t="65994" x="4160838" y="4030663"/>
          <p14:tracePt t="66067" x="4144963" y="4022725"/>
          <p14:tracePt t="66083" x="4137025" y="4016375"/>
          <p14:tracePt t="66092" x="4130675" y="4016375"/>
          <p14:tracePt t="66106" x="4098925" y="4008438"/>
          <p14:tracePt t="66123" x="4068763" y="4000500"/>
          <p14:tracePt t="66138" x="4030663" y="3984625"/>
          <p14:tracePt t="66156" x="3992563" y="3978275"/>
          <p14:tracePt t="66227" x="3984625" y="3978275"/>
          <p14:tracePt t="66243" x="3978275" y="3978275"/>
          <p14:tracePt t="66250" x="3970338" y="3978275"/>
          <p14:tracePt t="66259" x="3954463" y="3978275"/>
          <p14:tracePt t="66272" x="3940175" y="3978275"/>
          <p14:tracePt t="66288" x="3924300" y="3978275"/>
          <p14:tracePt t="66306" x="3908425" y="3978275"/>
          <p14:tracePt t="66330" x="3894138" y="3984625"/>
          <p14:tracePt t="66356" x="3894138" y="3992563"/>
          <p14:tracePt t="66363" x="3886200" y="3992563"/>
          <p14:tracePt t="66378" x="3878263" y="3992563"/>
          <p14:tracePt t="66394" x="3870325" y="4000500"/>
          <p14:tracePt t="66405" x="3856038" y="4000500"/>
          <p14:tracePt t="66422" x="3832225" y="4016375"/>
          <p14:tracePt t="66438" x="3817938" y="4030663"/>
          <p14:tracePt t="66455" x="3802063" y="4030663"/>
          <p14:tracePt t="66475" x="3794125" y="4038600"/>
          <p14:tracePt t="66523" x="3787775" y="4054475"/>
          <p14:tracePt t="66539" x="3779838" y="4060825"/>
          <p14:tracePt t="66546" x="3771900" y="4076700"/>
          <p14:tracePt t="66556" x="3771900" y="4084638"/>
          <p14:tracePt t="66571" x="3763963" y="4092575"/>
          <p14:tracePt t="66588" x="3756025" y="4114800"/>
          <p14:tracePt t="66605" x="3749675" y="4130675"/>
          <p14:tracePt t="66622" x="3749675" y="4137025"/>
          <p14:tracePt t="66638" x="3733800" y="4152900"/>
          <p14:tracePt t="66672" x="3733800" y="4160838"/>
          <p14:tracePt t="66688" x="3733800" y="4175125"/>
          <p14:tracePt t="66705" x="3733800" y="4183063"/>
          <p14:tracePt t="66722" x="3725863" y="4198938"/>
          <p14:tracePt t="66739" x="3725863" y="4206875"/>
          <p14:tracePt t="66755" x="3717925" y="4229100"/>
          <p14:tracePt t="66772" x="3717925" y="4237038"/>
          <p14:tracePt t="66788" x="3711575" y="4244975"/>
          <p14:tracePt t="66805" x="3711575" y="4251325"/>
          <p14:tracePt t="66827" x="3711575" y="4259263"/>
          <p14:tracePt t="66838" x="3711575" y="4267200"/>
          <p14:tracePt t="66874" x="3711575" y="4275138"/>
          <p14:tracePt t="66882" x="3711575" y="4283075"/>
          <p14:tracePt t="66898" x="3711575" y="4289425"/>
          <p14:tracePt t="66914" x="3711575" y="4297363"/>
          <p14:tracePt t="66923" x="3711575" y="4305300"/>
          <p14:tracePt t="66938" x="3711575" y="4313238"/>
          <p14:tracePt t="66955" x="3711575" y="4321175"/>
          <p14:tracePt t="66972" x="3711575" y="4343400"/>
          <p14:tracePt t="66988" x="3711575" y="4359275"/>
          <p14:tracePt t="67005" x="3711575" y="4365625"/>
          <p14:tracePt t="67038" x="3717925" y="4389438"/>
          <p14:tracePt t="67055" x="3725863" y="4397375"/>
          <p14:tracePt t="67072" x="3725863" y="4403725"/>
          <p14:tracePt t="67088" x="3733800" y="4419600"/>
          <p14:tracePt t="67106" x="3733800" y="4441825"/>
          <p14:tracePt t="67122" x="3741738" y="4457700"/>
          <p14:tracePt t="67138" x="3749675" y="4473575"/>
          <p14:tracePt t="67156" x="3749675" y="4479925"/>
          <p14:tracePt t="67173" x="3756025" y="4495800"/>
          <p14:tracePt t="67188" x="3763963" y="4503738"/>
          <p14:tracePt t="67205" x="3763963" y="4518025"/>
          <p14:tracePt t="67222" x="3779838" y="4533900"/>
          <p14:tracePt t="67238" x="3779838" y="4549775"/>
          <p14:tracePt t="67255" x="3787775" y="4572000"/>
          <p14:tracePt t="67274" x="3810000" y="4610100"/>
          <p14:tracePt t="67288" x="3810000" y="4625975"/>
          <p14:tracePt t="67306" x="3825875" y="4648200"/>
          <p14:tracePt t="67322" x="3825875" y="4656138"/>
          <p14:tracePt t="67339" x="3832225" y="4664075"/>
          <p14:tracePt t="67467" x="3840163" y="4670425"/>
          <p14:tracePt t="67475" x="3840163" y="4678363"/>
          <p14:tracePt t="67490" x="3856038" y="4702175"/>
          <p14:tracePt t="67507" x="3856038" y="4708525"/>
          <p14:tracePt t="67522" x="3863975" y="4732338"/>
          <p14:tracePt t="67538" x="3870325" y="4754563"/>
          <p14:tracePt t="67555" x="3878263" y="4778375"/>
          <p14:tracePt t="67573" x="3886200" y="4800600"/>
          <p14:tracePt t="67588" x="3894138" y="4816475"/>
          <p14:tracePt t="67605" x="3894138" y="4830763"/>
          <p14:tracePt t="67622" x="3894138" y="4838700"/>
          <p14:tracePt t="67638" x="3894138" y="4846638"/>
          <p14:tracePt t="67655" x="3894138" y="4854575"/>
          <p14:tracePt t="67673" x="3894138" y="4876800"/>
          <p14:tracePt t="67688" x="3908425" y="4884738"/>
          <p14:tracePt t="67706" x="3908425" y="4930775"/>
          <p14:tracePt t="67803" x="3916363" y="4937125"/>
          <p14:tracePt t="67843" x="3916363" y="4922838"/>
          <p14:tracePt t="67850" x="3916363" y="4892675"/>
          <p14:tracePt t="67859" x="3916363" y="4868863"/>
          <p14:tracePt t="67872" x="3916363" y="4822825"/>
          <p14:tracePt t="67875" x="3916363" y="4784725"/>
          <p14:tracePt t="67888" x="3916363" y="4754563"/>
          <p14:tracePt t="67906" x="3916363" y="4602163"/>
          <p14:tracePt t="67922" x="3916363" y="4495800"/>
          <p14:tracePt t="67938" x="3916363" y="4397375"/>
          <p14:tracePt t="67955" x="3916363" y="4335463"/>
          <p14:tracePt t="67972" x="3916363" y="4283075"/>
          <p14:tracePt t="67989" x="3916363" y="4251325"/>
          <p14:tracePt t="68006" x="3916363" y="4221163"/>
          <p14:tracePt t="68022" x="3916363" y="4191000"/>
          <p14:tracePt t="68038" x="3916363" y="4175125"/>
          <p14:tracePt t="68056" x="3916363" y="4160838"/>
          <p14:tracePt t="68072" x="3916363" y="4144963"/>
          <p14:tracePt t="68089" x="3916363" y="4137025"/>
          <p14:tracePt t="68091" x="3916363" y="4130675"/>
          <p14:tracePt t="68105" x="3916363" y="4122738"/>
          <p14:tracePt t="68259" x="3916363" y="4114800"/>
          <p14:tracePt t="68266" x="3908425" y="4114800"/>
          <p14:tracePt t="68275" x="3902075" y="4114800"/>
          <p14:tracePt t="68288" x="3902075" y="4137025"/>
          <p14:tracePt t="68306" x="3878263" y="4221163"/>
          <p14:tracePt t="68322" x="3878263" y="4283075"/>
          <p14:tracePt t="68339" x="3870325" y="4321175"/>
          <p14:tracePt t="68355" x="3848100" y="4435475"/>
          <p14:tracePt t="68372" x="3840163" y="4495800"/>
          <p14:tracePt t="68389" x="3832225" y="4533900"/>
          <p14:tracePt t="68405" x="3825875" y="4572000"/>
          <p14:tracePt t="68422" x="3825875" y="4602163"/>
          <p14:tracePt t="68439" x="3817938" y="4618038"/>
          <p14:tracePt t="68467" x="3817938" y="4625975"/>
          <p14:tracePt t="68506" x="3810000" y="4632325"/>
          <p14:tracePt t="68579" x="0" y="0"/>
        </p14:tracePtLst>
        <p14:tracePtLst>
          <p14:tracePt t="69771" x="7902575" y="4152900"/>
          <p14:tracePt t="69811" x="7908925" y="4152900"/>
          <p14:tracePt t="69826" x="7916863" y="4152900"/>
          <p14:tracePt t="69835" x="7916863" y="4160838"/>
          <p14:tracePt t="69842" x="7916863" y="4175125"/>
          <p14:tracePt t="69855" x="7916863" y="4206875"/>
          <p14:tracePt t="69872" x="7940675" y="4283075"/>
          <p14:tracePt t="69889" x="7954963" y="4351338"/>
          <p14:tracePt t="69891" x="7970838" y="4389438"/>
          <p14:tracePt t="69906" x="7970838" y="4435475"/>
          <p14:tracePt t="69922" x="7970838" y="4457700"/>
          <p14:tracePt t="69939" x="7978775" y="4525963"/>
          <p14:tracePt t="69955" x="7985125" y="4556125"/>
          <p14:tracePt t="69972" x="8001000" y="4587875"/>
          <p14:tracePt t="69989" x="8001000" y="4618038"/>
          <p14:tracePt t="70005" x="8008938" y="4656138"/>
          <p14:tracePt t="70023" x="8008938" y="4686300"/>
          <p14:tracePt t="70039" x="8008938" y="4716463"/>
          <p14:tracePt t="70056" x="8008938" y="4724400"/>
          <p14:tracePt t="70072" x="8008938" y="4762500"/>
          <p14:tracePt t="70089" x="8008938" y="4770438"/>
          <p14:tracePt t="70115" x="8008938" y="4778375"/>
          <p14:tracePt t="70411" x="0" y="0"/>
        </p14:tracePtLst>
        <p14:tracePtLst>
          <p14:tracePt t="108470" x="3641725" y="1973263"/>
          <p14:tracePt t="108707" x="3695700" y="1973263"/>
          <p14:tracePt t="108723" x="3908425" y="2019300"/>
          <p14:tracePt t="108730" x="4008438" y="2027238"/>
          <p14:tracePt t="108743" x="4106863" y="2057400"/>
          <p14:tracePt t="108759" x="4305300" y="2073275"/>
          <p14:tracePt t="108776" x="4441825" y="2111375"/>
          <p14:tracePt t="108778" x="4533900" y="2133600"/>
          <p14:tracePt t="108794" x="4625975" y="2141538"/>
          <p14:tracePt t="108810" x="4702175" y="2141538"/>
          <p14:tracePt t="108826" x="4762500" y="2141538"/>
          <p14:tracePt t="108843" x="4778375" y="2141538"/>
          <p14:tracePt t="108860" x="4876800" y="2141538"/>
          <p14:tracePt t="108877" x="4953000" y="2141538"/>
          <p14:tracePt t="108893" x="5013325" y="2141538"/>
          <p14:tracePt t="108910" x="5083175" y="2141538"/>
          <p14:tracePt t="108926" x="5143500" y="2141538"/>
          <p14:tracePt t="108943" x="5211763" y="2141538"/>
          <p14:tracePt t="108946" x="5257800" y="2141538"/>
          <p14:tracePt t="108960" x="5287963" y="2141538"/>
          <p14:tracePt t="108962" x="5326063" y="2141538"/>
          <p14:tracePt t="108993" x="5440363" y="2149475"/>
          <p14:tracePt t="109010" x="5578475" y="2171700"/>
          <p14:tracePt t="109026" x="5668963" y="2187575"/>
          <p14:tracePt t="109043" x="5753100" y="2201863"/>
          <p14:tracePt t="109060" x="5813425" y="2209800"/>
          <p14:tracePt t="109076" x="5867400" y="2209800"/>
          <p14:tracePt t="109093" x="5951538" y="2209800"/>
          <p14:tracePt t="109110" x="6057900" y="2209800"/>
          <p14:tracePt t="109126" x="6164263" y="2209800"/>
          <p14:tracePt t="109143" x="6248400" y="2209800"/>
          <p14:tracePt t="109160" x="6340475" y="2209800"/>
          <p14:tracePt t="109176" x="6384925" y="2209800"/>
          <p14:tracePt t="109243" x="6400800" y="2209800"/>
          <p14:tracePt t="109250" x="6423025" y="2209800"/>
          <p14:tracePt t="109259" x="6454775" y="2201863"/>
          <p14:tracePt t="109276" x="6530975" y="2187575"/>
          <p14:tracePt t="109293" x="6613525" y="2155825"/>
          <p14:tracePt t="109310" x="6667500" y="2133600"/>
          <p14:tracePt t="109326" x="6697663" y="2117725"/>
          <p14:tracePt t="109343" x="6721475" y="2103438"/>
          <p14:tracePt t="109360" x="6727825" y="2103438"/>
          <p14:tracePt t="109377" x="6735763" y="2095500"/>
          <p14:tracePt t="109393" x="6751638" y="2079625"/>
          <p14:tracePt t="109410" x="6804025" y="2049463"/>
          <p14:tracePt t="109427" x="6873875" y="2003425"/>
          <p14:tracePt t="109443" x="6926263" y="1951038"/>
          <p14:tracePt t="109460" x="6972300" y="1905000"/>
          <p14:tracePt t="109477" x="7010400" y="1858963"/>
          <p14:tracePt t="109493" x="7026275" y="1820863"/>
          <p14:tracePt t="109510" x="7040563" y="1798638"/>
          <p14:tracePt t="109526" x="7048500" y="1774825"/>
          <p14:tracePt t="109543" x="7048500" y="1736725"/>
          <p14:tracePt t="109559" x="7048500" y="1698625"/>
          <p14:tracePt t="109576" x="7048500" y="1660525"/>
          <p14:tracePt t="109578" x="7048500" y="1654175"/>
          <p14:tracePt t="109593" x="7048500" y="1638300"/>
          <p14:tracePt t="109610" x="7048500" y="1616075"/>
          <p14:tracePt t="109629" x="7040563" y="1608138"/>
          <p14:tracePt t="109683" x="7026275" y="1600200"/>
          <p14:tracePt t="109690" x="7010400" y="1592263"/>
          <p14:tracePt t="109699" x="6994525" y="1584325"/>
          <p14:tracePt t="109710" x="6988175" y="1577975"/>
          <p14:tracePt t="109726" x="6926263" y="1546225"/>
          <p14:tracePt t="109743" x="6888163" y="1546225"/>
          <p14:tracePt t="109760" x="6819900" y="1516063"/>
          <p14:tracePt t="109776" x="6721475" y="1501775"/>
          <p14:tracePt t="109794" x="6569075" y="1463675"/>
          <p14:tracePt t="109810" x="6492875" y="1447800"/>
          <p14:tracePt t="109827" x="6408738" y="1431925"/>
          <p14:tracePt t="109843" x="6384925" y="1431925"/>
          <p14:tracePt t="109860" x="6278563" y="1417638"/>
          <p14:tracePt t="109876" x="6232525" y="1409700"/>
          <p14:tracePt t="109893" x="6194425" y="1401763"/>
          <p14:tracePt t="109910" x="6156325" y="1401763"/>
          <p14:tracePt t="109926" x="6080125" y="1401763"/>
          <p14:tracePt t="109943" x="6003925" y="1401763"/>
          <p14:tracePt t="109960" x="5889625" y="1401763"/>
          <p14:tracePt t="109963" x="5837238" y="1401763"/>
          <p14:tracePt t="109979" x="5737225" y="1401763"/>
          <p14:tracePt t="109993" x="5715000" y="1401763"/>
          <p14:tracePt t="109995" x="5707063" y="1401763"/>
          <p14:tracePt t="110010" x="5661025" y="1387475"/>
          <p14:tracePt t="110027" x="5654675" y="1387475"/>
          <p14:tracePt t="110043" x="5630863" y="1387475"/>
          <p14:tracePt t="110060" x="5578475" y="1387475"/>
          <p14:tracePt t="110076" x="5502275" y="1387475"/>
          <p14:tracePt t="110093" x="5380038" y="1387475"/>
          <p14:tracePt t="110110" x="5181600" y="1387475"/>
          <p14:tracePt t="110128" x="5059363" y="1379538"/>
          <p14:tracePt t="110132" x="4983163" y="1371600"/>
          <p14:tracePt t="110143" x="4914900" y="1363663"/>
          <p14:tracePt t="110162" x="4784725" y="1349375"/>
          <p14:tracePt t="110176" x="4746625" y="1341438"/>
          <p14:tracePt t="110194" x="4694238" y="1341438"/>
          <p14:tracePt t="110210" x="4648200" y="1341438"/>
          <p14:tracePt t="110227" x="4625975" y="1341438"/>
          <p14:tracePt t="110243" x="4511675" y="1341438"/>
          <p14:tracePt t="110260" x="4411663" y="1341438"/>
          <p14:tracePt t="110277" x="4343400" y="1341438"/>
          <p14:tracePt t="110293" x="4289425" y="1341438"/>
          <p14:tracePt t="110310" x="4259263" y="1341438"/>
          <p14:tracePt t="110327" x="4237038" y="1341438"/>
          <p14:tracePt t="110343" x="4213225" y="1341438"/>
          <p14:tracePt t="110376" x="4152900" y="1341438"/>
          <p14:tracePt t="110394" x="4060825" y="1341438"/>
          <p14:tracePt t="110410" x="3978275" y="1341438"/>
          <p14:tracePt t="110427" x="3924300" y="1341438"/>
          <p14:tracePt t="110443" x="3894138" y="1341438"/>
          <p14:tracePt t="110460" x="3870325" y="1349375"/>
          <p14:tracePt t="110476" x="3848100" y="1355725"/>
          <p14:tracePt t="110494" x="3825875" y="1363663"/>
          <p14:tracePt t="110510" x="3817938" y="1371600"/>
          <p14:tracePt t="110528" x="3802063" y="1371600"/>
          <p14:tracePt t="110543" x="3771900" y="1379538"/>
          <p14:tracePt t="110559" x="3749675" y="1393825"/>
          <p14:tracePt t="110576" x="3717925" y="1409700"/>
          <p14:tracePt t="110593" x="3687763" y="1425575"/>
          <p14:tracePt t="110595" x="3649663" y="1431925"/>
          <p14:tracePt t="110610" x="3627438" y="1439863"/>
          <p14:tracePt t="110626" x="3573463" y="1485900"/>
          <p14:tracePt t="110643" x="3551238" y="1501775"/>
          <p14:tracePt t="110660" x="3521075" y="1516063"/>
          <p14:tracePt t="110676" x="3489325" y="1546225"/>
          <p14:tracePt t="110693" x="3475038" y="1554163"/>
          <p14:tracePt t="110710" x="3467100" y="1570038"/>
          <p14:tracePt t="110726" x="3451225" y="1577975"/>
          <p14:tracePt t="110730" x="3451225" y="1592263"/>
          <p14:tracePt t="110743" x="3436938" y="1600200"/>
          <p14:tracePt t="110760" x="3429000" y="1616075"/>
          <p14:tracePt t="110762" x="3421063" y="1622425"/>
          <p14:tracePt t="110776" x="3413125" y="1638300"/>
          <p14:tracePt t="110794" x="3398838" y="1684338"/>
          <p14:tracePt t="110810" x="3390900" y="1714500"/>
          <p14:tracePt t="110826" x="3360738" y="1744663"/>
          <p14:tracePt t="110844" x="3360738" y="1768475"/>
          <p14:tracePt t="110860" x="3360738" y="1782763"/>
          <p14:tracePt t="110876" x="3360738" y="1790700"/>
          <p14:tracePt t="110894" x="3360738" y="1828800"/>
          <p14:tracePt t="110910" x="3360738" y="1851025"/>
          <p14:tracePt t="110926" x="3360738" y="1882775"/>
          <p14:tracePt t="110930" x="3360738" y="1889125"/>
          <p14:tracePt t="110943" x="3368675" y="1905000"/>
          <p14:tracePt t="110960" x="3375025" y="1935163"/>
          <p14:tracePt t="110976" x="3382963" y="1958975"/>
          <p14:tracePt t="110978" x="3390900" y="1965325"/>
          <p14:tracePt t="110993" x="3398838" y="1973263"/>
          <p14:tracePt t="110995" x="3406775" y="1989138"/>
          <p14:tracePt t="111010" x="3421063" y="2003425"/>
          <p14:tracePt t="111027" x="3436938" y="2027238"/>
          <p14:tracePt t="111044" x="3451225" y="2027238"/>
          <p14:tracePt t="111060" x="3475038" y="2041525"/>
          <p14:tracePt t="111076" x="3505200" y="2065338"/>
          <p14:tracePt t="111093" x="3521075" y="2087563"/>
          <p14:tracePt t="111110" x="3565525" y="2111375"/>
          <p14:tracePt t="111128" x="3597275" y="2149475"/>
          <p14:tracePt t="111130" x="3627438" y="2179638"/>
          <p14:tracePt t="111147" x="3733800" y="2209800"/>
          <p14:tracePt t="111160" x="3771900" y="2217738"/>
          <p14:tracePt t="111176" x="3878263" y="2247900"/>
          <p14:tracePt t="111178" x="3932238" y="2263775"/>
          <p14:tracePt t="111194" x="4060825" y="2293938"/>
          <p14:tracePt t="111210" x="4175125" y="2339975"/>
          <p14:tracePt t="111227" x="4283075" y="2362200"/>
          <p14:tracePt t="111243" x="4389438" y="2378075"/>
          <p14:tracePt t="111260" x="4457700" y="2400300"/>
          <p14:tracePt t="111277" x="4549775" y="2408238"/>
          <p14:tracePt t="111293" x="4640263" y="2416175"/>
          <p14:tracePt t="111311" x="4740275" y="2430463"/>
          <p14:tracePt t="111327" x="4822825" y="2430463"/>
          <p14:tracePt t="111344" x="4906963" y="2438400"/>
          <p14:tracePt t="111360" x="4999038" y="2438400"/>
          <p14:tracePt t="111376" x="5083175" y="2446338"/>
          <p14:tracePt t="111378" x="5105400" y="2446338"/>
          <p14:tracePt t="111393" x="5135563" y="2446338"/>
          <p14:tracePt t="111410" x="5203825" y="2446338"/>
          <p14:tracePt t="111427" x="5249863" y="2446338"/>
          <p14:tracePt t="111443" x="5318125" y="2446338"/>
          <p14:tracePt t="111460" x="5380038" y="2446338"/>
          <p14:tracePt t="111476" x="5464175" y="2446338"/>
          <p14:tracePt t="111494" x="5532438" y="2446338"/>
          <p14:tracePt t="111510" x="5592763" y="2446338"/>
          <p14:tracePt t="111527" x="5630863" y="2438400"/>
          <p14:tracePt t="111544" x="5707063" y="2422525"/>
          <p14:tracePt t="111560" x="5753100" y="2392363"/>
          <p14:tracePt t="111577" x="5799138" y="2378075"/>
          <p14:tracePt t="111578" x="5829300" y="2362200"/>
          <p14:tracePt t="111594" x="5889625" y="2339975"/>
          <p14:tracePt t="111610" x="5989638" y="2301875"/>
          <p14:tracePt t="111627" x="6065838" y="2263775"/>
          <p14:tracePt t="111643" x="6142038" y="2239963"/>
          <p14:tracePt t="111660" x="6226175" y="2217738"/>
          <p14:tracePt t="111676" x="6256338" y="2201863"/>
          <p14:tracePt t="111693" x="6264275" y="2193925"/>
          <p14:tracePt t="111710" x="6270625" y="2193925"/>
          <p14:tracePt t="111727" x="6278563" y="2193925"/>
          <p14:tracePt t="111743" x="6294438" y="2187575"/>
          <p14:tracePt t="111760" x="6316663" y="2171700"/>
          <p14:tracePt t="111776" x="6340475" y="2155825"/>
          <p14:tracePt t="111778" x="6362700" y="2149475"/>
          <p14:tracePt t="111793" x="6384925" y="2133600"/>
          <p14:tracePt t="111810" x="6446838" y="2103438"/>
          <p14:tracePt t="111827" x="6469063" y="2079625"/>
          <p14:tracePt t="111844" x="6492875" y="2073275"/>
          <p14:tracePt t="111860" x="6507163" y="2065338"/>
          <p14:tracePt t="111876" x="6530975" y="2041525"/>
          <p14:tracePt t="111893" x="6545263" y="2011363"/>
          <p14:tracePt t="111911" x="6591300" y="1981200"/>
          <p14:tracePt t="111927" x="6607175" y="1965325"/>
          <p14:tracePt t="111943" x="6683375" y="1912938"/>
          <p14:tracePt t="111960" x="6721475" y="1874838"/>
          <p14:tracePt t="111976" x="6751638" y="1844675"/>
          <p14:tracePt t="111978" x="6759575" y="1836738"/>
          <p14:tracePt t="111993" x="6781800" y="1820863"/>
          <p14:tracePt t="112010" x="6789738" y="1806575"/>
          <p14:tracePt t="112026" x="6797675" y="1790700"/>
          <p14:tracePt t="112043" x="6827838" y="1760538"/>
          <p14:tracePt t="112060" x="6827838" y="1752600"/>
          <p14:tracePt t="112076" x="6835775" y="1744663"/>
          <p14:tracePt t="112094" x="6842125" y="1730375"/>
          <p14:tracePt t="112110" x="6850063" y="1722438"/>
          <p14:tracePt t="112244" x="6858000" y="1714500"/>
          <p14:tracePt t="112371" x="6858000" y="1706563"/>
          <p14:tracePt t="112402" x="6865938" y="1698625"/>
          <p14:tracePt t="112428" x="0" y="0"/>
        </p14:tracePtLst>
        <p14:tracePtLst>
          <p14:tracePt t="118844" x="3597275" y="1943100"/>
          <p14:tracePt t="119083" x="3611563" y="1958975"/>
          <p14:tracePt t="119090" x="3627438" y="1958975"/>
          <p14:tracePt t="119098" x="3665538" y="1973263"/>
          <p14:tracePt t="119111" x="3725863" y="1997075"/>
          <p14:tracePt t="119128" x="3771900" y="2027238"/>
          <p14:tracePt t="119144" x="3870325" y="2065338"/>
          <p14:tracePt t="119146" x="3878263" y="2087563"/>
          <p14:tracePt t="119161" x="3916363" y="2103438"/>
          <p14:tracePt t="119177" x="4016375" y="2133600"/>
          <p14:tracePt t="119195" x="4122738" y="2171700"/>
          <p14:tracePt t="119212" x="4198938" y="2179638"/>
          <p14:tracePt t="119227" x="4275138" y="2187575"/>
          <p14:tracePt t="119244" x="4381500" y="2209800"/>
          <p14:tracePt t="119261" x="4449763" y="2217738"/>
          <p14:tracePt t="119277" x="4549775" y="2239963"/>
          <p14:tracePt t="119295" x="4625975" y="2270125"/>
          <p14:tracePt t="119311" x="4670425" y="2286000"/>
          <p14:tracePt t="119327" x="4808538" y="2324100"/>
          <p14:tracePt t="119344" x="4884738" y="2332038"/>
          <p14:tracePt t="119346" x="4937125" y="2339975"/>
          <p14:tracePt t="119361" x="4975225" y="2339975"/>
          <p14:tracePt t="119378" x="5097463" y="2339975"/>
          <p14:tracePt t="119396" x="5159375" y="2339975"/>
          <p14:tracePt t="119411" x="5203825" y="2339975"/>
          <p14:tracePt t="119427" x="5249863" y="2339975"/>
          <p14:tracePt t="119444" x="5273675" y="2339975"/>
          <p14:tracePt t="119461" x="5295900" y="2339975"/>
          <p14:tracePt t="119478" x="5318125" y="2339975"/>
          <p14:tracePt t="119495" x="5387975" y="2339975"/>
          <p14:tracePt t="119498" x="5402263" y="2339975"/>
          <p14:tracePt t="119511" x="5456238" y="2339975"/>
          <p14:tracePt t="119528" x="5516563" y="2324100"/>
          <p14:tracePt t="119544" x="5562600" y="2324100"/>
          <p14:tracePt t="119561" x="5616575" y="2324100"/>
          <p14:tracePt t="119578" x="5684838" y="2324100"/>
          <p14:tracePt t="119595" x="5707063" y="2324100"/>
          <p14:tracePt t="119611" x="5753100" y="2316163"/>
          <p14:tracePt t="119628" x="5791200" y="2308225"/>
          <p14:tracePt t="119644" x="5851525" y="2286000"/>
          <p14:tracePt t="119661" x="5951538" y="2278063"/>
          <p14:tracePt t="119678" x="6049963" y="2263775"/>
          <p14:tracePt t="119694" x="6073775" y="2255838"/>
          <p14:tracePt t="119711" x="6188075" y="2247900"/>
          <p14:tracePt t="119728" x="6202363" y="2247900"/>
          <p14:tracePt t="119730" x="6232525" y="2247900"/>
          <p14:tracePt t="119747" x="6248400" y="2247900"/>
          <p14:tracePt t="119761" x="6256338" y="2239963"/>
          <p14:tracePt t="119778" x="6294438" y="2225675"/>
          <p14:tracePt t="119794" x="6370638" y="2209800"/>
          <p14:tracePt t="119811" x="6461125" y="2187575"/>
          <p14:tracePt t="119828" x="6507163" y="2171700"/>
          <p14:tracePt t="119844" x="6697663" y="2117725"/>
          <p14:tracePt t="119861" x="6751638" y="2103438"/>
          <p14:tracePt t="119878" x="6781800" y="2079625"/>
          <p14:tracePt t="119881" x="6789738" y="2079625"/>
          <p14:tracePt t="119894" x="6804025" y="2073275"/>
          <p14:tracePt t="119911" x="6819900" y="2057400"/>
          <p14:tracePt t="119928" x="6835775" y="2035175"/>
          <p14:tracePt t="119930" x="6842125" y="2027238"/>
          <p14:tracePt t="119944" x="6865938" y="2003425"/>
          <p14:tracePt t="119961" x="6873875" y="1981200"/>
          <p14:tracePt t="119978" x="6950075" y="1866900"/>
          <p14:tracePt t="119994" x="6972300" y="1828800"/>
          <p14:tracePt t="120011" x="6994525" y="1798638"/>
          <p14:tracePt t="120027" x="6994525" y="1774825"/>
          <p14:tracePt t="120044" x="7002463" y="1760538"/>
          <p14:tracePt t="120061" x="7010400" y="1730375"/>
          <p14:tracePt t="120078" x="7010400" y="1706563"/>
          <p14:tracePt t="120094" x="7018338" y="1668463"/>
          <p14:tracePt t="120111" x="7018338" y="1638300"/>
          <p14:tracePt t="120128" x="7018338" y="1616075"/>
          <p14:tracePt t="120130" x="7018338" y="1608138"/>
          <p14:tracePt t="120144" x="7018338" y="1592263"/>
          <p14:tracePt t="120161" x="7018338" y="1570038"/>
          <p14:tracePt t="120178" x="7002463" y="1539875"/>
          <p14:tracePt t="120194" x="6980238" y="1508125"/>
          <p14:tracePt t="120211" x="6926263" y="1463675"/>
          <p14:tracePt t="120228" x="6850063" y="1425575"/>
          <p14:tracePt t="120244" x="6804025" y="1387475"/>
          <p14:tracePt t="120261" x="6697663" y="1349375"/>
          <p14:tracePt t="120278" x="6583363" y="1325563"/>
          <p14:tracePt t="120294" x="6461125" y="1311275"/>
          <p14:tracePt t="120312" x="6324600" y="1311275"/>
          <p14:tracePt t="120315" x="6264275" y="1311275"/>
          <p14:tracePt t="120328" x="6194425" y="1311275"/>
          <p14:tracePt t="120344" x="6073775" y="1311275"/>
          <p14:tracePt t="120361" x="5905500" y="1311275"/>
          <p14:tracePt t="120378" x="5768975" y="1311275"/>
          <p14:tracePt t="120394" x="5676900" y="1311275"/>
          <p14:tracePt t="120411" x="5608638" y="1311275"/>
          <p14:tracePt t="120428" x="5508625" y="1311275"/>
          <p14:tracePt t="120444" x="5410200" y="1311275"/>
          <p14:tracePt t="120461" x="5287963" y="1311275"/>
          <p14:tracePt t="120478" x="5235575" y="1311275"/>
          <p14:tracePt t="120494" x="4999038" y="1311275"/>
          <p14:tracePt t="120511" x="4906963" y="1295400"/>
          <p14:tracePt t="120514" x="4876800" y="1295400"/>
          <p14:tracePt t="120528" x="4830763" y="1279525"/>
          <p14:tracePt t="120545" x="4784725" y="1273175"/>
          <p14:tracePt t="120561" x="4762500" y="1273175"/>
          <p14:tracePt t="120562" x="4746625" y="1273175"/>
          <p14:tracePt t="120578" x="4724400" y="1273175"/>
          <p14:tracePt t="120594" x="4678363" y="1273175"/>
          <p14:tracePt t="120611" x="4594225" y="1273175"/>
          <p14:tracePt t="120628" x="4518025" y="1273175"/>
          <p14:tracePt t="120644" x="4411663" y="1273175"/>
          <p14:tracePt t="120661" x="4343400" y="1273175"/>
          <p14:tracePt t="120678" x="4267200" y="1273175"/>
          <p14:tracePt t="120694" x="4198938" y="1273175"/>
          <p14:tracePt t="120698" x="4175125" y="1273175"/>
          <p14:tracePt t="120711" x="4152900" y="1273175"/>
          <p14:tracePt t="120729" x="4084638" y="1287463"/>
          <p14:tracePt t="120744" x="4000500" y="1303338"/>
          <p14:tracePt t="120761" x="3954463" y="1325563"/>
          <p14:tracePt t="120763" x="3924300" y="1333500"/>
          <p14:tracePt t="120778" x="3870325" y="1363663"/>
          <p14:tracePt t="120794" x="3840163" y="1363663"/>
          <p14:tracePt t="120811" x="3832225" y="1371600"/>
          <p14:tracePt t="120828" x="3817938" y="1379538"/>
          <p14:tracePt t="120844" x="3802063" y="1387475"/>
          <p14:tracePt t="120861" x="3787775" y="1401763"/>
          <p14:tracePt t="120878" x="3749675" y="1431925"/>
          <p14:tracePt t="120894" x="3725863" y="1455738"/>
          <p14:tracePt t="120911" x="3695700" y="1477963"/>
          <p14:tracePt t="120914" x="3687763" y="1485900"/>
          <p14:tracePt t="120928" x="3665538" y="1501775"/>
          <p14:tracePt t="120945" x="3657600" y="1531938"/>
          <p14:tracePt t="120961" x="3649663" y="1554163"/>
          <p14:tracePt t="120963" x="3635375" y="1577975"/>
          <p14:tracePt t="120979" x="3627438" y="1592263"/>
          <p14:tracePt t="120994" x="3627438" y="1608138"/>
          <p14:tracePt t="121011" x="3619500" y="1676400"/>
          <p14:tracePt t="121028" x="3611563" y="1714500"/>
          <p14:tracePt t="121044" x="3611563" y="1744663"/>
          <p14:tracePt t="121061" x="3603625" y="1774825"/>
          <p14:tracePt t="121078" x="3603625" y="1806575"/>
          <p14:tracePt t="121095" x="3603625" y="1836738"/>
          <p14:tracePt t="121099" x="3603625" y="1851025"/>
          <p14:tracePt t="121111" x="3603625" y="1858963"/>
          <p14:tracePt t="121128" x="3603625" y="1874838"/>
          <p14:tracePt t="121145" x="3603625" y="1905000"/>
          <p14:tracePt t="121161" x="3619500" y="1920875"/>
          <p14:tracePt t="121162" x="3619500" y="1927225"/>
          <p14:tracePt t="121178" x="3619500" y="1935163"/>
          <p14:tracePt t="121195" x="3627438" y="1943100"/>
          <p14:tracePt t="121219" x="3635375" y="1943100"/>
          <p14:tracePt t="121235" x="3635375" y="1951038"/>
          <p14:tracePt t="121244" x="3635375" y="1958975"/>
          <p14:tracePt t="121261" x="3641725" y="1958975"/>
          <p14:tracePt t="121278" x="3641725" y="1965325"/>
          <p14:tracePt t="121294" x="3649663" y="1981200"/>
          <p14:tracePt t="121311" x="3649663" y="1989138"/>
          <p14:tracePt t="121328" x="3657600" y="1997075"/>
          <p14:tracePt t="121344" x="3665538" y="2011363"/>
          <p14:tracePt t="121362" x="3665538" y="2019300"/>
          <p14:tracePt t="121378" x="3673475" y="2019300"/>
          <p14:tracePt t="121394" x="3673475" y="2035175"/>
          <p14:tracePt t="121411" x="3695700" y="2057400"/>
          <p14:tracePt t="121428" x="3717925" y="2079625"/>
          <p14:tracePt t="121444" x="3733800" y="2087563"/>
          <p14:tracePt t="121461" x="3756025" y="2111375"/>
          <p14:tracePt t="121478" x="3771900" y="2117725"/>
          <p14:tracePt t="121494" x="3825875" y="2149475"/>
          <p14:tracePt t="121511" x="3863975" y="2171700"/>
          <p14:tracePt t="121528" x="3886200" y="2179638"/>
          <p14:tracePt t="121531" x="3886200" y="2187575"/>
          <p14:tracePt t="121544" x="3908425" y="2193925"/>
          <p14:tracePt t="121562" x="3946525" y="2201863"/>
          <p14:tracePt t="121578" x="3970338" y="2217738"/>
          <p14:tracePt t="121611" x="3978275" y="2217738"/>
          <p14:tracePt t="122371" x="0" y="0"/>
        </p14:tracePtLst>
        <p14:tracePtLst>
          <p14:tracePt t="127003" x="3254375" y="3078163"/>
          <p14:tracePt t="127291" x="3254375" y="3070225"/>
          <p14:tracePt t="127298" x="3306763" y="3070225"/>
          <p14:tracePt t="127312" x="3375025" y="3070225"/>
          <p14:tracePt t="127328" x="3489325" y="3070225"/>
          <p14:tracePt t="127345" x="3597275" y="3070225"/>
          <p14:tracePt t="127347" x="3657600" y="3070225"/>
          <p14:tracePt t="127362" x="3733800" y="3070225"/>
          <p14:tracePt t="127378" x="3763963" y="3070225"/>
          <p14:tracePt t="127395" x="3771900" y="3070225"/>
          <p14:tracePt t="127413" x="3779838" y="3070225"/>
          <p14:tracePt t="127428" x="3787775" y="3070225"/>
          <p14:tracePt t="127445" x="3802063" y="3070225"/>
          <p14:tracePt t="127462" x="3832225" y="3070225"/>
          <p14:tracePt t="127478" x="3886200" y="3070225"/>
          <p14:tracePt t="127495" x="3932238" y="3070225"/>
          <p14:tracePt t="127499" x="3954463" y="3070225"/>
          <p14:tracePt t="127512" x="3978275" y="3070225"/>
          <p14:tracePt t="127515" x="3984625" y="3070225"/>
          <p14:tracePt t="127528" x="4000500" y="3070225"/>
          <p14:tracePt t="127545" x="4008438" y="3070225"/>
          <p14:tracePt t="127595" x="4016375" y="3070225"/>
          <p14:tracePt t="127602" x="4038600" y="3070225"/>
          <p14:tracePt t="127612" x="4068763" y="3070225"/>
          <p14:tracePt t="127628" x="4160838" y="3063875"/>
          <p14:tracePt t="127645" x="4237038" y="3063875"/>
          <p14:tracePt t="127662" x="4289425" y="3063875"/>
          <p14:tracePt t="127678" x="4321175" y="3063875"/>
          <p14:tracePt t="127695" x="4327525" y="3063875"/>
          <p14:tracePt t="127770" x="4343400" y="3063875"/>
          <p14:tracePt t="127779" x="4351338" y="3063875"/>
          <p14:tracePt t="127786" x="4373563" y="3063875"/>
          <p14:tracePt t="127803" x="4441825" y="3063875"/>
          <p14:tracePt t="127811" x="4465638" y="3063875"/>
          <p14:tracePt t="127828" x="4503738" y="3063875"/>
          <p14:tracePt t="127845" x="4533900" y="3063875"/>
          <p14:tracePt t="127938" x="4541838" y="3063875"/>
          <p14:tracePt t="127955" x="4549775" y="3063875"/>
          <p14:tracePt t="127963" x="4556125" y="3063875"/>
          <p14:tracePt t="127978" x="4579938" y="3063875"/>
          <p14:tracePt t="127995" x="4594225" y="3063875"/>
          <p14:tracePt t="128012" x="4602163" y="3063875"/>
          <p14:tracePt t="129243" x="4625975" y="3063875"/>
          <p14:tracePt t="129250" x="4670425" y="3063875"/>
          <p14:tracePt t="129262" x="4740275" y="3063875"/>
          <p14:tracePt t="129278" x="4846638" y="3063875"/>
          <p14:tracePt t="129295" x="4945063" y="3063875"/>
          <p14:tracePt t="129312" x="5006975" y="3063875"/>
          <p14:tracePt t="129328" x="5021263" y="3063875"/>
          <p14:tracePt t="129330" x="5037138" y="3063875"/>
          <p14:tracePt t="129395" x="5059363" y="3063875"/>
          <p14:tracePt t="129403" x="5075238" y="3063875"/>
          <p14:tracePt t="129420" x="5143500" y="3063875"/>
          <p14:tracePt t="129428" x="5173663" y="3063875"/>
          <p14:tracePt t="129445" x="5273675" y="3063875"/>
          <p14:tracePt t="129462" x="5341938" y="3063875"/>
          <p14:tracePt t="129478" x="5394325" y="3063875"/>
          <p14:tracePt t="129495" x="5402263" y="3063875"/>
          <p14:tracePt t="129547" x="5418138" y="3063875"/>
          <p14:tracePt t="129554" x="5426075" y="3063875"/>
          <p14:tracePt t="129563" x="5448300" y="3063875"/>
          <p14:tracePt t="129578" x="5516563" y="3063875"/>
          <p14:tracePt t="129595" x="5616575" y="3063875"/>
          <p14:tracePt t="129612" x="5715000" y="3063875"/>
          <p14:tracePt t="129628" x="5775325" y="3063875"/>
          <p14:tracePt t="129645" x="5807075" y="3063875"/>
          <p14:tracePt t="129662" x="5813425" y="3063875"/>
          <p14:tracePt t="129699" x="5821363" y="3063875"/>
          <p14:tracePt t="129706" x="5845175" y="3063875"/>
          <p14:tracePt t="129715" x="5875338" y="3063875"/>
          <p14:tracePt t="129728" x="5913438" y="3063875"/>
          <p14:tracePt t="129745" x="6118225" y="3063875"/>
          <p14:tracePt t="129762" x="6302375" y="3063875"/>
          <p14:tracePt t="129778" x="6423025" y="3063875"/>
          <p14:tracePt t="129795" x="6477000" y="3063875"/>
          <p14:tracePt t="129812" x="6499225" y="3063875"/>
          <p14:tracePt t="129828" x="6507163" y="3063875"/>
          <p14:tracePt t="129845" x="6537325" y="3063875"/>
          <p14:tracePt t="129862" x="6583363" y="3055938"/>
          <p14:tracePt t="129878" x="6705600" y="3032125"/>
          <p14:tracePt t="129895" x="6765925" y="3025775"/>
          <p14:tracePt t="129912" x="7048500" y="3025775"/>
          <p14:tracePt t="129928" x="7162800" y="3025775"/>
          <p14:tracePt t="129930" x="7216775" y="3025775"/>
          <p14:tracePt t="129946" x="7261225" y="3025775"/>
          <p14:tracePt t="130003" x="7277100" y="3025775"/>
          <p14:tracePt t="130010" x="7285038" y="3025775"/>
          <p14:tracePt t="130018" x="7307263" y="3025775"/>
          <p14:tracePt t="130028" x="7337425" y="3025775"/>
          <p14:tracePt t="130045" x="7437438" y="3025775"/>
          <p14:tracePt t="130062" x="7497763" y="3025775"/>
          <p14:tracePt t="130078" x="7658100" y="3025775"/>
          <p14:tracePt t="130095" x="7680325" y="3025775"/>
          <p14:tracePt t="130112" x="7688263" y="3025775"/>
          <p14:tracePt t="130867" x="0" y="0"/>
        </p14:tracePtLst>
        <p14:tracePtLst>
          <p14:tracePt t="139276" x="5006975" y="3108325"/>
          <p14:tracePt t="139379" x="5006975" y="3101975"/>
          <p14:tracePt t="139387" x="5013325" y="3086100"/>
          <p14:tracePt t="139396" x="5021263" y="3078163"/>
          <p14:tracePt t="139413" x="5045075" y="3055938"/>
          <p14:tracePt t="139429" x="5059363" y="3032125"/>
          <p14:tracePt t="139446" x="5083175" y="3025775"/>
          <p14:tracePt t="139463" x="5097463" y="3009900"/>
          <p14:tracePt t="139480" x="5127625" y="2994025"/>
          <p14:tracePt t="139497" x="5143500" y="2987675"/>
          <p14:tracePt t="139498" x="5159375" y="2971800"/>
          <p14:tracePt t="139513" x="5165725" y="2971800"/>
          <p14:tracePt t="139531" x="5173663" y="2963863"/>
          <p14:tracePt t="139651" x="5189538" y="2955925"/>
          <p14:tracePt t="139660" x="5211763" y="2955925"/>
          <p14:tracePt t="139667" x="5219700" y="2955925"/>
          <p14:tracePt t="139679" x="5241925" y="2949575"/>
          <p14:tracePt t="139698" x="5280025" y="2949575"/>
          <p14:tracePt t="139713" x="5287963" y="2941638"/>
          <p14:tracePt t="139730" x="5295900" y="2941638"/>
          <p14:tracePt t="139778" x="5303838" y="2941638"/>
          <p14:tracePt t="139794" x="5311775" y="2941638"/>
          <p14:tracePt t="139811" x="5356225" y="2941638"/>
          <p14:tracePt t="139819" x="5394325" y="2941638"/>
          <p14:tracePt t="139829" x="5418138" y="2941638"/>
          <p14:tracePt t="139846" x="5448300" y="2941638"/>
          <p14:tracePt t="139863" x="5470525" y="2941638"/>
          <p14:tracePt t="139879" x="5478463" y="2941638"/>
          <p14:tracePt t="139931" x="5486400" y="2941638"/>
          <p14:tracePt t="139939" x="5494338" y="2941638"/>
          <p14:tracePt t="139947" x="5516563" y="2941638"/>
          <p14:tracePt t="139963" x="5592763" y="2941638"/>
          <p14:tracePt t="139980" x="5661025" y="2941638"/>
          <p14:tracePt t="139997" x="5715000" y="2941638"/>
          <p14:tracePt t="140013" x="5722938" y="2941638"/>
          <p14:tracePt t="140563" x="0" y="0"/>
        </p14:tracePtLst>
        <p14:tracePtLst>
          <p14:tracePt t="152797" x="4968875" y="2865438"/>
          <p14:tracePt t="152820" x="4953000" y="2879725"/>
          <p14:tracePt t="152828" x="4945063" y="2879725"/>
          <p14:tracePt t="152843" x="4937125" y="2895600"/>
          <p14:tracePt t="152859" x="4930775" y="2903538"/>
          <p14:tracePt t="152884" x="4922838" y="2911475"/>
          <p14:tracePt t="152894" x="4922838" y="2917825"/>
          <p14:tracePt t="152916" x="4906963" y="2925763"/>
          <p14:tracePt t="152931" x="4906963" y="2941638"/>
          <p14:tracePt t="152940" x="4884738" y="2949575"/>
          <p14:tracePt t="152948" x="4884738" y="2955925"/>
          <p14:tracePt t="152964" x="4876800" y="2963863"/>
          <p14:tracePt t="152981" x="4876800" y="2971800"/>
          <p14:tracePt t="152998" x="4876800" y="2979738"/>
          <p14:tracePt t="153026" x="4876800" y="2994025"/>
          <p14:tracePt t="153043" x="4876800" y="3001963"/>
          <p14:tracePt t="153059" x="4884738" y="3032125"/>
          <p14:tracePt t="153068" x="4884738" y="3040063"/>
          <p14:tracePt t="153083" x="4892675" y="3048000"/>
          <p14:tracePt t="153098" x="4892675" y="3055938"/>
          <p14:tracePt t="153114" x="4892675" y="3063875"/>
          <p14:tracePt t="153147" x="4899025" y="3063875"/>
          <p14:tracePt t="153163" x="4906963" y="3070225"/>
          <p14:tracePt t="153290" x="4914900" y="3070225"/>
          <p14:tracePt t="153306" x="4945063" y="3070225"/>
          <p14:tracePt t="153314" x="4975225" y="3070225"/>
          <p14:tracePt t="153323" x="5029200" y="3055938"/>
          <p14:tracePt t="153332" x="5029200" y="3048000"/>
          <p14:tracePt t="153347" x="5051425" y="3040063"/>
          <p14:tracePt t="153364" x="5059363" y="3025775"/>
          <p14:tracePt t="153571" x="0" y="0"/>
        </p14:tracePtLst>
        <p14:tracePtLst>
          <p14:tracePt t="156347" x="4838700" y="1889125"/>
          <p14:tracePt t="156427" x="4868863" y="1882775"/>
          <p14:tracePt t="156434" x="4945063" y="1882775"/>
          <p14:tracePt t="156448" x="5037138" y="1882775"/>
          <p14:tracePt t="156464" x="5326063" y="1882775"/>
          <p14:tracePt t="156467" x="5426075" y="1882775"/>
          <p14:tracePt t="156482" x="5622925" y="1882775"/>
          <p14:tracePt t="156498" x="5799138" y="1882775"/>
          <p14:tracePt t="156515" x="5913438" y="1882775"/>
          <p14:tracePt t="156531" x="5997575" y="1882775"/>
          <p14:tracePt t="156548" x="6080125" y="1882775"/>
          <p14:tracePt t="156564" x="6164263" y="1882775"/>
          <p14:tracePt t="156581" x="6194425" y="1882775"/>
          <p14:tracePt t="156598" x="6232525" y="1882775"/>
          <p14:tracePt t="158867" x="0" y="0"/>
        </p14:tracePtLst>
        <p14:tracePtLst>
          <p14:tracePt t="160244" x="3467100" y="3070225"/>
          <p14:tracePt t="160419" x="3467100" y="3078163"/>
          <p14:tracePt t="160435" x="3482975" y="3078163"/>
          <p14:tracePt t="160443" x="3527425" y="3078163"/>
          <p14:tracePt t="160451" x="3565525" y="3078163"/>
          <p14:tracePt t="160467" x="3717925" y="3078163"/>
          <p14:tracePt t="160482" x="3870325" y="3078163"/>
          <p14:tracePt t="160498" x="4030663" y="3078163"/>
          <p14:tracePt t="160515" x="4198938" y="3078163"/>
          <p14:tracePt t="160532" x="4305300" y="3078163"/>
          <p14:tracePt t="160548" x="4381500" y="3078163"/>
          <p14:tracePt t="160565" x="4427538" y="3078163"/>
          <p14:tracePt t="160582" x="4457700" y="3086100"/>
          <p14:tracePt t="160598" x="4533900" y="3094038"/>
          <p14:tracePt t="160615" x="4594225" y="3094038"/>
          <p14:tracePt t="160618" x="4648200" y="3094038"/>
          <p14:tracePt t="160632" x="4708525" y="3094038"/>
          <p14:tracePt t="160634" x="4784725" y="3094038"/>
          <p14:tracePt t="160648" x="4860925" y="3094038"/>
          <p14:tracePt t="160651" x="4937125" y="3094038"/>
          <p14:tracePt t="160666" x="5089525" y="3094038"/>
          <p14:tracePt t="160682" x="5211763" y="3094038"/>
          <p14:tracePt t="160698" x="5280025" y="3094038"/>
          <p14:tracePt t="160715" x="5287963" y="3094038"/>
          <p14:tracePt t="160732" x="5303838" y="3094038"/>
          <p14:tracePt t="160762" x="5311775" y="3094038"/>
          <p14:tracePt t="160770" x="5326063" y="3094038"/>
          <p14:tracePt t="160782" x="5341938" y="3094038"/>
          <p14:tracePt t="160798" x="5426075" y="3094038"/>
          <p14:tracePt t="160815" x="5554663" y="3094038"/>
          <p14:tracePt t="160819" x="5616575" y="3094038"/>
          <p14:tracePt t="160832" x="5654675" y="3094038"/>
          <p14:tracePt t="160848" x="5715000" y="3094038"/>
          <p14:tracePt t="160851" x="5730875" y="3094038"/>
          <p14:tracePt t="160866" x="5745163" y="3094038"/>
          <p14:tracePt t="160940" x="5753100" y="3094038"/>
          <p14:tracePt t="160955" x="5813425" y="3094038"/>
          <p14:tracePt t="160963" x="5845175" y="3094038"/>
          <p14:tracePt t="160970" x="5889625" y="3094038"/>
          <p14:tracePt t="160982" x="5927725" y="3094038"/>
          <p14:tracePt t="160998" x="5997575" y="3094038"/>
          <p14:tracePt t="161015" x="6049963" y="3094038"/>
          <p14:tracePt t="161019" x="6065838" y="3094038"/>
          <p14:tracePt t="161035" x="6073775" y="3094038"/>
          <p14:tracePt t="161075" x="6080125" y="3094038"/>
          <p14:tracePt t="161082" x="6088063" y="3094038"/>
          <p14:tracePt t="161098" x="6149975" y="3094038"/>
          <p14:tracePt t="161115" x="6294438" y="3094038"/>
          <p14:tracePt t="161132" x="6392863" y="3094038"/>
          <p14:tracePt t="161148" x="6492875" y="3094038"/>
          <p14:tracePt t="161165" x="6561138" y="3094038"/>
          <p14:tracePt t="161182" x="6591300" y="3108325"/>
          <p14:tracePt t="161198" x="6599238" y="3108325"/>
          <p14:tracePt t="161226" x="6613525" y="3108325"/>
          <p14:tracePt t="161235" x="6621463" y="3108325"/>
          <p14:tracePt t="161248" x="6645275" y="3108325"/>
          <p14:tracePt t="161265" x="6743700" y="3108325"/>
          <p14:tracePt t="161282" x="6964363" y="3108325"/>
          <p14:tracePt t="161298" x="7086600" y="3108325"/>
          <p14:tracePt t="161315" x="7154863" y="3108325"/>
          <p14:tracePt t="161331" x="7162800" y="3108325"/>
          <p14:tracePt t="161403" x="7178675" y="3108325"/>
          <p14:tracePt t="161411" x="7200900" y="3108325"/>
          <p14:tracePt t="161419" x="7239000" y="3108325"/>
          <p14:tracePt t="161432" x="7307263" y="3108325"/>
          <p14:tracePt t="161448" x="7451725" y="3108325"/>
          <p14:tracePt t="161451" x="7521575" y="3108325"/>
          <p14:tracePt t="161467" x="7642225" y="3108325"/>
          <p14:tracePt t="161482" x="7704138" y="3108325"/>
          <p14:tracePt t="161499" x="7712075" y="3108325"/>
          <p14:tracePt t="161580" x="7718425" y="3108325"/>
          <p14:tracePt t="161587" x="7734300" y="3108325"/>
          <p14:tracePt t="161603" x="7764463" y="3108325"/>
          <p14:tracePt t="161615" x="7780338" y="3108325"/>
          <p14:tracePt t="161632" x="7788275" y="3108325"/>
          <p14:tracePt t="162171" x="0" y="0"/>
        </p14:tracePtLst>
        <p14:tracePtLst>
          <p14:tracePt t="166011" x="3665538" y="6080125"/>
          <p14:tracePt t="166082" x="3673475" y="6080125"/>
          <p14:tracePt t="166114" x="3679825" y="6080125"/>
          <p14:tracePt t="166124" x="3695700" y="6080125"/>
          <p14:tracePt t="166132" x="3725863" y="6080125"/>
          <p14:tracePt t="166149" x="3863975" y="6080125"/>
          <p14:tracePt t="166166" x="4054475" y="6080125"/>
          <p14:tracePt t="166183" x="4259263" y="6080125"/>
          <p14:tracePt t="166199" x="4449763" y="6080125"/>
          <p14:tracePt t="166202" x="4533900" y="6080125"/>
          <p14:tracePt t="166233" x="4740275" y="6080125"/>
          <p14:tracePt t="166235" x="4792663" y="6080125"/>
          <p14:tracePt t="166249" x="4830763" y="6080125"/>
          <p14:tracePt t="166266" x="4937125" y="6080125"/>
          <p14:tracePt t="166282" x="4999038" y="6080125"/>
          <p14:tracePt t="166299" x="5075238" y="6080125"/>
          <p14:tracePt t="166316" x="5151438" y="6080125"/>
          <p14:tracePt t="166333" x="5257800" y="6080125"/>
          <p14:tracePt t="166349" x="5349875" y="6080125"/>
          <p14:tracePt t="166366" x="5394325" y="6080125"/>
          <p14:tracePt t="166383" x="5432425" y="6080125"/>
          <p14:tracePt t="166399" x="5478463" y="6080125"/>
          <p14:tracePt t="166403" x="5502275" y="6080125"/>
          <p14:tracePt t="166416" x="5516563" y="6080125"/>
          <p14:tracePt t="166432" x="5578475" y="6080125"/>
          <p14:tracePt t="166435" x="5630863" y="6080125"/>
          <p14:tracePt t="166449" x="5661025" y="6080125"/>
          <p14:tracePt t="166466" x="5753100" y="6080125"/>
          <p14:tracePt t="166483" x="5935663" y="6080125"/>
          <p14:tracePt t="166499" x="6049963" y="6080125"/>
          <p14:tracePt t="166516" x="6126163" y="6080125"/>
          <p14:tracePt t="166532" x="6210300" y="6080125"/>
          <p14:tracePt t="166549" x="6332538" y="6080125"/>
          <p14:tracePt t="166566" x="6461125" y="6080125"/>
          <p14:tracePt t="166583" x="6575425" y="6080125"/>
          <p14:tracePt t="166599" x="6621463" y="6080125"/>
          <p14:tracePt t="166616" x="6743700" y="6080125"/>
          <p14:tracePt t="166618" x="6765925" y="6080125"/>
          <p14:tracePt t="166633" x="6797675" y="6080125"/>
          <p14:tracePt t="166650" x="6880225" y="6080125"/>
          <p14:tracePt t="166666" x="6942138" y="6080125"/>
          <p14:tracePt t="166682" x="6994525" y="6080125"/>
          <p14:tracePt t="166699" x="7078663" y="6080125"/>
          <p14:tracePt t="166716" x="7192963" y="6080125"/>
          <p14:tracePt t="166732" x="7331075" y="6080125"/>
          <p14:tracePt t="166750" x="7445375" y="6080125"/>
          <p14:tracePt t="166766" x="7543800" y="6080125"/>
          <p14:tracePt t="166783" x="7620000" y="6080125"/>
          <p14:tracePt t="166799" x="7658100" y="6080125"/>
          <p14:tracePt t="166802" x="7688263" y="6080125"/>
          <p14:tracePt t="166816" x="7712075" y="6080125"/>
          <p14:tracePt t="166833" x="7750175" y="6080125"/>
          <p14:tracePt t="166849" x="7794625" y="6080125"/>
          <p14:tracePt t="166866" x="7924800" y="6080125"/>
          <p14:tracePt t="166882" x="8047038" y="6080125"/>
          <p14:tracePt t="166899" x="8169275" y="6080125"/>
          <p14:tracePt t="166916" x="8275638" y="6080125"/>
          <p14:tracePt t="166933" x="8328025" y="6073775"/>
          <p14:tracePt t="166949" x="8359775" y="6065838"/>
          <p14:tracePt t="166966" x="8428038" y="6049963"/>
          <p14:tracePt t="166982" x="8450263" y="6049963"/>
          <p14:tracePt t="166999" x="8564563" y="6035675"/>
          <p14:tracePt t="167016" x="8640763" y="6019800"/>
          <p14:tracePt t="167019" x="8670925" y="6011863"/>
          <p14:tracePt t="167032" x="8747125" y="6003925"/>
          <p14:tracePt t="167049" x="8839200" y="5997575"/>
          <p14:tracePt t="167052" x="8885238" y="5981700"/>
          <p14:tracePt t="167066" x="8945563" y="5973763"/>
          <p14:tracePt t="167082" x="8999538" y="5951538"/>
          <p14:tracePt t="167099" x="9013825" y="5943600"/>
          <p14:tracePt t="167116" x="9021763" y="5943600"/>
          <p14:tracePt t="167132" x="9029700" y="5943600"/>
          <p14:tracePt t="167149" x="9045575" y="5927725"/>
          <p14:tracePt t="167166" x="9059863" y="5921375"/>
          <p14:tracePt t="167183" x="9075738" y="5897563"/>
          <p14:tracePt t="167199" x="9083675" y="5875338"/>
          <p14:tracePt t="167216" x="9083675" y="5859463"/>
          <p14:tracePt t="167232" x="9083675" y="5845175"/>
          <p14:tracePt t="167249" x="9083675" y="5829300"/>
          <p14:tracePt t="167251" x="9075738" y="5813425"/>
          <p14:tracePt t="167267" x="9059863" y="5799138"/>
          <p14:tracePt t="167282" x="9051925" y="5775325"/>
          <p14:tracePt t="167299" x="9029700" y="5761038"/>
          <p14:tracePt t="167316" x="9007475" y="5737225"/>
          <p14:tracePt t="167333" x="8961438" y="5722938"/>
          <p14:tracePt t="167349" x="8923338" y="5699125"/>
          <p14:tracePt t="167366" x="8855075" y="5676900"/>
          <p14:tracePt t="167382" x="8755063" y="5646738"/>
          <p14:tracePt t="167399" x="8640763" y="5616575"/>
          <p14:tracePt t="167416" x="8542338" y="5592763"/>
          <p14:tracePt t="167432" x="8474075" y="5562600"/>
          <p14:tracePt t="167449" x="8397875" y="5524500"/>
          <p14:tracePt t="167451" x="8351838" y="5502275"/>
          <p14:tracePt t="167466" x="8313738" y="5486400"/>
          <p14:tracePt t="167483" x="8237538" y="5448300"/>
          <p14:tracePt t="167499" x="8169275" y="5418138"/>
          <p14:tracePt t="167516" x="8123238" y="5394325"/>
          <p14:tracePt t="167532" x="8069263" y="5318125"/>
          <p14:tracePt t="167549" x="8047038" y="5273675"/>
          <p14:tracePt t="167566" x="7978775" y="5219700"/>
          <p14:tracePt t="167583" x="7864475" y="5173663"/>
          <p14:tracePt t="167586" x="7840663" y="5143500"/>
          <p14:tracePt t="167599" x="7832725" y="5143500"/>
          <p14:tracePt t="167616" x="7764463" y="5121275"/>
          <p14:tracePt t="167619" x="7718425" y="5105400"/>
          <p14:tracePt t="167632" x="7666038" y="5089525"/>
          <p14:tracePt t="167649" x="7612063" y="5075238"/>
          <p14:tracePt t="167652" x="7483475" y="5051425"/>
          <p14:tracePt t="167666" x="7369175" y="5029200"/>
          <p14:tracePt t="167682" x="7231063" y="5006975"/>
          <p14:tracePt t="167699" x="7102475" y="4975225"/>
          <p14:tracePt t="167716" x="6972300" y="4937125"/>
          <p14:tracePt t="167732" x="6880225" y="4906963"/>
          <p14:tracePt t="167749" x="6819900" y="4884738"/>
          <p14:tracePt t="167766" x="6751638" y="4868863"/>
          <p14:tracePt t="167783" x="6667500" y="4860925"/>
          <p14:tracePt t="167799" x="6591300" y="4854575"/>
          <p14:tracePt t="167803" x="6561138" y="4846638"/>
          <p14:tracePt t="167816" x="6530975" y="4838700"/>
          <p14:tracePt t="167832" x="6446838" y="4838700"/>
          <p14:tracePt t="167849" x="6370638" y="4830763"/>
          <p14:tracePt t="167851" x="6340475" y="4830763"/>
          <p14:tracePt t="167866" x="6264275" y="4830763"/>
          <p14:tracePt t="167882" x="6164263" y="4830763"/>
          <p14:tracePt t="167899" x="6134100" y="4830763"/>
          <p14:tracePt t="167916" x="5997575" y="4830763"/>
          <p14:tracePt t="167933" x="5943600" y="4830763"/>
          <p14:tracePt t="167949" x="5883275" y="4830763"/>
          <p14:tracePt t="167966" x="5821363" y="4830763"/>
          <p14:tracePt t="167982" x="5722938" y="4838700"/>
          <p14:tracePt t="167999" x="5638800" y="4860925"/>
          <p14:tracePt t="168016" x="5516563" y="4868863"/>
          <p14:tracePt t="168018" x="5486400" y="4892675"/>
          <p14:tracePt t="168035" x="5318125" y="4930775"/>
          <p14:tracePt t="168050" x="5265738" y="4937125"/>
          <p14:tracePt t="168066" x="5127625" y="4975225"/>
          <p14:tracePt t="168082" x="5029200" y="4999038"/>
          <p14:tracePt t="168099" x="4960938" y="5013325"/>
          <p14:tracePt t="168116" x="4899025" y="5045075"/>
          <p14:tracePt t="168132" x="4792663" y="5075238"/>
          <p14:tracePt t="168149" x="4678363" y="5089525"/>
          <p14:tracePt t="168166" x="4549775" y="5127625"/>
          <p14:tracePt t="168183" x="4457700" y="5159375"/>
          <p14:tracePt t="168199" x="4343400" y="5189538"/>
          <p14:tracePt t="168216" x="4251325" y="5235575"/>
          <p14:tracePt t="168233" x="4183063" y="5257800"/>
          <p14:tracePt t="168235" x="4144963" y="5280025"/>
          <p14:tracePt t="168250" x="4092575" y="5303838"/>
          <p14:tracePt t="168266" x="4030663" y="5341938"/>
          <p14:tracePt t="168282" x="4000500" y="5356225"/>
          <p14:tracePt t="168299" x="3894138" y="5410200"/>
          <p14:tracePt t="168316" x="3832225" y="5418138"/>
          <p14:tracePt t="168333" x="3787775" y="5448300"/>
          <p14:tracePt t="168349" x="3749675" y="5456238"/>
          <p14:tracePt t="168366" x="3703638" y="5470525"/>
          <p14:tracePt t="168382" x="3679825" y="5486400"/>
          <p14:tracePt t="168399" x="3649663" y="5508625"/>
          <p14:tracePt t="168404" x="3619500" y="5532438"/>
          <p14:tracePt t="168419" x="3521075" y="5562600"/>
          <p14:tracePt t="168433" x="3497263" y="5578475"/>
          <p14:tracePt t="168450" x="3436938" y="5616575"/>
          <p14:tracePt t="168466" x="3406775" y="5646738"/>
          <p14:tracePt t="168482" x="3382963" y="5668963"/>
          <p14:tracePt t="168499" x="3360738" y="5684838"/>
          <p14:tracePt t="168516" x="3336925" y="5707063"/>
          <p14:tracePt t="168533" x="3322638" y="5722938"/>
          <p14:tracePt t="168549" x="3314700" y="5730875"/>
          <p14:tracePt t="168567" x="3314700" y="5753100"/>
          <p14:tracePt t="168583" x="3306763" y="5768975"/>
          <p14:tracePt t="168599" x="3292475" y="5791200"/>
          <p14:tracePt t="168616" x="3292475" y="5821363"/>
          <p14:tracePt t="168619" x="3292475" y="5837238"/>
          <p14:tracePt t="168632" x="3298825" y="5859463"/>
          <p14:tracePt t="168635" x="3298825" y="5867400"/>
          <p14:tracePt t="168650" x="3306763" y="5913438"/>
          <p14:tracePt t="168666" x="3314700" y="5935663"/>
          <p14:tracePt t="168682" x="3322638" y="5959475"/>
          <p14:tracePt t="168699" x="3330575" y="5989638"/>
          <p14:tracePt t="168716" x="3336925" y="6011863"/>
          <p14:tracePt t="168733" x="3352800" y="6027738"/>
          <p14:tracePt t="168749" x="3360738" y="6042025"/>
          <p14:tracePt t="168766" x="3368675" y="6057900"/>
          <p14:tracePt t="168787" x="3375025" y="6065838"/>
          <p14:tracePt t="168799" x="3382963" y="6065838"/>
          <p14:tracePt t="168816" x="3390900" y="6065838"/>
          <p14:tracePt t="168832" x="3406775" y="6080125"/>
          <p14:tracePt t="168849" x="3429000" y="6088063"/>
          <p14:tracePt t="168866" x="3444875" y="6096000"/>
          <p14:tracePt t="168940" x="3451225" y="6096000"/>
          <p14:tracePt t="168955" x="3459163" y="6103938"/>
          <p14:tracePt t="168966" x="3467100" y="6103938"/>
          <p14:tracePt t="168983" x="3513138" y="6118225"/>
          <p14:tracePt t="168999" x="3565525" y="6149975"/>
          <p14:tracePt t="169003" x="3611563" y="6172200"/>
          <p14:tracePt t="169016" x="3635375" y="6180138"/>
          <p14:tracePt t="169033" x="3673475" y="6180138"/>
          <p14:tracePt t="169050" x="3725863" y="6202363"/>
          <p14:tracePt t="169066" x="3741738" y="6202363"/>
          <p14:tracePt t="169083" x="3756025" y="6202363"/>
          <p14:tracePt t="169099" x="3787775" y="6202363"/>
          <p14:tracePt t="169116" x="3802063" y="6202363"/>
          <p14:tracePt t="169133" x="3817938" y="6202363"/>
          <p14:tracePt t="169149" x="3825875" y="6202363"/>
          <p14:tracePt t="169379" x="0" y="0"/>
        </p14:tracePtLst>
        <p14:tracePtLst>
          <p14:tracePt t="170507" x="3589338" y="5821363"/>
          <p14:tracePt t="170819" x="3597275" y="5821363"/>
          <p14:tracePt t="170836" x="3611563" y="5821363"/>
          <p14:tracePt t="170858" x="3619500" y="5821363"/>
          <p14:tracePt t="170915" x="3627438" y="5821363"/>
          <p14:tracePt t="170939" x="3635375" y="5821363"/>
          <p14:tracePt t="170971" x="3641725" y="5821363"/>
          <p14:tracePt t="171098" x="3649663" y="5821363"/>
          <p14:tracePt t="171130" x="3665538" y="5821363"/>
          <p14:tracePt t="171139" x="3679825" y="5821363"/>
          <p14:tracePt t="171149" x="3679825" y="5829300"/>
          <p14:tracePt t="171195" x="3687763" y="5829300"/>
          <p14:tracePt t="171204" x="3695700" y="5829300"/>
          <p14:tracePt t="171233" x="3733800" y="5837238"/>
          <p14:tracePt t="171250" x="3779838" y="5837238"/>
          <p14:tracePt t="171355" x="3787775" y="5837238"/>
          <p14:tracePt t="171371" x="3794125" y="5845175"/>
          <p14:tracePt t="171379" x="3802063" y="5845175"/>
          <p14:tracePt t="171388" x="3810000" y="5845175"/>
          <p14:tracePt t="171403" x="3817938" y="5851525"/>
          <p14:tracePt t="171416" x="3825875" y="5851525"/>
          <p14:tracePt t="171433" x="3832225" y="5851525"/>
          <p14:tracePt t="171554" x="3840163" y="5859463"/>
          <p14:tracePt t="171578" x="3848100" y="5859463"/>
          <p14:tracePt t="173362" x="3878263" y="5867400"/>
          <p14:tracePt t="173378" x="3908425" y="5867400"/>
          <p14:tracePt t="173388" x="3940175" y="5867400"/>
          <p14:tracePt t="173400" x="3954463" y="5883275"/>
          <p14:tracePt t="173419" x="3962400" y="5883275"/>
          <p14:tracePt t="173482" x="3970338" y="5883275"/>
          <p14:tracePt t="173506" x="3978275" y="5883275"/>
          <p14:tracePt t="173514" x="3984625" y="5883275"/>
          <p14:tracePt t="173522" x="3992563" y="5883275"/>
          <p14:tracePt t="173533" x="4000500" y="5883275"/>
          <p14:tracePt t="173550" x="4008438" y="5883275"/>
          <p14:tracePt t="173578" x="4016375" y="5883275"/>
          <p14:tracePt t="173611" x="4022725" y="5883275"/>
          <p14:tracePt t="173626" x="4038600" y="5883275"/>
          <p14:tracePt t="173635" x="4046538" y="5883275"/>
          <p14:tracePt t="173650" x="4068763" y="5883275"/>
          <p14:tracePt t="173666" x="4106863" y="5883275"/>
          <p14:tracePt t="173683" x="4160838" y="5883275"/>
          <p14:tracePt t="173700" x="4183063" y="5883275"/>
          <p14:tracePt t="173717" x="4206875" y="5883275"/>
          <p14:tracePt t="173786" x="4221163" y="5883275"/>
          <p14:tracePt t="173803" x="4229100" y="5883275"/>
          <p14:tracePt t="173810" x="4237038" y="5883275"/>
          <p14:tracePt t="173827" x="4251325" y="5883275"/>
          <p14:tracePt t="173834" x="4267200" y="5883275"/>
          <p14:tracePt t="173850" x="4275138" y="5883275"/>
          <p14:tracePt t="173866" x="4283075" y="5883275"/>
          <p14:tracePt t="175475" x="4289425" y="5883275"/>
          <p14:tracePt t="175482" x="4297363" y="5883275"/>
          <p14:tracePt t="175498" x="4305300" y="5883275"/>
          <p14:tracePt t="175507" x="4313238" y="5883275"/>
          <p14:tracePt t="175517" x="4321175" y="5883275"/>
          <p14:tracePt t="175533" x="4327525" y="5883275"/>
          <p14:tracePt t="175550" x="4335463" y="5883275"/>
          <p14:tracePt t="175567" x="4343400" y="5883275"/>
          <p14:tracePt t="175583" x="4373563" y="5883275"/>
          <p14:tracePt t="175600" x="4427538" y="5883275"/>
          <p14:tracePt t="175603" x="4457700" y="5883275"/>
          <p14:tracePt t="175617" x="4487863" y="5883275"/>
          <p14:tracePt t="175634" x="4541838" y="5883275"/>
          <p14:tracePt t="175650" x="4556125" y="5889625"/>
          <p14:tracePt t="175667" x="4564063" y="5889625"/>
          <p14:tracePt t="175683" x="4572000" y="5889625"/>
          <p14:tracePt t="175700" x="4587875" y="5889625"/>
          <p14:tracePt t="175717" x="4625975" y="5889625"/>
          <p14:tracePt t="175733" x="4664075" y="5889625"/>
          <p14:tracePt t="175750" x="4694238" y="5889625"/>
          <p14:tracePt t="175767" x="4702175" y="5889625"/>
          <p14:tracePt t="175783" x="4716463" y="5889625"/>
          <p14:tracePt t="175803" x="4724400" y="5889625"/>
          <p14:tracePt t="175835" x="4740275" y="5889625"/>
          <p14:tracePt t="175842" x="4746625" y="5889625"/>
          <p14:tracePt t="175851" x="4754563" y="5889625"/>
          <p14:tracePt t="175867" x="4778375" y="5883275"/>
          <p14:tracePt t="175884" x="4822825" y="5883275"/>
          <p14:tracePt t="175900" x="4846638" y="5875338"/>
          <p14:tracePt t="175917" x="4860925" y="5875338"/>
          <p14:tracePt t="175933" x="4868863" y="5875338"/>
          <p14:tracePt t="175979" x="4876800" y="5875338"/>
          <p14:tracePt t="176003" x="4892675" y="5867400"/>
          <p14:tracePt t="176011" x="4899025" y="5859463"/>
          <p14:tracePt t="176019" x="4906963" y="5859463"/>
          <p14:tracePt t="176034" x="4930775" y="5859463"/>
          <p14:tracePt t="176067" x="4953000" y="5851525"/>
          <p14:tracePt t="176187" x="4968875" y="5845175"/>
          <p14:tracePt t="176203" x="4975225" y="5845175"/>
          <p14:tracePt t="176243" x="4983163" y="5837238"/>
          <p14:tracePt t="176307" x="4991100" y="5837238"/>
          <p14:tracePt t="176315" x="4999038" y="5829300"/>
          <p14:tracePt t="176331" x="5021263" y="5821363"/>
          <p14:tracePt t="176339" x="5029200" y="5821363"/>
          <p14:tracePt t="176350" x="5037138" y="5813425"/>
          <p14:tracePt t="176367" x="5045075" y="5807075"/>
          <p14:tracePt t="176384" x="5083175" y="5799138"/>
          <p14:tracePt t="176400" x="5089525" y="5799138"/>
          <p14:tracePt t="176417" x="5097463" y="5791200"/>
          <p14:tracePt t="176451" x="5105400" y="5783263"/>
          <p14:tracePt t="176467" x="5113338" y="5783263"/>
          <p14:tracePt t="176482" x="5127625" y="5775325"/>
          <p14:tracePt t="176491" x="5143500" y="5775325"/>
          <p14:tracePt t="176500" x="5151438" y="5768975"/>
          <p14:tracePt t="176517" x="5173663" y="5761038"/>
          <p14:tracePt t="176533" x="5189538" y="5753100"/>
          <p14:tracePt t="176550" x="5197475" y="5753100"/>
          <p14:tracePt t="176567" x="5203825" y="5745163"/>
          <p14:tracePt t="176583" x="5211763" y="5737225"/>
          <p14:tracePt t="176600" x="5219700" y="5730875"/>
          <p14:tracePt t="176618" x="5235575" y="5730875"/>
          <p14:tracePt t="176619" x="5241925" y="5715000"/>
          <p14:tracePt t="176634" x="5265738" y="5707063"/>
          <p14:tracePt t="176650" x="5295900" y="5699125"/>
          <p14:tracePt t="176667" x="5326063" y="5692775"/>
          <p14:tracePt t="176683" x="5349875" y="5684838"/>
          <p14:tracePt t="176700" x="5364163" y="5684838"/>
          <p14:tracePt t="176717" x="5372100" y="5676900"/>
          <p14:tracePt t="176733" x="5402263" y="5661025"/>
          <p14:tracePt t="176750" x="5402263" y="5654675"/>
          <p14:tracePt t="176767" x="5426075" y="5646738"/>
          <p14:tracePt t="176784" x="5432425" y="5638800"/>
          <p14:tracePt t="176800" x="5448300" y="5630863"/>
          <p14:tracePt t="176817" x="5470525" y="5630863"/>
          <p14:tracePt t="176819" x="5486400" y="5616575"/>
          <p14:tracePt t="176835" x="5494338" y="5616575"/>
          <p14:tracePt t="176851" x="5502275" y="5616575"/>
          <p14:tracePt t="176907" x="5508625" y="5608638"/>
          <p14:tracePt t="176923" x="5524500" y="5600700"/>
          <p14:tracePt t="176932" x="5532438" y="5592763"/>
          <p14:tracePt t="176950" x="5546725" y="5592763"/>
          <p14:tracePt t="176967" x="5570538" y="5584825"/>
          <p14:tracePt t="176984" x="5578475" y="5578475"/>
          <p14:tracePt t="177000" x="5600700" y="5570538"/>
          <p14:tracePt t="177017" x="5608638" y="5570538"/>
          <p14:tracePt t="177018" x="5608638" y="5562600"/>
          <p14:tracePt t="177067" x="5616575" y="5562600"/>
          <p14:tracePt t="177090" x="5630863" y="5562600"/>
          <p14:tracePt t="177099" x="5630863" y="5554663"/>
          <p14:tracePt t="177130" x="5638800" y="5554663"/>
          <p14:tracePt t="177146" x="5646738" y="5554663"/>
          <p14:tracePt t="177162" x="5654675" y="5546725"/>
          <p14:tracePt t="177243" x="5661025" y="5540375"/>
          <p14:tracePt t="177252" x="5668963" y="5540375"/>
          <p14:tracePt t="177258" x="5676900" y="5540375"/>
          <p14:tracePt t="177283" x="5684838" y="5540375"/>
          <p14:tracePt t="177394" x="5692775" y="5540375"/>
          <p14:tracePt t="177411" x="5699125" y="5540375"/>
          <p14:tracePt t="177419" x="5707063" y="5540375"/>
          <p14:tracePt t="177435" x="5722938" y="5540375"/>
          <p14:tracePt t="177586" x="5730875" y="5540375"/>
          <p14:tracePt t="177683" x="5737225" y="5540375"/>
          <p14:tracePt t="177699" x="5745163" y="5540375"/>
          <p14:tracePt t="177706" x="5753100" y="5540375"/>
          <p14:tracePt t="177717" x="5783263" y="5540375"/>
          <p14:tracePt t="177733" x="5799138" y="5540375"/>
          <p14:tracePt t="177752" x="5807075" y="5540375"/>
          <p14:tracePt t="177767" x="5813425" y="5540375"/>
          <p14:tracePt t="177858" x="5821363" y="5540375"/>
          <p14:tracePt t="177868" x="5837238" y="5540375"/>
          <p14:tracePt t="177883" x="5859463" y="5540375"/>
          <p14:tracePt t="177890" x="5867400" y="5540375"/>
          <p14:tracePt t="177900" x="5883275" y="5540375"/>
          <p14:tracePt t="177917" x="5889625" y="5540375"/>
          <p14:tracePt t="178003" x="5897563" y="5540375"/>
          <p14:tracePt t="178010" x="5905500" y="5540375"/>
          <p14:tracePt t="178019" x="5921375" y="5540375"/>
          <p14:tracePt t="178034" x="5951538" y="5540375"/>
          <p14:tracePt t="178050" x="5965825" y="5540375"/>
          <p14:tracePt t="178068" x="5981700" y="5540375"/>
          <p14:tracePt t="178147" x="5989638" y="5540375"/>
          <p14:tracePt t="178163" x="5997575" y="5540375"/>
          <p14:tracePt t="178171" x="6011863" y="5532438"/>
          <p14:tracePt t="178184" x="6019800" y="5524500"/>
          <p14:tracePt t="178200" x="6019800" y="5516563"/>
          <p14:tracePt t="178217" x="6027738" y="5516563"/>
          <p14:tracePt t="178234" x="6027738" y="5494338"/>
          <p14:tracePt t="178250" x="6035675" y="5478463"/>
          <p14:tracePt t="178267" x="6035675" y="5470525"/>
          <p14:tracePt t="178283" x="6035675" y="5456238"/>
          <p14:tracePt t="178300" x="6035675" y="5432425"/>
          <p14:tracePt t="178317" x="6027738" y="5418138"/>
          <p14:tracePt t="178333" x="6003925" y="5387975"/>
          <p14:tracePt t="178350" x="6003925" y="5372100"/>
          <p14:tracePt t="178367" x="5989638" y="5356225"/>
          <p14:tracePt t="178370" x="5989638" y="5349875"/>
          <p14:tracePt t="178384" x="5981700" y="5349875"/>
          <p14:tracePt t="178400" x="5981700" y="5341938"/>
          <p14:tracePt t="178417" x="5981700" y="5334000"/>
          <p14:tracePt t="178433" x="5973763" y="5326063"/>
          <p14:tracePt t="178450" x="5959475" y="5318125"/>
          <p14:tracePt t="178467" x="5951538" y="5303838"/>
          <p14:tracePt t="178484" x="5935663" y="5303838"/>
          <p14:tracePt t="178507" x="5935663" y="5295900"/>
          <p14:tracePt t="178523" x="5935663" y="5287963"/>
          <p14:tracePt t="178533" x="5927725" y="5287963"/>
          <p14:tracePt t="178551" x="5927725" y="5280025"/>
          <p14:tracePt t="178567" x="5921375" y="5280025"/>
          <p14:tracePt t="178595" x="5913438" y="5280025"/>
          <p14:tracePt t="178619" x="5905500" y="5280025"/>
          <p14:tracePt t="178626" x="5897563" y="5280025"/>
          <p14:tracePt t="178634" x="5889625" y="5280025"/>
          <p14:tracePt t="178650" x="5883275" y="5280025"/>
          <p14:tracePt t="178667" x="5867400" y="5280025"/>
          <p14:tracePt t="178684" x="5859463" y="5287963"/>
          <p14:tracePt t="178701" x="5845175" y="5303838"/>
          <p14:tracePt t="178717" x="5821363" y="5311775"/>
          <p14:tracePt t="178734" x="5813425" y="5341938"/>
          <p14:tracePt t="178750" x="5799138" y="5356225"/>
          <p14:tracePt t="178767" x="5799138" y="5372100"/>
          <p14:tracePt t="178783" x="5791200" y="5380038"/>
          <p14:tracePt t="178801" x="5783263" y="5402263"/>
          <p14:tracePt t="178817" x="5783263" y="5426075"/>
          <p14:tracePt t="178834" x="5783263" y="5432425"/>
          <p14:tracePt t="178850" x="5783263" y="5448300"/>
          <p14:tracePt t="178867" x="5783263" y="5456238"/>
          <p14:tracePt t="178963" x="5783263" y="5470525"/>
          <p14:tracePt t="178964" x="0" y="0"/>
        </p14:tracePtLst>
        <p14:tracePtLst>
          <p14:tracePt t="179900" x="5219700" y="4000500"/>
          <p14:tracePt t="179908" x="5219700" y="4016375"/>
          <p14:tracePt t="179917" x="5219700" y="4022725"/>
          <p14:tracePt t="179934" x="5227638" y="4046538"/>
          <p14:tracePt t="179951" x="5235575" y="4060825"/>
          <p14:tracePt t="179967" x="5235575" y="4068763"/>
          <p14:tracePt t="179984" x="5235575" y="4084638"/>
          <p14:tracePt t="180001" x="5235575" y="4092575"/>
          <p14:tracePt t="180018" x="5235575" y="4122738"/>
          <p14:tracePt t="180034" x="5235575" y="4152900"/>
          <p14:tracePt t="180050" x="5235575" y="4168775"/>
          <p14:tracePt t="180067" x="5235575" y="4206875"/>
          <p14:tracePt t="180083" x="5257800" y="4229100"/>
          <p14:tracePt t="180100" x="5265738" y="4244975"/>
          <p14:tracePt t="180134" x="5273675" y="4244975"/>
          <p14:tracePt t="180186" x="5280025" y="4251325"/>
          <p14:tracePt t="180203" x="5295900" y="4251325"/>
          <p14:tracePt t="180210" x="5311775" y="4251325"/>
          <p14:tracePt t="180219" x="5334000" y="4251325"/>
          <p14:tracePt t="180234" x="5356225" y="4251325"/>
          <p14:tracePt t="180250" x="5364163" y="4251325"/>
          <p14:tracePt t="180267" x="5380038" y="4251325"/>
          <p14:tracePt t="180284" x="5402263" y="4251325"/>
          <p14:tracePt t="180300" x="5432425" y="4251325"/>
          <p14:tracePt t="180317" x="5464175" y="4244975"/>
          <p14:tracePt t="180334" x="5486400" y="4244975"/>
          <p14:tracePt t="180351" x="5502275" y="4237038"/>
          <p14:tracePt t="180419" x="5516563" y="4237038"/>
          <p14:tracePt t="180435" x="5516563" y="4229100"/>
          <p14:tracePt t="180451" x="5516563" y="4221163"/>
          <p14:tracePt t="180459" x="5516563" y="4213225"/>
          <p14:tracePt t="180467" x="5516563" y="4206875"/>
          <p14:tracePt t="180484" x="5516563" y="4191000"/>
          <p14:tracePt t="180500" x="5516563" y="4175125"/>
          <p14:tracePt t="180517" x="5516563" y="4160838"/>
          <p14:tracePt t="180534" x="5516563" y="4144963"/>
          <p14:tracePt t="180562" x="5516563" y="4137025"/>
          <p14:tracePt t="180940" x="5508625" y="4137025"/>
          <p14:tracePt t="180947" x="5502275" y="4137025"/>
          <p14:tracePt t="180963" x="5494338" y="4137025"/>
          <p14:tracePt t="180964" x="0" y="0"/>
        </p14:tracePtLst>
        <p14:tracePtLst>
          <p14:tracePt t="182587" x="7810500" y="5730875"/>
          <p14:tracePt t="182675" x="7802563" y="5730875"/>
          <p14:tracePt t="182683" x="7772400" y="5730875"/>
          <p14:tracePt t="182690" x="7742238" y="5730875"/>
          <p14:tracePt t="182701" x="7712075" y="5730875"/>
          <p14:tracePt t="182717" x="7620000" y="5730875"/>
          <p14:tracePt t="182734" x="7527925" y="5730875"/>
          <p14:tracePt t="182751" x="7459663" y="5730875"/>
          <p14:tracePt t="182767" x="7399338" y="5730875"/>
          <p14:tracePt t="182784" x="7361238" y="5730875"/>
          <p14:tracePt t="182786" x="7345363" y="5730875"/>
          <p14:tracePt t="182801" x="7331075" y="5730875"/>
          <p14:tracePt t="182818" x="7254875" y="5730875"/>
          <p14:tracePt t="182834" x="7223125" y="5730875"/>
          <p14:tracePt t="182851" x="7064375" y="5730875"/>
          <p14:tracePt t="182867" x="6956425" y="5730875"/>
          <p14:tracePt t="182884" x="6835775" y="5730875"/>
          <p14:tracePt t="182901" x="6735763" y="5730875"/>
          <p14:tracePt t="182918" x="6675438" y="5730875"/>
          <p14:tracePt t="182934" x="6621463" y="5730875"/>
          <p14:tracePt t="182951" x="6575425" y="5730875"/>
          <p14:tracePt t="182955" x="6545263" y="5730875"/>
          <p14:tracePt t="182971" x="6484938" y="5730875"/>
          <p14:tracePt t="182984" x="6461125" y="5730875"/>
          <p14:tracePt t="183001" x="6400800" y="5730875"/>
          <p14:tracePt t="183018" x="6232525" y="5715000"/>
          <p14:tracePt t="183034" x="6142038" y="5692775"/>
          <p14:tracePt t="183051" x="6042025" y="5684838"/>
          <p14:tracePt t="183067" x="5951538" y="5661025"/>
          <p14:tracePt t="183084" x="5875338" y="5646738"/>
          <p14:tracePt t="183101" x="5775325" y="5638800"/>
          <p14:tracePt t="183118" x="5676900" y="5630863"/>
          <p14:tracePt t="183134" x="5592763" y="5622925"/>
          <p14:tracePt t="183151" x="5486400" y="5608638"/>
          <p14:tracePt t="183154" x="5448300" y="5608638"/>
          <p14:tracePt t="183167" x="5402263" y="5608638"/>
          <p14:tracePt t="183184" x="5295900" y="5608638"/>
          <p14:tracePt t="183186" x="5241925" y="5608638"/>
          <p14:tracePt t="183201" x="5197475" y="5608638"/>
          <p14:tracePt t="183217" x="5127625" y="5608638"/>
          <p14:tracePt t="183234" x="5006975" y="5608638"/>
          <p14:tracePt t="183251" x="4922838" y="5608638"/>
          <p14:tracePt t="183267" x="4838700" y="5608638"/>
          <p14:tracePt t="183284" x="4770438" y="5608638"/>
          <p14:tracePt t="183301" x="4670425" y="5584825"/>
          <p14:tracePt t="183318" x="4610100" y="5584825"/>
          <p14:tracePt t="183334" x="4556125" y="5570538"/>
          <p14:tracePt t="183351" x="4549775" y="5570538"/>
          <p14:tracePt t="183367" x="4495800" y="5570538"/>
          <p14:tracePt t="183371" x="4479925" y="5570538"/>
          <p14:tracePt t="183384" x="4465638" y="5570538"/>
          <p14:tracePt t="183401" x="4435475" y="5570538"/>
          <p14:tracePt t="183418" x="4389438" y="5570538"/>
          <p14:tracePt t="183434" x="4351338" y="5570538"/>
          <p14:tracePt t="183451" x="4313238" y="5570538"/>
          <p14:tracePt t="183467" x="4267200" y="5570538"/>
          <p14:tracePt t="183484" x="4221163" y="5570538"/>
          <p14:tracePt t="183501" x="4198938" y="5570538"/>
          <p14:tracePt t="183518" x="4160838" y="5570538"/>
          <p14:tracePt t="183534" x="4137025" y="5570538"/>
          <p14:tracePt t="183551" x="4122738" y="5570538"/>
          <p14:tracePt t="183568" x="4106863" y="5570538"/>
          <p14:tracePt t="183584" x="4098925" y="5570538"/>
          <p14:tracePt t="183603" x="4084638" y="5578475"/>
          <p14:tracePt t="183763" x="0" y="0"/>
        </p14:tracePtLst>
        <p14:tracePtLst>
          <p14:tracePt t="184300" x="7277100" y="4076700"/>
          <p14:tracePt t="184308" x="7277100" y="4068763"/>
          <p14:tracePt t="184318" x="7261225" y="4068763"/>
          <p14:tracePt t="184334" x="7078663" y="4054475"/>
          <p14:tracePt t="184351" x="6819900" y="4000500"/>
          <p14:tracePt t="184368" x="6591300" y="3970338"/>
          <p14:tracePt t="184371" x="6477000" y="3954463"/>
          <p14:tracePt t="184384" x="6378575" y="3932238"/>
          <p14:tracePt t="184401" x="6210300" y="3916363"/>
          <p14:tracePt t="184403" x="6142038" y="3908425"/>
          <p14:tracePt t="184418" x="6035675" y="3908425"/>
          <p14:tracePt t="184434" x="5913438" y="3908425"/>
          <p14:tracePt t="184451" x="5875338" y="3908425"/>
          <p14:tracePt t="184469" x="5715000" y="3908425"/>
          <p14:tracePt t="184484" x="5608638" y="3908425"/>
          <p14:tracePt t="184501" x="5494338" y="3908425"/>
          <p14:tracePt t="184518" x="5380038" y="3932238"/>
          <p14:tracePt t="184534" x="5303838" y="3940175"/>
          <p14:tracePt t="184551" x="5241925" y="3946525"/>
          <p14:tracePt t="184568" x="5189538" y="3962400"/>
          <p14:tracePt t="184571" x="5173663" y="3962400"/>
          <p14:tracePt t="184587" x="5135563" y="3962400"/>
          <p14:tracePt t="184601" x="5127625" y="3970338"/>
          <p14:tracePt t="184618" x="5113338" y="3970338"/>
          <p14:tracePt t="184859" x="0" y="0"/>
        </p14:tracePtLst>
        <p14:tracePtLst>
          <p14:tracePt t="186171" x="3657600" y="5905500"/>
          <p14:tracePt t="186371" x="3687763" y="5913438"/>
          <p14:tracePt t="186379" x="3725863" y="5913438"/>
          <p14:tracePt t="186387" x="3787775" y="5913438"/>
          <p14:tracePt t="186402" x="3916363" y="5927725"/>
          <p14:tracePt t="186418" x="4046538" y="5927725"/>
          <p14:tracePt t="186434" x="4198938" y="5927725"/>
          <p14:tracePt t="186451" x="4351338" y="5927725"/>
          <p14:tracePt t="186468" x="4495800" y="5927725"/>
          <p14:tracePt t="186484" x="4556125" y="5927725"/>
          <p14:tracePt t="186501" x="4808538" y="5927725"/>
          <p14:tracePt t="186518" x="4975225" y="5951538"/>
          <p14:tracePt t="186534" x="5143500" y="5965825"/>
          <p14:tracePt t="186538" x="5219700" y="5981700"/>
          <p14:tracePt t="186551" x="5303838" y="5989638"/>
          <p14:tracePt t="186554" x="5364163" y="6003925"/>
          <p14:tracePt t="186568" x="5448300" y="6019800"/>
          <p14:tracePt t="186584" x="5600700" y="6027738"/>
          <p14:tracePt t="186587" x="5692775" y="6027738"/>
          <p14:tracePt t="186602" x="5883275" y="6027738"/>
          <p14:tracePt t="186618" x="6188075" y="6042025"/>
          <p14:tracePt t="186634" x="6400800" y="6042025"/>
          <p14:tracePt t="186651" x="6621463" y="6049963"/>
          <p14:tracePt t="186668" x="6835775" y="6088063"/>
          <p14:tracePt t="186684" x="7010400" y="6118225"/>
          <p14:tracePt t="186701" x="7140575" y="6134100"/>
          <p14:tracePt t="186718" x="7269163" y="6156325"/>
          <p14:tracePt t="186735" x="7383463" y="6172200"/>
          <p14:tracePt t="186751" x="7635875" y="6218238"/>
          <p14:tracePt t="186768" x="7826375" y="6256338"/>
          <p14:tracePt t="186771" x="7924800" y="6264275"/>
          <p14:tracePt t="186784" x="8054975" y="6294438"/>
          <p14:tracePt t="186802" x="8183563" y="6316663"/>
          <p14:tracePt t="186818" x="8359775" y="6354763"/>
          <p14:tracePt t="186834" x="8412163" y="6370638"/>
          <p14:tracePt t="186868" x="8420100" y="6370638"/>
          <p14:tracePt t="186931" x="8428038" y="6370638"/>
          <p14:tracePt t="187555" x="0" y="0"/>
        </p14:tracePtLst>
        <p14:tracePtLst>
          <p14:tracePt t="256339" x="4724400" y="5775325"/>
          <p14:tracePt t="256347" x="4702175" y="5791200"/>
          <p14:tracePt t="256358" x="4656138" y="5807075"/>
          <p14:tracePt t="256375" x="4618038" y="5829300"/>
          <p14:tracePt t="256392" x="4556125" y="5867400"/>
          <p14:tracePt t="256395" x="4541838" y="5867400"/>
          <p14:tracePt t="256409" x="4518025" y="5875338"/>
          <p14:tracePt t="256426" x="4465638" y="5905500"/>
          <p14:tracePt t="256442" x="4441825" y="5927725"/>
          <p14:tracePt t="256459" x="4419600" y="5951538"/>
          <p14:tracePt t="256475" x="4389438" y="5981700"/>
          <p14:tracePt t="256492" x="4359275" y="6011863"/>
          <p14:tracePt t="256508" x="4351338" y="6042025"/>
          <p14:tracePt t="256526" x="4283075" y="6156325"/>
          <p14:tracePt t="256542" x="4244975" y="6210300"/>
          <p14:tracePt t="256559" x="4237038" y="6256338"/>
          <p14:tracePt t="256576" x="4237038" y="6294438"/>
          <p14:tracePt t="256592" x="4237038" y="6354763"/>
          <p14:tracePt t="256594" x="4244975" y="6392863"/>
          <p14:tracePt t="256609" x="4251325" y="6416675"/>
          <p14:tracePt t="256626" x="4335463" y="6515100"/>
          <p14:tracePt t="256643" x="4556125" y="6583363"/>
          <p14:tracePt t="256658" x="4732338" y="6629400"/>
          <p14:tracePt t="256675" x="4884738" y="6645275"/>
          <p14:tracePt t="256692" x="5135563" y="6645275"/>
          <p14:tracePt t="256708" x="5356225" y="6607175"/>
          <p14:tracePt t="256725" x="5508625" y="6545263"/>
          <p14:tracePt t="256742" x="5630863" y="6492875"/>
          <p14:tracePt t="256758" x="5715000" y="6438900"/>
          <p14:tracePt t="256775" x="5783263" y="6400800"/>
          <p14:tracePt t="256792" x="5845175" y="6370638"/>
          <p14:tracePt t="256795" x="5867400" y="6370638"/>
          <p14:tracePt t="256809" x="5883275" y="6346825"/>
          <p14:tracePt t="256826" x="5965825" y="6278563"/>
          <p14:tracePt t="256842" x="6011863" y="6232525"/>
          <p14:tracePt t="256858" x="6073775" y="6180138"/>
          <p14:tracePt t="256875" x="6103938" y="6126163"/>
          <p14:tracePt t="256892" x="6118225" y="6103938"/>
          <p14:tracePt t="256909" x="6118225" y="6073775"/>
          <p14:tracePt t="256926" x="6118225" y="6049963"/>
          <p14:tracePt t="256942" x="6118225" y="6019800"/>
          <p14:tracePt t="256959" x="6103938" y="5981700"/>
          <p14:tracePt t="256976" x="6049963" y="5927725"/>
          <p14:tracePt t="256979" x="6027738" y="5905500"/>
          <p14:tracePt t="256992" x="6003925" y="5875338"/>
          <p14:tracePt t="257009" x="5965825" y="5821363"/>
          <p14:tracePt t="257026" x="5889625" y="5730875"/>
          <p14:tracePt t="257042" x="5859463" y="5692775"/>
          <p14:tracePt t="257058" x="5813425" y="5676900"/>
          <p14:tracePt t="257075" x="5715000" y="5661025"/>
          <p14:tracePt t="257092" x="5570538" y="5661025"/>
          <p14:tracePt t="257109" x="5426075" y="5661025"/>
          <p14:tracePt t="257126" x="5356225" y="5661025"/>
          <p14:tracePt t="257142" x="5318125" y="5661025"/>
          <p14:tracePt t="257159" x="5287963" y="5661025"/>
          <p14:tracePt t="257176" x="5235575" y="5661025"/>
          <p14:tracePt t="257179" x="5235575" y="5668963"/>
          <p14:tracePt t="257192" x="5219700" y="5684838"/>
          <p14:tracePt t="257209" x="5197475" y="5699125"/>
          <p14:tracePt t="257211" x="5189538" y="5722938"/>
          <p14:tracePt t="257226" x="5173663" y="5761038"/>
          <p14:tracePt t="257242" x="5173663" y="5807075"/>
          <p14:tracePt t="257258" x="5227638" y="5859463"/>
          <p14:tracePt t="257275" x="5249863" y="5897563"/>
          <p14:tracePt t="257292" x="5470525" y="6011863"/>
          <p14:tracePt t="257309" x="5661025" y="6049963"/>
          <p14:tracePt t="257325" x="5837238" y="6049963"/>
          <p14:tracePt t="257342" x="5989638" y="6049963"/>
          <p14:tracePt t="257359" x="6088063" y="6011863"/>
          <p14:tracePt t="257375" x="6149975" y="5959475"/>
          <p14:tracePt t="257379" x="6180138" y="5913438"/>
          <p14:tracePt t="257392" x="6194425" y="5883275"/>
          <p14:tracePt t="257409" x="6210300" y="5813425"/>
          <p14:tracePt t="257426" x="6270625" y="5676900"/>
          <p14:tracePt t="257442" x="6270625" y="5630863"/>
          <p14:tracePt t="257459" x="6264275" y="5600700"/>
          <p14:tracePt t="257475" x="6256338" y="5570538"/>
          <p14:tracePt t="257492" x="6232525" y="5570538"/>
          <p14:tracePt t="257509" x="6126163" y="5570538"/>
          <p14:tracePt t="257526" x="5973763" y="5570538"/>
          <p14:tracePt t="257542" x="5867400" y="5570538"/>
          <p14:tracePt t="257559" x="5829300" y="5570538"/>
          <p14:tracePt t="257683" x="5829300" y="5584825"/>
          <p14:tracePt t="257690" x="5837238" y="5584825"/>
          <p14:tracePt t="257698" x="5851525" y="5600700"/>
          <p14:tracePt t="257709" x="5867400" y="5608638"/>
          <p14:tracePt t="257726" x="5875338" y="5608638"/>
          <p14:tracePt t="25775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BF5C7-E729-47D2-9BAB-48AF91BB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Richardson’s extrapolation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AE9DF-1C4D-40C9-8C9D-5C0491089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585" y="1692714"/>
            <a:ext cx="7571430" cy="76384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0FD377-77BF-4D37-A9A6-A2B64DE57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941" y="2652163"/>
            <a:ext cx="5486399" cy="84196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EA2EF-0AB5-4F47-B7B4-3A0BDC562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6851" y="3647638"/>
            <a:ext cx="5493489" cy="97131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4B38D-70F4-48A3-95FC-5ED3403ED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941" y="4814558"/>
            <a:ext cx="5493490" cy="6337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E0CB61-5287-41C2-B1A5-8048EFA0B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029" y="5622501"/>
            <a:ext cx="5486402" cy="6337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A240962-AA85-4900-B361-6D2FD67A8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2882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179" x="3535363" y="2378075"/>
          <p14:tracePt t="67771" x="3543300" y="2378075"/>
          <p14:tracePt t="67786" x="3611563" y="2392363"/>
          <p14:tracePt t="67795" x="3635375" y="2392363"/>
          <p14:tracePt t="67803" x="3665538" y="2400300"/>
          <p14:tracePt t="67820" x="3703638" y="2400300"/>
          <p14:tracePt t="67837" x="3711575" y="2408238"/>
          <p14:tracePt t="67898" x="3717925" y="2408238"/>
          <p14:tracePt t="67914" x="3725863" y="2408238"/>
          <p14:tracePt t="67938" x="3733800" y="2408238"/>
          <p14:tracePt t="68043" x="3741738" y="2408238"/>
          <p14:tracePt t="68059" x="3749675" y="2408238"/>
          <p14:tracePt t="68075" x="3756025" y="2408238"/>
          <p14:tracePt t="68082" x="3763963" y="2408238"/>
          <p14:tracePt t="68099" x="3771900" y="2408238"/>
          <p14:tracePt t="68107" x="3779838" y="2408238"/>
          <p14:tracePt t="68180" x="3787775" y="2408238"/>
          <p14:tracePt t="68195" x="3810000" y="2408238"/>
          <p14:tracePt t="68203" x="3825875" y="2408238"/>
          <p14:tracePt t="68220" x="3863975" y="2408238"/>
          <p14:tracePt t="68237" x="3902075" y="2408238"/>
          <p14:tracePt t="68254" x="3924300" y="2408238"/>
          <p14:tracePt t="68270" x="3940175" y="2408238"/>
          <p14:tracePt t="68287" x="3946525" y="2408238"/>
          <p14:tracePt t="68306" x="3954463" y="2408238"/>
          <p14:tracePt t="68320" x="3970338" y="2408238"/>
          <p14:tracePt t="68337" x="4000500" y="2408238"/>
          <p14:tracePt t="68354" x="4068763" y="2408238"/>
          <p14:tracePt t="68370" x="4106863" y="2408238"/>
          <p14:tracePt t="68387" x="4152900" y="2408238"/>
          <p14:tracePt t="68404" x="4191000" y="2408238"/>
          <p14:tracePt t="68420" x="4221163" y="2408238"/>
          <p14:tracePt t="68437" x="4237038" y="2408238"/>
          <p14:tracePt t="68454" x="4259263" y="2408238"/>
          <p14:tracePt t="68470" x="4289425" y="2408238"/>
          <p14:tracePt t="68487" x="4335463" y="2408238"/>
          <p14:tracePt t="68490" x="4359275" y="2408238"/>
          <p14:tracePt t="68504" x="4389438" y="2408238"/>
          <p14:tracePt t="68521" x="4449763" y="2408238"/>
          <p14:tracePt t="68524" x="4465638" y="2408238"/>
          <p14:tracePt t="68537" x="4495800" y="2408238"/>
          <p14:tracePt t="68554" x="4541838" y="2408238"/>
          <p14:tracePt t="68579" x="4549775" y="2408238"/>
          <p14:tracePt t="68595" x="4556125" y="2408238"/>
          <p14:tracePt t="68618" x="4572000" y="2408238"/>
          <p14:tracePt t="68626" x="4587875" y="2408238"/>
          <p14:tracePt t="68637" x="4602163" y="2408238"/>
          <p14:tracePt t="68654" x="4640263" y="2408238"/>
          <p14:tracePt t="68670" x="4694238" y="2408238"/>
          <p14:tracePt t="68673" x="4708525" y="2408238"/>
          <p14:tracePt t="68687" x="4732338" y="2408238"/>
          <p14:tracePt t="68704" x="4762500" y="2408238"/>
          <p14:tracePt t="68720" x="4784725" y="2408238"/>
          <p14:tracePt t="68737" x="4792663" y="2408238"/>
          <p14:tracePt t="68754" x="4822825" y="2408238"/>
          <p14:tracePt t="68770" x="4854575" y="2408238"/>
          <p14:tracePt t="68787" x="4892675" y="2408238"/>
          <p14:tracePt t="68803" x="4983163" y="2408238"/>
          <p14:tracePt t="68820" x="5029200" y="2408238"/>
          <p14:tracePt t="68837" x="5159375" y="2400300"/>
          <p14:tracePt t="68854" x="5203825" y="2400300"/>
          <p14:tracePt t="68870" x="5249863" y="2400300"/>
          <p14:tracePt t="68887" x="5265738" y="2392363"/>
          <p14:tracePt t="68904" x="5295900" y="2384425"/>
          <p14:tracePt t="68920" x="5334000" y="2384425"/>
          <p14:tracePt t="68922" x="5349875" y="2384425"/>
          <p14:tracePt t="68937" x="5380038" y="2384425"/>
          <p14:tracePt t="68954" x="5456238" y="2370138"/>
          <p14:tracePt t="68970" x="5508625" y="2370138"/>
          <p14:tracePt t="68987" x="5554663" y="2370138"/>
          <p14:tracePt t="69004" x="5584825" y="2370138"/>
          <p14:tracePt t="69020" x="5608638" y="2370138"/>
          <p14:tracePt t="69037" x="5622925" y="2370138"/>
          <p14:tracePt t="69054" x="5638800" y="2370138"/>
          <p14:tracePt t="69070" x="5661025" y="2370138"/>
          <p14:tracePt t="69087" x="5715000" y="2370138"/>
          <p14:tracePt t="69089" x="5737225" y="2370138"/>
          <p14:tracePt t="69104" x="5753100" y="2370138"/>
          <p14:tracePt t="69106" x="5783263" y="2370138"/>
          <p14:tracePt t="69120" x="5807075" y="2370138"/>
          <p14:tracePt t="69123" x="5837238" y="2370138"/>
          <p14:tracePt t="69137" x="5859463" y="2370138"/>
          <p14:tracePt t="69139" x="5883275" y="2370138"/>
          <p14:tracePt t="69154" x="5921375" y="2370138"/>
          <p14:tracePt t="69170" x="5935663" y="2370138"/>
          <p14:tracePt t="69187" x="5951538" y="2370138"/>
          <p14:tracePt t="69204" x="5965825" y="2370138"/>
          <p14:tracePt t="69220" x="6035675" y="2370138"/>
          <p14:tracePt t="69237" x="6126163" y="2370138"/>
          <p14:tracePt t="69254" x="6226175" y="2370138"/>
          <p14:tracePt t="69270" x="6302375" y="2370138"/>
          <p14:tracePt t="69287" x="6370638" y="2370138"/>
          <p14:tracePt t="69304" x="6400800" y="2370138"/>
          <p14:tracePt t="69370" x="6408738" y="2370138"/>
          <p14:tracePt t="69378" x="6408738" y="2362200"/>
          <p14:tracePt t="69387" x="6423025" y="2362200"/>
          <p14:tracePt t="69403" x="6477000" y="2354263"/>
          <p14:tracePt t="69420" x="6537325" y="2332038"/>
          <p14:tracePt t="69437" x="6569075" y="2324100"/>
          <p14:tracePt t="69454" x="6591300" y="2316163"/>
          <p14:tracePt t="69562" x="6599238" y="2308225"/>
          <p14:tracePt t="69571" x="6599238" y="2301875"/>
          <p14:tracePt t="69587" x="6613525" y="2278063"/>
          <p14:tracePt t="69604" x="6613525" y="2255838"/>
          <p14:tracePt t="69620" x="6613525" y="2232025"/>
          <p14:tracePt t="69637" x="6613525" y="2193925"/>
          <p14:tracePt t="69654" x="6613525" y="2149475"/>
          <p14:tracePt t="69670" x="6613525" y="2103438"/>
          <p14:tracePt t="69687" x="6599238" y="2057400"/>
          <p14:tracePt t="69704" x="6591300" y="2027238"/>
          <p14:tracePt t="69705" x="6583363" y="2011363"/>
          <p14:tracePt t="69720" x="6583363" y="1997075"/>
          <p14:tracePt t="69738" x="6569075" y="1965325"/>
          <p14:tracePt t="69754" x="6561138" y="1951038"/>
          <p14:tracePt t="69770" x="6545263" y="1920875"/>
          <p14:tracePt t="69787" x="6537325" y="1889125"/>
          <p14:tracePt t="69804" x="6530975" y="1866900"/>
          <p14:tracePt t="69820" x="6523038" y="1836738"/>
          <p14:tracePt t="69838" x="6507163" y="1798638"/>
          <p14:tracePt t="69854" x="6499225" y="1790700"/>
          <p14:tracePt t="69870" x="6499225" y="1774825"/>
          <p14:tracePt t="69887" x="6499225" y="1768475"/>
          <p14:tracePt t="69904" x="6492875" y="1760538"/>
          <p14:tracePt t="70067" x="6492875" y="1752600"/>
          <p14:tracePt t="70074" x="6477000" y="1744663"/>
          <p14:tracePt t="70087" x="6454775" y="1730375"/>
          <p14:tracePt t="70104" x="6384925" y="1714500"/>
          <p14:tracePt t="70120" x="6316663" y="1692275"/>
          <p14:tracePt t="70138" x="6188075" y="1692275"/>
          <p14:tracePt t="70154" x="6103938" y="1692275"/>
          <p14:tracePt t="70170" x="6011863" y="1692275"/>
          <p14:tracePt t="70187" x="5905500" y="1692275"/>
          <p14:tracePt t="70204" x="5845175" y="1692275"/>
          <p14:tracePt t="70220" x="5745163" y="1692275"/>
          <p14:tracePt t="70238" x="5654675" y="1692275"/>
          <p14:tracePt t="70254" x="5532438" y="1692275"/>
          <p14:tracePt t="70270" x="5410200" y="1692275"/>
          <p14:tracePt t="70287" x="5295900" y="1692275"/>
          <p14:tracePt t="70304" x="5189538" y="1706563"/>
          <p14:tracePt t="70320" x="5075238" y="1714500"/>
          <p14:tracePt t="70339" x="4960938" y="1736725"/>
          <p14:tracePt t="70354" x="4892675" y="1744663"/>
          <p14:tracePt t="70370" x="4822825" y="1744663"/>
          <p14:tracePt t="70387" x="4762500" y="1744663"/>
          <p14:tracePt t="70404" x="4686300" y="1744663"/>
          <p14:tracePt t="70420" x="4587875" y="1744663"/>
          <p14:tracePt t="70439" x="4511675" y="1744663"/>
          <p14:tracePt t="70454" x="4275138" y="1744663"/>
          <p14:tracePt t="70470" x="4160838" y="1744663"/>
          <p14:tracePt t="70487" x="4092575" y="1736725"/>
          <p14:tracePt t="70504" x="4054475" y="1730375"/>
          <p14:tracePt t="70506" x="4030663" y="1730375"/>
          <p14:tracePt t="70520" x="4008438" y="1722438"/>
          <p14:tracePt t="70539" x="3978275" y="1714500"/>
          <p14:tracePt t="70555" x="3946525" y="1714500"/>
          <p14:tracePt t="70570" x="3856038" y="1714500"/>
          <p14:tracePt t="70587" x="3771900" y="1714500"/>
          <p14:tracePt t="70604" x="3657600" y="1714500"/>
          <p14:tracePt t="70620" x="3565525" y="1714500"/>
          <p14:tracePt t="70638" x="3527425" y="1706563"/>
          <p14:tracePt t="70654" x="3497263" y="1698625"/>
          <p14:tracePt t="70671" x="3475038" y="1698625"/>
          <p14:tracePt t="70687" x="3459163" y="1698625"/>
          <p14:tracePt t="70704" x="3451225" y="1698625"/>
          <p14:tracePt t="70720" x="3429000" y="1698625"/>
          <p14:tracePt t="70739" x="3375025" y="1698625"/>
          <p14:tracePt t="70754" x="3344863" y="1698625"/>
          <p14:tracePt t="70771" x="3336925" y="1698625"/>
          <p14:tracePt t="70890" x="3322638" y="1698625"/>
          <p14:tracePt t="70898" x="3314700" y="1698625"/>
          <p14:tracePt t="70906" x="3284538" y="1714500"/>
          <p14:tracePt t="70920" x="3284538" y="1736725"/>
          <p14:tracePt t="70938" x="3260725" y="1752600"/>
          <p14:tracePt t="70955" x="3260725" y="1790700"/>
          <p14:tracePt t="70970" x="3260725" y="1820863"/>
          <p14:tracePt t="70987" x="3254375" y="1851025"/>
          <p14:tracePt t="71004" x="3254375" y="1874838"/>
          <p14:tracePt t="71020" x="3254375" y="1897063"/>
          <p14:tracePt t="71038" x="3254375" y="1943100"/>
          <p14:tracePt t="71055" x="3254375" y="1973263"/>
          <p14:tracePt t="71070" x="3260725" y="1989138"/>
          <p14:tracePt t="71087" x="3276600" y="2041525"/>
          <p14:tracePt t="71091" x="3284538" y="2049463"/>
          <p14:tracePt t="71104" x="3292475" y="2065338"/>
          <p14:tracePt t="71120" x="3306763" y="2095500"/>
          <p14:tracePt t="71122" x="3306763" y="2111375"/>
          <p14:tracePt t="71138" x="3322638" y="2125663"/>
          <p14:tracePt t="71155" x="3330575" y="2149475"/>
          <p14:tracePt t="71170" x="3336925" y="2163763"/>
          <p14:tracePt t="71192" x="3344863" y="2171700"/>
          <p14:tracePt t="71204" x="3344863" y="2179638"/>
          <p14:tracePt t="71220" x="3344863" y="2187575"/>
          <p14:tracePt t="71238" x="3352800" y="2193925"/>
          <p14:tracePt t="71254" x="3360738" y="2217738"/>
          <p14:tracePt t="71270" x="3368675" y="2232025"/>
          <p14:tracePt t="71287" x="3375025" y="2247900"/>
          <p14:tracePt t="71304" x="3375025" y="2263775"/>
          <p14:tracePt t="71320" x="3390900" y="2293938"/>
          <p14:tracePt t="71339" x="3390900" y="2301875"/>
          <p14:tracePt t="71356" x="3406775" y="2316163"/>
          <p14:tracePt t="71387" x="3406775" y="2332038"/>
          <p14:tracePt t="71442" x="3413125" y="2339975"/>
          <p14:tracePt t="71466" x="3421063" y="2346325"/>
          <p14:tracePt t="71474" x="3429000" y="2362200"/>
          <p14:tracePt t="71487" x="3436938" y="2362200"/>
          <p14:tracePt t="71504" x="3459163" y="2378075"/>
          <p14:tracePt t="71520" x="3497263" y="2392363"/>
          <p14:tracePt t="71522" x="3527425" y="2416175"/>
          <p14:tracePt t="71538" x="3565525" y="2422525"/>
          <p14:tracePt t="71555" x="3627438" y="2446338"/>
          <p14:tracePt t="71570" x="3657600" y="2454275"/>
          <p14:tracePt t="71587" x="3717925" y="2460625"/>
          <p14:tracePt t="71604" x="3771900" y="2460625"/>
          <p14:tracePt t="71621" x="3832225" y="2460625"/>
          <p14:tracePt t="71638" x="3916363" y="2460625"/>
          <p14:tracePt t="71655" x="3978275" y="2460625"/>
          <p14:tracePt t="71660" x="4030663" y="2454275"/>
          <p14:tracePt t="71670" x="4084638" y="2446338"/>
          <p14:tracePt t="71687" x="4191000" y="2438400"/>
          <p14:tracePt t="71704" x="4297363" y="2416175"/>
          <p14:tracePt t="71720" x="4381500" y="2408238"/>
          <p14:tracePt t="71722" x="4427538" y="2400300"/>
          <p14:tracePt t="71738" x="4518025" y="2392363"/>
          <p14:tracePt t="71755" x="4602163" y="2392363"/>
          <p14:tracePt t="71771" x="4678363" y="2392363"/>
          <p14:tracePt t="71787" x="4740275" y="2392363"/>
          <p14:tracePt t="71804" x="4800600" y="2392363"/>
          <p14:tracePt t="71821" x="4991100" y="2378075"/>
          <p14:tracePt t="71838" x="5105400" y="2362200"/>
          <p14:tracePt t="71855" x="5211763" y="2354263"/>
          <p14:tracePt t="71859" x="5265738" y="2339975"/>
          <p14:tracePt t="71871" x="5318125" y="2339975"/>
          <p14:tracePt t="71887" x="5418138" y="2339975"/>
          <p14:tracePt t="71904" x="5502275" y="2339975"/>
          <p14:tracePt t="71921" x="5562600" y="2339975"/>
          <p14:tracePt t="71922" x="5600700" y="2339975"/>
          <p14:tracePt t="71939" x="5668963" y="2332038"/>
          <p14:tracePt t="71954" x="5730875" y="2324100"/>
          <p14:tracePt t="71971" x="5799138" y="2308225"/>
          <p14:tracePt t="71987" x="5867400" y="2293938"/>
          <p14:tracePt t="72004" x="5935663" y="2286000"/>
          <p14:tracePt t="72021" x="5997575" y="2270125"/>
          <p14:tracePt t="72037" x="6027738" y="2270125"/>
          <p14:tracePt t="72054" x="6049963" y="2270125"/>
          <p14:tracePt t="72070" x="6073775" y="2270125"/>
          <p14:tracePt t="72090" x="6080125" y="2270125"/>
          <p14:tracePt t="72106" x="6088063" y="2270125"/>
          <p14:tracePt t="72121" x="6096000" y="2270125"/>
          <p14:tracePt t="72138" x="6111875" y="2270125"/>
          <p14:tracePt t="72154" x="6149975" y="2270125"/>
          <p14:tracePt t="72171" x="6180138" y="2270125"/>
          <p14:tracePt t="72187" x="6194425" y="2270125"/>
          <p14:tracePt t="72204" x="6202363" y="2270125"/>
          <p14:tracePt t="72419" x="0" y="0"/>
        </p14:tracePtLst>
        <p14:tracePtLst>
          <p14:tracePt t="73308" x="7010400" y="1874838"/>
          <p14:tracePt t="73314" x="6994525" y="1874838"/>
          <p14:tracePt t="73323" x="6972300" y="1874838"/>
          <p14:tracePt t="73339" x="6926263" y="1889125"/>
          <p14:tracePt t="73354" x="6880225" y="1920875"/>
          <p14:tracePt t="73371" x="6873875" y="1920875"/>
          <p14:tracePt t="73387" x="6865938" y="1927225"/>
          <p14:tracePt t="73404" x="6850063" y="1935163"/>
          <p14:tracePt t="73421" x="6850063" y="1943100"/>
          <p14:tracePt t="73438" x="6835775" y="1951038"/>
          <p14:tracePt t="73454" x="6835775" y="1958975"/>
          <p14:tracePt t="73471" x="6827838" y="1973263"/>
          <p14:tracePt t="73473" x="6797675" y="1989138"/>
          <p14:tracePt t="73504" x="6727825" y="2041525"/>
          <p14:tracePt t="73507" x="6727825" y="2049463"/>
          <p14:tracePt t="73522" x="6721475" y="2079625"/>
          <p14:tracePt t="73538" x="6705600" y="2125663"/>
          <p14:tracePt t="73554" x="6697663" y="2155825"/>
          <p14:tracePt t="73571" x="6689725" y="2193925"/>
          <p14:tracePt t="73587" x="6689725" y="2209800"/>
          <p14:tracePt t="73605" x="6689725" y="2217738"/>
          <p14:tracePt t="73621" x="6689725" y="2239963"/>
          <p14:tracePt t="73638" x="6697663" y="2247900"/>
          <p14:tracePt t="73655" x="6705600" y="2255838"/>
          <p14:tracePt t="73671" x="6713538" y="2286000"/>
          <p14:tracePt t="73674" x="6727825" y="2286000"/>
          <p14:tracePt t="73688" x="6743700" y="2293938"/>
          <p14:tracePt t="73705" x="6797675" y="2316163"/>
          <p14:tracePt t="73707" x="6804025" y="2316163"/>
          <p14:tracePt t="73721" x="6819900" y="2316163"/>
          <p14:tracePt t="73738" x="6865938" y="2316163"/>
          <p14:tracePt t="73754" x="6904038" y="2324100"/>
          <p14:tracePt t="73771" x="6934200" y="2324100"/>
          <p14:tracePt t="73787" x="6956425" y="2324100"/>
          <p14:tracePt t="73804" x="7002463" y="2324100"/>
          <p14:tracePt t="73821" x="7010400" y="2324100"/>
          <p14:tracePt t="73838" x="7032625" y="2316163"/>
          <p14:tracePt t="73854" x="7040563" y="2308225"/>
          <p14:tracePt t="73871" x="7056438" y="2301875"/>
          <p14:tracePt t="73873" x="7070725" y="2293938"/>
          <p14:tracePt t="73904" x="7102475" y="2270125"/>
          <p14:tracePt t="73907" x="7108825" y="2263775"/>
          <p14:tracePt t="73923" x="7124700" y="2255838"/>
          <p14:tracePt t="73939" x="7132638" y="2255838"/>
          <p14:tracePt t="73954" x="7140575" y="2239963"/>
          <p14:tracePt t="73987" x="7146925" y="2232025"/>
          <p14:tracePt t="74004" x="7154863" y="2201863"/>
          <p14:tracePt t="74021" x="7162800" y="2187575"/>
          <p14:tracePt t="74038" x="7192963" y="2141538"/>
          <p14:tracePt t="74054" x="7216775" y="2111375"/>
          <p14:tracePt t="74071" x="7223125" y="2095500"/>
          <p14:tracePt t="74088" x="7223125" y="2087563"/>
          <p14:tracePt t="74107" x="7231063" y="2079625"/>
          <p14:tracePt t="74130" x="7239000" y="2079625"/>
          <p14:tracePt t="74146" x="7239000" y="2057400"/>
          <p14:tracePt t="74155" x="7239000" y="2035175"/>
          <p14:tracePt t="74171" x="7246938" y="1981200"/>
          <p14:tracePt t="74188" x="7269163" y="1943100"/>
          <p14:tracePt t="74204" x="7285038" y="1866900"/>
          <p14:tracePt t="74221" x="7299325" y="1820863"/>
          <p14:tracePt t="74238" x="7299325" y="1806575"/>
          <p14:tracePt t="74499" x="0" y="0"/>
        </p14:tracePtLst>
        <p14:tracePtLst>
          <p14:tracePt t="75227" x="8047038" y="1882775"/>
          <p14:tracePt t="75338" x="8054975" y="1882775"/>
          <p14:tracePt t="75347" x="8093075" y="1882775"/>
          <p14:tracePt t="75354" x="8183563" y="1882775"/>
          <p14:tracePt t="75371" x="8397875" y="1882775"/>
          <p14:tracePt t="75388" x="8588375" y="1882775"/>
          <p14:tracePt t="75404" x="8686800" y="1882775"/>
          <p14:tracePt t="75421" x="8709025" y="1882775"/>
          <p14:tracePt t="75438" x="8732838" y="1882775"/>
          <p14:tracePt t="75454" x="8740775" y="1882775"/>
          <p14:tracePt t="75471" x="8770938" y="1882775"/>
          <p14:tracePt t="75488" x="8855075" y="1882775"/>
          <p14:tracePt t="75490" x="8915400" y="1866900"/>
          <p14:tracePt t="75504" x="8969375" y="1866900"/>
          <p14:tracePt t="75522" x="9067800" y="1851025"/>
          <p14:tracePt t="75538" x="9090025" y="1851025"/>
          <p14:tracePt t="75803" x="0" y="0"/>
        </p14:tracePtLst>
        <p14:tracePtLst>
          <p14:tracePt t="79499" x="3527425" y="2422525"/>
          <p14:tracePt t="79858" x="3543300" y="2422525"/>
          <p14:tracePt t="79866" x="3565525" y="2422525"/>
          <p14:tracePt t="79874" x="3581400" y="2422525"/>
          <p14:tracePt t="79888" x="3589338" y="2422525"/>
          <p14:tracePt t="79905" x="3611563" y="2422525"/>
          <p14:tracePt t="79923" x="3619500" y="2422525"/>
          <p14:tracePt t="79938" x="3627438" y="2422525"/>
          <p14:tracePt t="79955" x="3649663" y="2422525"/>
          <p14:tracePt t="79973" x="3679825" y="2422525"/>
          <p14:tracePt t="79988" x="3717925" y="2422525"/>
          <p14:tracePt t="80005" x="3771900" y="2422525"/>
          <p14:tracePt t="80022" x="3825875" y="2422525"/>
          <p14:tracePt t="80039" x="3863975" y="2422525"/>
          <p14:tracePt t="80055" x="3878263" y="2422525"/>
          <p14:tracePt t="80073" x="3908425" y="2422525"/>
          <p14:tracePt t="80074" x="3924300" y="2422525"/>
          <p14:tracePt t="80088" x="3946525" y="2422525"/>
          <p14:tracePt t="80105" x="3984625" y="2422525"/>
          <p14:tracePt t="80106" x="4000500" y="2422525"/>
          <p14:tracePt t="80122" x="4054475" y="2422525"/>
          <p14:tracePt t="80138" x="4106863" y="2422525"/>
          <p14:tracePt t="80155" x="4168775" y="2422525"/>
          <p14:tracePt t="80172" x="4221163" y="2422525"/>
          <p14:tracePt t="80188" x="4251325" y="2422525"/>
          <p14:tracePt t="80205" x="4259263" y="2422525"/>
          <p14:tracePt t="80222" x="4275138" y="2422525"/>
          <p14:tracePt t="80238" x="4283075" y="2422525"/>
          <p14:tracePt t="80259" x="4297363" y="2422525"/>
          <p14:tracePt t="80272" x="4305300" y="2422525"/>
          <p14:tracePt t="80289" x="4351338" y="2422525"/>
          <p14:tracePt t="80305" x="4381500" y="2422525"/>
          <p14:tracePt t="80322" x="4427538" y="2422525"/>
          <p14:tracePt t="80338" x="4495800" y="2422525"/>
          <p14:tracePt t="80355" x="4518025" y="2422525"/>
          <p14:tracePt t="80372" x="4541838" y="2422525"/>
          <p14:tracePt t="80403" x="4549775" y="2422525"/>
          <p14:tracePt t="80411" x="4556125" y="2422525"/>
          <p14:tracePt t="80421" x="4564063" y="2422525"/>
          <p14:tracePt t="80438" x="4610100" y="2422525"/>
          <p14:tracePt t="80455" x="4656138" y="2422525"/>
          <p14:tracePt t="80471" x="4716463" y="2422525"/>
          <p14:tracePt t="80489" x="4816475" y="2422525"/>
          <p14:tracePt t="80505" x="4822825" y="2422525"/>
          <p14:tracePt t="80522" x="4860925" y="2422525"/>
          <p14:tracePt t="80539" x="4868863" y="2422525"/>
          <p14:tracePt t="80555" x="4884738" y="2422525"/>
          <p14:tracePt t="80572" x="4914900" y="2422525"/>
          <p14:tracePt t="80590" x="4960938" y="2422525"/>
          <p14:tracePt t="80605" x="4983163" y="2422525"/>
          <p14:tracePt t="80621" x="5029200" y="2422525"/>
          <p14:tracePt t="81083" x="0" y="0"/>
        </p14:tracePtLst>
        <p14:tracePtLst>
          <p14:tracePt t="83884" x="3954463" y="2239963"/>
          <p14:tracePt t="84507" x="3992563" y="2247900"/>
          <p14:tracePt t="84514" x="4030663" y="2255838"/>
          <p14:tracePt t="84523" x="4054475" y="2255838"/>
          <p14:tracePt t="84539" x="4144963" y="2263775"/>
          <p14:tracePt t="84555" x="4191000" y="2270125"/>
          <p14:tracePt t="84572" x="4198938" y="2270125"/>
          <p14:tracePt t="84627" x="4213225" y="2270125"/>
          <p14:tracePt t="84634" x="4229100" y="2270125"/>
          <p14:tracePt t="84642" x="4251325" y="2270125"/>
          <p14:tracePt t="84655" x="4275138" y="2270125"/>
          <p14:tracePt t="84672" x="4313238" y="2270125"/>
          <p14:tracePt t="84689" x="4351338" y="2270125"/>
          <p14:tracePt t="84690" x="4365625" y="2270125"/>
          <p14:tracePt t="84705" x="4381500" y="2270125"/>
          <p14:tracePt t="84730" x="4389438" y="2270125"/>
          <p14:tracePt t="84746" x="4403725" y="2270125"/>
          <p14:tracePt t="84755" x="4411663" y="2270125"/>
          <p14:tracePt t="84772" x="4465638" y="2270125"/>
          <p14:tracePt t="84789" x="4525963" y="2270125"/>
          <p14:tracePt t="84806" x="4564063" y="2270125"/>
          <p14:tracePt t="84822" x="4594225" y="2270125"/>
          <p14:tracePt t="84839" x="4610100" y="2270125"/>
          <p14:tracePt t="84947" x="4648200" y="2270125"/>
          <p14:tracePt t="84954" x="4664075" y="2263775"/>
          <p14:tracePt t="84972" x="4694238" y="2263775"/>
          <p14:tracePt t="84989" x="4716463" y="2255838"/>
          <p14:tracePt t="85005" x="4724400" y="2255838"/>
          <p14:tracePt t="85083" x="4740275" y="2255838"/>
          <p14:tracePt t="85090" x="4762500" y="2255838"/>
          <p14:tracePt t="85106" x="4792663" y="2247900"/>
          <p14:tracePt t="85122" x="4816475" y="2247900"/>
          <p14:tracePt t="85139" x="4822825" y="2247900"/>
          <p14:tracePt t="85252" x="4838700" y="2239963"/>
          <p14:tracePt t="85259" x="4846638" y="2239963"/>
          <p14:tracePt t="85273" x="4868863" y="2239963"/>
          <p14:tracePt t="85276" x="4892675" y="2239963"/>
          <p14:tracePt t="85289" x="4899025" y="2232025"/>
          <p14:tracePt t="85531" x="4906963" y="2225675"/>
          <p14:tracePt t="85539" x="4906963" y="2209800"/>
          <p14:tracePt t="85555" x="4914900" y="2187575"/>
          <p14:tracePt t="85574" x="4922838" y="2163763"/>
          <p14:tracePt t="85589" x="4937125" y="2149475"/>
          <p14:tracePt t="85605" x="4960938" y="2133600"/>
          <p14:tracePt t="85622" x="4999038" y="2103438"/>
          <p14:tracePt t="85639" x="4999038" y="2087563"/>
          <p14:tracePt t="85655" x="4999038" y="2079625"/>
          <p14:tracePt t="85674" x="4999038" y="2049463"/>
          <p14:tracePt t="85689" x="4999038" y="2035175"/>
          <p14:tracePt t="85706" x="4999038" y="1989138"/>
          <p14:tracePt t="85722" x="4999038" y="1951038"/>
          <p14:tracePt t="85755" x="4999038" y="1920875"/>
          <p14:tracePt t="85772" x="4999038" y="1912938"/>
          <p14:tracePt t="85789" x="4999038" y="1905000"/>
          <p14:tracePt t="85810" x="4999038" y="1897063"/>
          <p14:tracePt t="85834" x="4991100" y="1882775"/>
          <p14:tracePt t="85843" x="4991100" y="1874838"/>
          <p14:tracePt t="85856" x="4983163" y="1866900"/>
          <p14:tracePt t="85873" x="4960938" y="1844675"/>
          <p14:tracePt t="85889" x="4953000" y="1828800"/>
          <p14:tracePt t="85906" x="4930775" y="1812925"/>
          <p14:tracePt t="85922" x="4914900" y="1790700"/>
          <p14:tracePt t="85939" x="4906963" y="1782763"/>
          <p14:tracePt t="85956" x="4884738" y="1774825"/>
          <p14:tracePt t="85972" x="4868863" y="1768475"/>
          <p14:tracePt t="85989" x="4838700" y="1760538"/>
          <p14:tracePt t="86006" x="4830763" y="1760538"/>
          <p14:tracePt t="86022" x="4808538" y="1744663"/>
          <p14:tracePt t="86039" x="4792663" y="1744663"/>
          <p14:tracePt t="86056" x="4754563" y="1744663"/>
          <p14:tracePt t="86072" x="4686300" y="1736725"/>
          <p14:tracePt t="86090" x="4579938" y="1736725"/>
          <p14:tracePt t="86106" x="4503738" y="1736725"/>
          <p14:tracePt t="86122" x="4457700" y="1736725"/>
          <p14:tracePt t="86139" x="4435475" y="1736725"/>
          <p14:tracePt t="86155" x="4403725" y="1736725"/>
          <p14:tracePt t="86172" x="4389438" y="1736725"/>
          <p14:tracePt t="86190" x="4351338" y="1736725"/>
          <p14:tracePt t="86206" x="4289425" y="1752600"/>
          <p14:tracePt t="86222" x="4237038" y="1768475"/>
          <p14:tracePt t="86239" x="4175125" y="1782763"/>
          <p14:tracePt t="86256" x="4122738" y="1790700"/>
          <p14:tracePt t="86272" x="4084638" y="1790700"/>
          <p14:tracePt t="86275" x="4076700" y="1790700"/>
          <p14:tracePt t="86289" x="4060825" y="1806575"/>
          <p14:tracePt t="86307" x="4046538" y="1806575"/>
          <p14:tracePt t="86322" x="4030663" y="1812925"/>
          <p14:tracePt t="86339" x="4008438" y="1812925"/>
          <p14:tracePt t="86356" x="3992563" y="1820863"/>
          <p14:tracePt t="86373" x="3978275" y="1836738"/>
          <p14:tracePt t="86389" x="3962400" y="1836738"/>
          <p14:tracePt t="86407" x="3946525" y="1844675"/>
          <p14:tracePt t="86422" x="3940175" y="1851025"/>
          <p14:tracePt t="86439" x="3940175" y="1858963"/>
          <p14:tracePt t="86456" x="3924300" y="1882775"/>
          <p14:tracePt t="86472" x="3916363" y="1897063"/>
          <p14:tracePt t="86489" x="3902075" y="1920875"/>
          <p14:tracePt t="86508" x="3894138" y="1951038"/>
          <p14:tracePt t="86522" x="3886200" y="1981200"/>
          <p14:tracePt t="86539" x="3886200" y="2003425"/>
          <p14:tracePt t="86556" x="3886200" y="2019300"/>
          <p14:tracePt t="86572" x="3886200" y="2035175"/>
          <p14:tracePt t="86589" x="3886200" y="2057400"/>
          <p14:tracePt t="86610" x="3894138" y="2079625"/>
          <p14:tracePt t="86626" x="3902075" y="2095500"/>
          <p14:tracePt t="86639" x="3902075" y="2103438"/>
          <p14:tracePt t="86656" x="3916363" y="2117725"/>
          <p14:tracePt t="86672" x="3940175" y="2149475"/>
          <p14:tracePt t="86674" x="3946525" y="2163763"/>
          <p14:tracePt t="86692" x="3954463" y="2179638"/>
          <p14:tracePt t="86706" x="3970338" y="2201863"/>
          <p14:tracePt t="86722" x="3978275" y="2217738"/>
          <p14:tracePt t="86739" x="3992563" y="2225675"/>
          <p14:tracePt t="86755" x="4008438" y="2239963"/>
          <p14:tracePt t="86789" x="4022725" y="2263775"/>
          <p14:tracePt t="86806" x="4046538" y="2270125"/>
          <p14:tracePt t="86823" x="4060825" y="2270125"/>
          <p14:tracePt t="86839" x="4068763" y="2278063"/>
          <p14:tracePt t="86856" x="4098925" y="2293938"/>
          <p14:tracePt t="86857" x="4114800" y="2293938"/>
          <p14:tracePt t="86872" x="4122738" y="2301875"/>
          <p14:tracePt t="86889" x="4152900" y="2301875"/>
          <p14:tracePt t="86906" x="4221163" y="2324100"/>
          <p14:tracePt t="86923" x="4267200" y="2332038"/>
          <p14:tracePt t="86939" x="4289425" y="2332038"/>
          <p14:tracePt t="86955" x="4321175" y="2339975"/>
          <p14:tracePt t="86973" x="4359275" y="2339975"/>
          <p14:tracePt t="86989" x="4381500" y="2346325"/>
          <p14:tracePt t="87006" x="4397375" y="2346325"/>
          <p14:tracePt t="87026" x="4403725" y="2346325"/>
          <p14:tracePt t="87039" x="4419600" y="2346325"/>
          <p14:tracePt t="87055" x="4449763" y="2346325"/>
          <p14:tracePt t="87072" x="4479925" y="2346325"/>
          <p14:tracePt t="87090" x="4556125" y="2346325"/>
          <p14:tracePt t="87106" x="4594225" y="2339975"/>
          <p14:tracePt t="87123" x="4610100" y="2339975"/>
          <p14:tracePt t="87195" x="4610100" y="2332038"/>
          <p14:tracePt t="87210" x="4610100" y="2324100"/>
          <p14:tracePt t="87227" x="4640263" y="2316163"/>
          <p14:tracePt t="87234" x="4648200" y="2308225"/>
          <p14:tracePt t="87243" x="4670425" y="2301875"/>
          <p14:tracePt t="87255" x="4686300" y="2293938"/>
          <p14:tracePt t="87272" x="4716463" y="2286000"/>
          <p14:tracePt t="87290" x="4732338" y="2278063"/>
          <p14:tracePt t="87306" x="4740275" y="2270125"/>
          <p14:tracePt t="87324" x="4746625" y="2270125"/>
          <p14:tracePt t="87339" x="4762500" y="2270125"/>
          <p14:tracePt t="87355" x="4770438" y="2263775"/>
          <p14:tracePt t="87373" x="4778375" y="2255838"/>
          <p14:tracePt t="87390" x="4822825" y="2225675"/>
          <p14:tracePt t="87424" x="4830763" y="2217738"/>
          <p14:tracePt t="87425" x="4838700" y="2209800"/>
          <p14:tracePt t="87439" x="4846638" y="2201863"/>
          <p14:tracePt t="87455" x="4860925" y="2187575"/>
          <p14:tracePt t="87482" x="4860925" y="2179638"/>
          <p14:tracePt t="87498" x="4860925" y="2171700"/>
          <p14:tracePt t="87507" x="4868863" y="2155825"/>
          <p14:tracePt t="87523" x="4884738" y="2133600"/>
          <p14:tracePt t="87539" x="4899025" y="2087563"/>
          <p14:tracePt t="87555" x="4914900" y="2065338"/>
          <p14:tracePt t="87573" x="4922838" y="2035175"/>
          <p14:tracePt t="87589" x="4930775" y="2003425"/>
          <p14:tracePt t="87606" x="4937125" y="1981200"/>
          <p14:tracePt t="87623" x="4937125" y="1973263"/>
          <p14:tracePt t="88347" x="0" y="0"/>
        </p14:tracePtLst>
        <p14:tracePtLst>
          <p14:tracePt t="90499" x="5295900" y="2225675"/>
          <p14:tracePt t="90698" x="5303838" y="2225675"/>
          <p14:tracePt t="90706" x="5311775" y="2232025"/>
          <p14:tracePt t="90714" x="5318125" y="2232025"/>
          <p14:tracePt t="90723" x="5334000" y="2247900"/>
          <p14:tracePt t="90740" x="5356225" y="2263775"/>
          <p14:tracePt t="90756" x="5394325" y="2286000"/>
          <p14:tracePt t="90773" x="5426075" y="2293938"/>
          <p14:tracePt t="90789" x="5456238" y="2308225"/>
          <p14:tracePt t="90806" x="5456238" y="2316163"/>
          <p14:tracePt t="90823" x="5508625" y="2332038"/>
          <p14:tracePt t="90839" x="5540375" y="2339975"/>
          <p14:tracePt t="90856" x="5570538" y="2346325"/>
          <p14:tracePt t="90858" x="5584825" y="2346325"/>
          <p14:tracePt t="90873" x="5608638" y="2346325"/>
          <p14:tracePt t="90890" x="5630863" y="2362200"/>
          <p14:tracePt t="90906" x="5638800" y="2362200"/>
          <p14:tracePt t="90939" x="5646738" y="2362200"/>
          <p14:tracePt t="90946" x="5654675" y="2362200"/>
          <p14:tracePt t="90963" x="5684838" y="2362200"/>
          <p14:tracePt t="90973" x="5699125" y="2362200"/>
          <p14:tracePt t="90989" x="5753100" y="2362200"/>
          <p14:tracePt t="91006" x="5807075" y="2362200"/>
          <p14:tracePt t="91023" x="5845175" y="2362200"/>
          <p14:tracePt t="91026" x="5859463" y="2362200"/>
          <p14:tracePt t="91090" x="5867400" y="2362200"/>
          <p14:tracePt t="91098" x="5889625" y="2362200"/>
          <p14:tracePt t="91114" x="5905500" y="2354263"/>
          <p14:tracePt t="91123" x="5913438" y="2354263"/>
          <p14:tracePt t="91140" x="5921375" y="2354263"/>
          <p14:tracePt t="91156" x="5943600" y="2339975"/>
          <p14:tracePt t="91173" x="5951538" y="2332038"/>
          <p14:tracePt t="91189" x="5965825" y="2324100"/>
          <p14:tracePt t="91206" x="5973763" y="2316163"/>
          <p14:tracePt t="91234" x="5981700" y="2316163"/>
          <p14:tracePt t="91242" x="5989638" y="2308225"/>
          <p14:tracePt t="91256" x="6003925" y="2301875"/>
          <p14:tracePt t="91273" x="6049963" y="2278063"/>
          <p14:tracePt t="91290" x="6126163" y="2232025"/>
          <p14:tracePt t="91307" x="6172200" y="2217738"/>
          <p14:tracePt t="91323" x="6188075" y="2209800"/>
          <p14:tracePt t="91363" x="6194425" y="2201863"/>
          <p14:tracePt t="91379" x="6194425" y="2193925"/>
          <p14:tracePt t="91394" x="6202363" y="2193925"/>
          <p14:tracePt t="91402" x="6202363" y="2179638"/>
          <p14:tracePt t="91410" x="6210300" y="2171700"/>
          <p14:tracePt t="91423" x="6210300" y="2149475"/>
          <p14:tracePt t="91439" x="6232525" y="2117725"/>
          <p14:tracePt t="91456" x="6240463" y="2087563"/>
          <p14:tracePt t="91458" x="6248400" y="2073275"/>
          <p14:tracePt t="91475" x="6256338" y="2057400"/>
          <p14:tracePt t="91490" x="6264275" y="2035175"/>
          <p14:tracePt t="91538" x="6264275" y="2019300"/>
          <p14:tracePt t="91579" x="6264275" y="2011363"/>
          <p14:tracePt t="91586" x="6264275" y="1997075"/>
          <p14:tracePt t="91594" x="6256338" y="1989138"/>
          <p14:tracePt t="91606" x="6240463" y="1981200"/>
          <p14:tracePt t="91623" x="6226175" y="1958975"/>
          <p14:tracePt t="91640" x="6202363" y="1943100"/>
          <p14:tracePt t="91657" x="6188075" y="1927225"/>
          <p14:tracePt t="91658" x="6156325" y="1912938"/>
          <p14:tracePt t="91674" x="6126163" y="1897063"/>
          <p14:tracePt t="91690" x="6080125" y="1897063"/>
          <p14:tracePt t="91706" x="6019800" y="1882775"/>
          <p14:tracePt t="91723" x="5973763" y="1882775"/>
          <p14:tracePt t="91740" x="5951538" y="1874838"/>
          <p14:tracePt t="91756" x="5935663" y="1874838"/>
          <p14:tracePt t="91773" x="5913438" y="1874838"/>
          <p14:tracePt t="91790" x="5867400" y="1874838"/>
          <p14:tracePt t="91806" x="5829300" y="1874838"/>
          <p14:tracePt t="91823" x="5768975" y="1874838"/>
          <p14:tracePt t="91839" x="5715000" y="1874838"/>
          <p14:tracePt t="91856" x="5654675" y="1874838"/>
          <p14:tracePt t="91858" x="5622925" y="1874838"/>
          <p14:tracePt t="91874" x="5584825" y="1874838"/>
          <p14:tracePt t="91891" x="5570538" y="1874838"/>
          <p14:tracePt t="91907" x="5562600" y="1874838"/>
          <p14:tracePt t="91931" x="5554663" y="1874838"/>
          <p14:tracePt t="91939" x="5540375" y="1874838"/>
          <p14:tracePt t="91956" x="5516563" y="1874838"/>
          <p14:tracePt t="91973" x="5494338" y="1882775"/>
          <p14:tracePt t="91990" x="5470525" y="1897063"/>
          <p14:tracePt t="92006" x="5456238" y="1905000"/>
          <p14:tracePt t="92023" x="5448300" y="1905000"/>
          <p14:tracePt t="92040" x="5440363" y="1912938"/>
          <p14:tracePt t="92074" x="5432425" y="1920875"/>
          <p14:tracePt t="92092" x="5426075" y="1920875"/>
          <p14:tracePt t="92099" x="5418138" y="1935163"/>
          <p14:tracePt t="92107" x="5410200" y="1943100"/>
          <p14:tracePt t="92123" x="5402263" y="1958975"/>
          <p14:tracePt t="92156" x="5402263" y="1973263"/>
          <p14:tracePt t="92173" x="5402263" y="1981200"/>
          <p14:tracePt t="92190" x="5402263" y="1997075"/>
          <p14:tracePt t="92206" x="5402263" y="2011363"/>
          <p14:tracePt t="92210" x="5402263" y="2019300"/>
          <p14:tracePt t="92223" x="5394325" y="2035175"/>
          <p14:tracePt t="92240" x="5394325" y="2041525"/>
          <p14:tracePt t="92258" x="5394325" y="2057400"/>
          <p14:tracePt t="92275" x="5394325" y="2065338"/>
          <p14:tracePt t="92291" x="5394325" y="2079625"/>
          <p14:tracePt t="92306" x="5394325" y="2087563"/>
          <p14:tracePt t="92323" x="5394325" y="2095500"/>
          <p14:tracePt t="92340" x="5402263" y="2103438"/>
          <p14:tracePt t="92356" x="5402263" y="2111375"/>
          <p14:tracePt t="92373" x="5418138" y="2133600"/>
          <p14:tracePt t="92402" x="5418138" y="2141538"/>
          <p14:tracePt t="92419" x="5426075" y="2155825"/>
          <p14:tracePt t="92427" x="5440363" y="2163763"/>
          <p14:tracePt t="92440" x="5440363" y="2171700"/>
          <p14:tracePt t="92456" x="5448300" y="2187575"/>
          <p14:tracePt t="92473" x="5464175" y="2201863"/>
          <p14:tracePt t="92474" x="5470525" y="2209800"/>
          <p14:tracePt t="92490" x="5486400" y="2217738"/>
          <p14:tracePt t="92507" x="5502275" y="2232025"/>
          <p14:tracePt t="92530" x="5508625" y="2239963"/>
          <p14:tracePt t="92539" x="5532438" y="2255838"/>
          <p14:tracePt t="92556" x="5540375" y="2263775"/>
          <p14:tracePt t="92573" x="5562600" y="2270125"/>
          <p14:tracePt t="92590" x="5570538" y="2270125"/>
          <p14:tracePt t="92607" x="5608638" y="2278063"/>
          <p14:tracePt t="92623" x="5630863" y="2286000"/>
          <p14:tracePt t="92639" x="5668963" y="2286000"/>
          <p14:tracePt t="92642" x="5684838" y="2286000"/>
          <p14:tracePt t="92657" x="5699125" y="2286000"/>
          <p14:tracePt t="92673" x="5722938" y="2286000"/>
          <p14:tracePt t="92690" x="5768975" y="2286000"/>
          <p14:tracePt t="92707" x="5775325" y="2286000"/>
          <p14:tracePt t="92723" x="5799138" y="2286000"/>
          <p14:tracePt t="92740" x="5821363" y="2286000"/>
          <p14:tracePt t="92756" x="5859463" y="2286000"/>
          <p14:tracePt t="92773" x="5905500" y="2286000"/>
          <p14:tracePt t="92790" x="5959475" y="2286000"/>
          <p14:tracePt t="92807" x="5973763" y="2286000"/>
          <p14:tracePt t="92823" x="6011863" y="2286000"/>
          <p14:tracePt t="92866" x="6019800" y="2286000"/>
          <p14:tracePt t="92946" x="6027738" y="2286000"/>
          <p14:tracePt t="92970" x="6035675" y="2286000"/>
          <p14:tracePt t="93467" x="0" y="0"/>
        </p14:tracePtLst>
        <p14:tracePtLst>
          <p14:tracePt t="105515" x="3840163" y="2278063"/>
          <p14:tracePt t="105707" x="3856038" y="2278063"/>
          <p14:tracePt t="105714" x="3894138" y="2278063"/>
          <p14:tracePt t="105724" x="3932238" y="2278063"/>
          <p14:tracePt t="105741" x="4022725" y="2278063"/>
          <p14:tracePt t="105758" x="4137025" y="2278063"/>
          <p14:tracePt t="105774" x="4237038" y="2278063"/>
          <p14:tracePt t="105791" x="4275138" y="2278063"/>
          <p14:tracePt t="105808" x="4313238" y="2278063"/>
          <p14:tracePt t="105824" x="4327525" y="2278063"/>
          <p14:tracePt t="105825" x="4343400" y="2278063"/>
          <p14:tracePt t="105842" x="4365625" y="2278063"/>
          <p14:tracePt t="105858" x="4403725" y="2278063"/>
          <p14:tracePt t="105874" x="4473575" y="2278063"/>
          <p14:tracePt t="105891" x="4541838" y="2278063"/>
          <p14:tracePt t="105907" x="4602163" y="2278063"/>
          <p14:tracePt t="105924" x="4625975" y="2278063"/>
          <p14:tracePt t="105941" x="4664075" y="2278063"/>
          <p14:tracePt t="105958" x="4670425" y="2278063"/>
          <p14:tracePt t="105974" x="4678363" y="2278063"/>
          <p14:tracePt t="105995" x="4694238" y="2278063"/>
          <p14:tracePt t="106008" x="4708525" y="2270125"/>
          <p14:tracePt t="106024" x="4778375" y="2270125"/>
          <p14:tracePt t="106041" x="4838700" y="2270125"/>
          <p14:tracePt t="106042" x="4884738" y="2270125"/>
          <p14:tracePt t="106058" x="4937125" y="2270125"/>
          <p14:tracePt t="106075" x="4968875" y="2270125"/>
          <p14:tracePt t="106091" x="5051425" y="2270125"/>
          <p14:tracePt t="106108" x="5059363" y="2270125"/>
          <p14:tracePt t="106124" x="5083175" y="2270125"/>
          <p14:tracePt t="106141" x="5089525" y="2270125"/>
          <p14:tracePt t="106158" x="5127625" y="2270125"/>
          <p14:tracePt t="106174" x="5173663" y="2270125"/>
          <p14:tracePt t="106177" x="5219700" y="2270125"/>
          <p14:tracePt t="106191" x="5257800" y="2270125"/>
          <p14:tracePt t="106208" x="5334000" y="2270125"/>
          <p14:tracePt t="106224" x="5402263" y="2270125"/>
          <p14:tracePt t="106241" x="5432425" y="2270125"/>
          <p14:tracePt t="106243" x="5448300" y="2270125"/>
          <p14:tracePt t="106258" x="5456238" y="2270125"/>
          <p14:tracePt t="106290" x="5464175" y="2270125"/>
          <p14:tracePt t="106298" x="5470525" y="2270125"/>
          <p14:tracePt t="106307" x="5486400" y="2270125"/>
          <p14:tracePt t="106324" x="5524500" y="2270125"/>
          <p14:tracePt t="106341" x="5578475" y="2270125"/>
          <p14:tracePt t="106358" x="5630863" y="2270125"/>
          <p14:tracePt t="106374" x="5654675" y="2270125"/>
          <p14:tracePt t="106391" x="5668963" y="2270125"/>
          <p14:tracePt t="106408" x="5684838" y="2270125"/>
          <p14:tracePt t="106424" x="5692775" y="2270125"/>
          <p14:tracePt t="106441" x="5707063" y="2270125"/>
          <p14:tracePt t="106442" x="5722938" y="2270125"/>
          <p14:tracePt t="106458" x="5775325" y="2270125"/>
          <p14:tracePt t="106474" x="5875338" y="2270125"/>
          <p14:tracePt t="106491" x="5935663" y="2270125"/>
          <p14:tracePt t="106508" x="6011863" y="2270125"/>
          <p14:tracePt t="106524" x="6035675" y="2263775"/>
          <p14:tracePt t="106603" x="6042025" y="2263775"/>
          <p14:tracePt t="106610" x="6057900" y="2263775"/>
          <p14:tracePt t="106624" x="6080125" y="2255838"/>
          <p14:tracePt t="106641" x="6180138" y="2247900"/>
          <p14:tracePt t="106643" x="6226175" y="2247900"/>
          <p14:tracePt t="106658" x="6270625" y="2247900"/>
          <p14:tracePt t="106674" x="6302375" y="2232025"/>
          <p14:tracePt t="106691" x="6308725" y="2232025"/>
          <p14:tracePt t="106979" x="0" y="0"/>
        </p14:tracePtLst>
        <p14:tracePtLst>
          <p14:tracePt t="107691" x="4175125" y="2239963"/>
          <p14:tracePt t="107860" x="4191000" y="2239963"/>
          <p14:tracePt t="107866" x="4244975" y="2239963"/>
          <p14:tracePt t="107875" x="4305300" y="2239963"/>
          <p14:tracePt t="107891" x="4441825" y="2239963"/>
          <p14:tracePt t="107908" x="4487863" y="2239963"/>
          <p14:tracePt t="107925" x="4640263" y="2239963"/>
          <p14:tracePt t="107941" x="4694238" y="2239963"/>
          <p14:tracePt t="107958" x="4708525" y="2239963"/>
          <p14:tracePt t="107974" x="4716463" y="2239963"/>
          <p14:tracePt t="107991" x="4724400" y="2239963"/>
          <p14:tracePt t="108419" x="0" y="0"/>
        </p14:tracePtLst>
        <p14:tracePtLst>
          <p14:tracePt t="109195" x="5432425" y="2247900"/>
          <p14:tracePt t="109339" x="5440363" y="2247900"/>
          <p14:tracePt t="109347" x="5448300" y="2247900"/>
          <p14:tracePt t="109358" x="5464175" y="2247900"/>
          <p14:tracePt t="109375" x="5540375" y="2247900"/>
          <p14:tracePt t="109392" x="5630863" y="2247900"/>
          <p14:tracePt t="109395" x="5668963" y="2247900"/>
          <p14:tracePt t="109409" x="5707063" y="2247900"/>
          <p14:tracePt t="109425" x="5791200" y="2247900"/>
          <p14:tracePt t="109442" x="5875338" y="2239963"/>
          <p14:tracePt t="109458" x="5927725" y="2232025"/>
          <p14:tracePt t="109474" x="5951538" y="2232025"/>
          <p14:tracePt t="109491" x="5965825" y="2232025"/>
          <p14:tracePt t="109523" x="5973763" y="2232025"/>
          <p14:tracePt t="109539" x="5981700" y="2232025"/>
          <p14:tracePt t="109546" x="5997575" y="2232025"/>
          <p14:tracePt t="109558" x="6027738" y="2232025"/>
          <p14:tracePt t="109575" x="6073775" y="2232025"/>
          <p14:tracePt t="109591" x="6134100" y="2232025"/>
          <p14:tracePt t="109594" x="6142038" y="2232025"/>
          <p14:tracePt t="109609" x="6156325" y="2232025"/>
          <p14:tracePt t="110668" x="0" y="0"/>
        </p14:tracePtLst>
        <p14:tracePtLst>
          <p14:tracePt t="118356" x="6918325" y="1866900"/>
          <p14:tracePt t="118364" x="6896100" y="1882775"/>
          <p14:tracePt t="118376" x="6873875" y="1889125"/>
          <p14:tracePt t="118392" x="6873875" y="1912938"/>
          <p14:tracePt t="118410" x="6858000" y="1943100"/>
          <p14:tracePt t="118426" x="6858000" y="1965325"/>
          <p14:tracePt t="118442" x="6858000" y="1997075"/>
          <p14:tracePt t="118459" x="6850063" y="2041525"/>
          <p14:tracePt t="118476" x="6842125" y="2073275"/>
          <p14:tracePt t="118492" x="6842125" y="2095500"/>
          <p14:tracePt t="118509" x="6842125" y="2133600"/>
          <p14:tracePt t="118526" x="6842125" y="2149475"/>
          <p14:tracePt t="118542" x="6842125" y="2171700"/>
          <p14:tracePt t="118559" x="6850063" y="2187575"/>
          <p14:tracePt t="118576" x="6850063" y="2217738"/>
          <p14:tracePt t="118592" x="6865938" y="2232025"/>
          <p14:tracePt t="118610" x="6888163" y="2255838"/>
          <p14:tracePt t="118626" x="6918325" y="2278063"/>
          <p14:tracePt t="118642" x="6942138" y="2286000"/>
          <p14:tracePt t="118659" x="6956425" y="2301875"/>
          <p14:tracePt t="118675" x="6994525" y="2324100"/>
          <p14:tracePt t="118692" x="7018338" y="2339975"/>
          <p14:tracePt t="118709" x="7032625" y="2339975"/>
          <p14:tracePt t="118726" x="7048500" y="2339975"/>
          <p14:tracePt t="118747" x="7056438" y="2339975"/>
          <p14:tracePt t="118763" x="7064375" y="2339975"/>
          <p14:tracePt t="118776" x="7070725" y="2339975"/>
          <p14:tracePt t="118793" x="7094538" y="2339975"/>
          <p14:tracePt t="118795" x="7132638" y="2339975"/>
          <p14:tracePt t="118809" x="7154863" y="2332038"/>
          <p14:tracePt t="118826" x="7223125" y="2293938"/>
          <p14:tracePt t="118842" x="7239000" y="2270125"/>
          <p14:tracePt t="118859" x="7261225" y="2247900"/>
          <p14:tracePt t="118875" x="7261225" y="2225675"/>
          <p14:tracePt t="118893" x="7277100" y="2201863"/>
          <p14:tracePt t="118909" x="7277100" y="2179638"/>
          <p14:tracePt t="118926" x="7285038" y="2149475"/>
          <p14:tracePt t="118942" x="7292975" y="2111375"/>
          <p14:tracePt t="118959" x="7323138" y="2003425"/>
          <p14:tracePt t="118975" x="7353300" y="1958975"/>
          <p14:tracePt t="118992" x="7361238" y="1927225"/>
          <p14:tracePt t="118994" x="7361238" y="1920875"/>
          <p14:tracePt t="119010" x="7369175" y="1905000"/>
          <p14:tracePt t="119292" x="7369175" y="1897063"/>
          <p14:tracePt t="119314" x="7361238" y="1897063"/>
          <p14:tracePt t="119363" x="0" y="0"/>
        </p14:tracePtLst>
        <p14:tracePtLst>
          <p14:tracePt t="140244" x="6896100" y="2378075"/>
          <p14:tracePt t="140379" x="6911975" y="2378075"/>
          <p14:tracePt t="140403" x="6926263" y="2370138"/>
          <p14:tracePt t="140410" x="6950075" y="2370138"/>
          <p14:tracePt t="140418" x="6988175" y="2354263"/>
          <p14:tracePt t="140428" x="7018338" y="2346325"/>
          <p14:tracePt t="140445" x="7086600" y="2339975"/>
          <p14:tracePt t="140461" x="7116763" y="2332038"/>
          <p14:tracePt t="140478" x="7185025" y="2316163"/>
          <p14:tracePt t="140923" x="0" y="0"/>
        </p14:tracePtLst>
        <p14:tracePtLst>
          <p14:tracePt t="141443" x="7680325" y="2255838"/>
          <p14:tracePt t="141563" x="7688263" y="2255838"/>
          <p14:tracePt t="141570" x="7726363" y="2247900"/>
          <p14:tracePt t="141587" x="7947025" y="2232025"/>
          <p14:tracePt t="141595" x="8039100" y="2232025"/>
          <p14:tracePt t="141611" x="8221663" y="2232025"/>
          <p14:tracePt t="141628" x="8351838" y="2232025"/>
          <p14:tracePt t="141645" x="8404225" y="2232025"/>
          <p14:tracePt t="141963" x="0" y="0"/>
        </p14:tracePtLst>
        <p14:tracePtLst>
          <p14:tracePt t="142459" x="8809038" y="2217738"/>
          <p14:tracePt t="142554" x="8816975" y="2217738"/>
          <p14:tracePt t="142562" x="8831263" y="2217738"/>
          <p14:tracePt t="142570" x="8847138" y="2217738"/>
          <p14:tracePt t="142578" x="8869363" y="2217738"/>
          <p14:tracePt t="142595" x="8953500" y="2217738"/>
          <p14:tracePt t="142612" x="8991600" y="2217738"/>
          <p14:tracePt t="142629" x="9013825" y="2217738"/>
          <p14:tracePt t="143091" x="0" y="0"/>
        </p14:tracePtLst>
        <p14:tracePtLst>
          <p14:tracePt t="150603" x="6713538" y="2179638"/>
          <p14:tracePt t="150714" x="6735763" y="2187575"/>
          <p14:tracePt t="150730" x="6759575" y="2187575"/>
          <p14:tracePt t="150738" x="6789738" y="2193925"/>
          <p14:tracePt t="150746" x="6811963" y="2193925"/>
          <p14:tracePt t="150763" x="6842125" y="2201863"/>
          <p14:tracePt t="150780" x="6918325" y="2225675"/>
          <p14:tracePt t="150796" x="6942138" y="2225675"/>
          <p14:tracePt t="150812" x="6950075" y="2225675"/>
          <p14:tracePt t="150829" x="6956425" y="2225675"/>
          <p14:tracePt t="150846" x="6972300" y="2225675"/>
          <p14:tracePt t="150862" x="6980238" y="2225675"/>
          <p14:tracePt t="150880" x="6988175" y="2225675"/>
          <p14:tracePt t="150979" x="7002463" y="2225675"/>
          <p14:tracePt t="150986" x="7010400" y="2225675"/>
          <p14:tracePt t="150996" x="7018338" y="2225675"/>
          <p14:tracePt t="151012" x="7048500" y="2232025"/>
          <p14:tracePt t="151029" x="7094538" y="2239963"/>
          <p14:tracePt t="151046" x="7124700" y="2239963"/>
          <p14:tracePt t="151062" x="7146925" y="2247900"/>
          <p14:tracePt t="151080" x="7154863" y="2255838"/>
          <p14:tracePt t="151123" x="7170738" y="2255838"/>
          <p14:tracePt t="151138" x="7178675" y="2255838"/>
          <p14:tracePt t="151155" x="7192963" y="2255838"/>
          <p14:tracePt t="151178" x="7200900" y="2255838"/>
          <p14:tracePt t="151411" x="0" y="0"/>
        </p14:tracePtLst>
        <p14:tracePtLst>
          <p14:tracePt t="154683" x="6811963" y="2392363"/>
          <p14:tracePt t="154947" x="6835775" y="2392363"/>
          <p14:tracePt t="154954" x="6873875" y="2392363"/>
          <p14:tracePt t="154962" x="6942138" y="2370138"/>
          <p14:tracePt t="154980" x="7070725" y="2354263"/>
          <p14:tracePt t="154996" x="7116763" y="2346325"/>
          <p14:tracePt t="155013" x="7231063" y="2324100"/>
          <p14:tracePt t="155030" x="7254875" y="2324100"/>
          <p14:tracePt t="155403" x="0" y="0"/>
        </p14:tracePtLst>
        <p14:tracePtLst>
          <p14:tracePt t="161373" x="8564563" y="2041525"/>
          <p14:tracePt t="161381" x="8564563" y="2049463"/>
          <p14:tracePt t="161397" x="8564563" y="2073275"/>
          <p14:tracePt t="161430" x="8556625" y="2111375"/>
          <p14:tracePt t="161447" x="8556625" y="2117725"/>
          <p14:tracePt t="161464" x="8556625" y="2125663"/>
          <p14:tracePt t="161480" x="8556625" y="2141538"/>
          <p14:tracePt t="161482" x="8556625" y="2149475"/>
          <p14:tracePt t="161497" x="8556625" y="2155825"/>
          <p14:tracePt t="161514" x="8564563" y="2179638"/>
          <p14:tracePt t="161530" x="8572500" y="2193925"/>
          <p14:tracePt t="161564" x="8602663" y="2209800"/>
          <p14:tracePt t="161580" x="8618538" y="2217738"/>
          <p14:tracePt t="161597" x="8656638" y="2239963"/>
          <p14:tracePt t="161614" x="8686800" y="2239963"/>
          <p14:tracePt t="161630" x="8716963" y="2247900"/>
          <p14:tracePt t="161647" x="8755063" y="2255838"/>
          <p14:tracePt t="161664" x="8793163" y="2263775"/>
          <p14:tracePt t="161666" x="8816975" y="2263775"/>
          <p14:tracePt t="161683" x="8861425" y="2263775"/>
          <p14:tracePt t="161697" x="8869363" y="2263775"/>
          <p14:tracePt t="161699" x="8893175" y="2263775"/>
          <p14:tracePt t="161714" x="8915400" y="2263775"/>
          <p14:tracePt t="161730" x="8945563" y="2263775"/>
          <p14:tracePt t="161747" x="8983663" y="2247900"/>
          <p14:tracePt t="161763" x="8999538" y="2232025"/>
          <p14:tracePt t="161780" x="9007475" y="2232025"/>
          <p14:tracePt t="161797" x="9029700" y="2225675"/>
          <p14:tracePt t="161814" x="9037638" y="2209800"/>
          <p14:tracePt t="161830" x="9059863" y="2201863"/>
          <p14:tracePt t="161847" x="9075738" y="2187575"/>
          <p14:tracePt t="161864" x="9090025" y="2171700"/>
          <p14:tracePt t="161867" x="9105900" y="2149475"/>
          <p14:tracePt t="161880" x="9113838" y="2141538"/>
          <p14:tracePt t="161898" x="9136063" y="2111375"/>
          <p14:tracePt t="161914" x="9136063" y="2095500"/>
          <p14:tracePt t="161930" x="9136063" y="2087563"/>
          <p14:tracePt t="161947" x="9136063" y="2049463"/>
          <p14:tracePt t="161964" x="9136063" y="2035175"/>
          <p14:tracePt t="161980" x="9128125" y="1997075"/>
          <p14:tracePt t="161997" x="9105900" y="1958975"/>
          <p14:tracePt t="162013" x="9090025" y="1927225"/>
          <p14:tracePt t="162030" x="9075738" y="1897063"/>
          <p14:tracePt t="162047" x="9067800" y="1882775"/>
          <p14:tracePt t="162064" x="9051925" y="1874838"/>
          <p14:tracePt t="162107" x="9045575" y="1874838"/>
          <p14:tracePt t="162114" x="9037638" y="1874838"/>
          <p14:tracePt t="162130" x="9029700" y="1874838"/>
          <p14:tracePt t="162219" x="9021763" y="1874838"/>
          <p14:tracePt t="162220" x="0" y="0"/>
        </p14:tracePtLst>
        <p14:tracePtLst>
          <p14:tracePt t="185963" x="3619500" y="3254375"/>
          <p14:tracePt t="186219" x="3635375" y="3246438"/>
          <p14:tracePt t="186227" x="3665538" y="3246438"/>
          <p14:tracePt t="186234" x="3695700" y="3238500"/>
          <p14:tracePt t="186250" x="3810000" y="3238500"/>
          <p14:tracePt t="186266" x="3954463" y="3238500"/>
          <p14:tracePt t="186283" x="4008438" y="3230563"/>
          <p14:tracePt t="186300" x="4160838" y="3230563"/>
          <p14:tracePt t="186316" x="4191000" y="3230563"/>
          <p14:tracePt t="186333" x="4198938" y="3230563"/>
          <p14:tracePt t="186371" x="4206875" y="3230563"/>
          <p14:tracePt t="186635" x="4213225" y="3216275"/>
          <p14:tracePt t="186643" x="4213225" y="3192463"/>
          <p14:tracePt t="186651" x="4213225" y="3170238"/>
          <p14:tracePt t="186666" x="4213225" y="3108325"/>
          <p14:tracePt t="186683" x="4198938" y="3040063"/>
          <p14:tracePt t="186699" x="4175125" y="2963863"/>
          <p14:tracePt t="186716" x="4168775" y="2865438"/>
          <p14:tracePt t="186733" x="4152900" y="2789238"/>
          <p14:tracePt t="186750" x="4137025" y="2743200"/>
          <p14:tracePt t="186767" x="4130675" y="2727325"/>
          <p14:tracePt t="187075" x="4092575" y="2727325"/>
          <p14:tracePt t="187082" x="4030663" y="2727325"/>
          <p14:tracePt t="187090" x="3946525" y="2735263"/>
          <p14:tracePt t="187099" x="3870325" y="2751138"/>
          <p14:tracePt t="187116" x="3733800" y="2759075"/>
          <p14:tracePt t="187133" x="3619500" y="2773363"/>
          <p14:tracePt t="187150" x="3527425" y="2797175"/>
          <p14:tracePt t="187166" x="3521075" y="2797175"/>
          <p14:tracePt t="187195" x="3505200" y="2797175"/>
          <p14:tracePt t="187226" x="3497263" y="2797175"/>
          <p14:tracePt t="187234" x="3482975" y="2797175"/>
          <p14:tracePt t="187251" x="3475038" y="2797175"/>
          <p14:tracePt t="187267" x="3467100" y="2803525"/>
          <p14:tracePt t="187379" x="3459163" y="2811463"/>
          <p14:tracePt t="187386" x="3451225" y="2827338"/>
          <p14:tracePt t="187400" x="3444875" y="2827338"/>
          <p14:tracePt t="187416" x="3429000" y="2865438"/>
          <p14:tracePt t="187433" x="3429000" y="2895600"/>
          <p14:tracePt t="187450" x="3421063" y="2917825"/>
          <p14:tracePt t="187466" x="3421063" y="2949575"/>
          <p14:tracePt t="187483" x="3421063" y="2971800"/>
          <p14:tracePt t="187500" x="3421063" y="3001963"/>
          <p14:tracePt t="187516" x="3421063" y="3025775"/>
          <p14:tracePt t="187533" x="3421063" y="3040063"/>
          <p14:tracePt t="187550" x="3429000" y="3078163"/>
          <p14:tracePt t="187566" x="3429000" y="3094038"/>
          <p14:tracePt t="187583" x="3436938" y="3124200"/>
          <p14:tracePt t="187600" x="3436938" y="3154363"/>
          <p14:tracePt t="187603" x="3436938" y="3170238"/>
          <p14:tracePt t="187616" x="3444875" y="3178175"/>
          <p14:tracePt t="187634" x="3451225" y="3200400"/>
          <p14:tracePt t="187666" x="3451225" y="3216275"/>
          <p14:tracePt t="187699" x="3459163" y="3222625"/>
          <p14:tracePt t="187738" x="3467100" y="3238500"/>
          <p14:tracePt t="187746" x="3467100" y="3246438"/>
          <p14:tracePt t="187762" x="3475038" y="3268663"/>
          <p14:tracePt t="187779" x="3475038" y="3284538"/>
          <p14:tracePt t="187786" x="3475038" y="3292475"/>
          <p14:tracePt t="187803" x="3475038" y="3298825"/>
          <p14:tracePt t="187817" x="3475038" y="3306763"/>
          <p14:tracePt t="187833" x="3482975" y="3314700"/>
          <p14:tracePt t="187923" x="3482975" y="3322638"/>
          <p14:tracePt t="187938" x="3497263" y="3322638"/>
          <p14:tracePt t="187946" x="3505200" y="3322638"/>
          <p14:tracePt t="187954" x="3559175" y="3322638"/>
          <p14:tracePt t="187967" x="3619500" y="3322638"/>
          <p14:tracePt t="187983" x="3687763" y="3330575"/>
          <p14:tracePt t="188000" x="3940175" y="3375025"/>
          <p14:tracePt t="188016" x="4092575" y="3406775"/>
          <p14:tracePt t="188018" x="4175125" y="3413125"/>
          <p14:tracePt t="188034" x="4267200" y="3413125"/>
          <p14:tracePt t="188050" x="4297363" y="3413125"/>
          <p14:tracePt t="188531" x="0" y="0"/>
        </p14:tracePtLst>
        <p14:tracePtLst>
          <p14:tracePt t="190835" x="5524500" y="3200400"/>
          <p14:tracePt t="190843" x="5546725" y="3200400"/>
          <p14:tracePt t="190851" x="5570538" y="3200400"/>
          <p14:tracePt t="190867" x="5616575" y="3200400"/>
          <p14:tracePt t="190883" x="5646738" y="3200400"/>
          <p14:tracePt t="190986" x="5654675" y="3200400"/>
          <p14:tracePt t="191003" x="5661025" y="3200400"/>
          <p14:tracePt t="191010" x="5668963" y="3200400"/>
          <p14:tracePt t="191018" x="5692775" y="3200400"/>
          <p14:tracePt t="191034" x="5745163" y="3200400"/>
          <p14:tracePt t="191050" x="5821363" y="3200400"/>
          <p14:tracePt t="191066" x="5867400" y="3200400"/>
          <p14:tracePt t="191085" x="5913438" y="3200400"/>
          <p14:tracePt t="191100" x="5921375" y="3200400"/>
          <p14:tracePt t="191117" x="5935663" y="3200400"/>
          <p14:tracePt t="191133" x="5973763" y="3200400"/>
          <p14:tracePt t="191150" x="6027738" y="3200400"/>
          <p14:tracePt t="191167" x="6080125" y="3200400"/>
          <p14:tracePt t="191169" x="6111875" y="3200400"/>
          <p14:tracePt t="191183" x="6134100" y="3200400"/>
          <p14:tracePt t="191200" x="6172200" y="3200400"/>
          <p14:tracePt t="191217" x="6194425" y="3200400"/>
          <p14:tracePt t="191283" x="6202363" y="3200400"/>
          <p14:tracePt t="191299" x="6226175" y="3200400"/>
          <p14:tracePt t="191315" x="6286500" y="3200400"/>
          <p14:tracePt t="191323" x="6324600" y="3200400"/>
          <p14:tracePt t="191333" x="6346825" y="3200400"/>
          <p14:tracePt t="191350" x="6378575" y="3200400"/>
          <p14:tracePt t="191367" x="6384925" y="3208338"/>
          <p14:tracePt t="191483" x="6400800" y="3208338"/>
          <p14:tracePt t="191490" x="6408738" y="3208338"/>
          <p14:tracePt t="191500" x="6423025" y="3208338"/>
          <p14:tracePt t="191518" x="6446838" y="3208338"/>
          <p14:tracePt t="191533" x="6469063" y="3222625"/>
          <p14:tracePt t="192378" x="6477000" y="3222625"/>
          <p14:tracePt t="192395" x="6523038" y="3222625"/>
          <p14:tracePt t="192402" x="6575425" y="3222625"/>
          <p14:tracePt t="192418" x="6683375" y="3230563"/>
          <p14:tracePt t="192434" x="6743700" y="3254375"/>
          <p14:tracePt t="192450" x="6797675" y="3260725"/>
          <p14:tracePt t="192467" x="6835775" y="3260725"/>
          <p14:tracePt t="192483" x="6865938" y="3268663"/>
          <p14:tracePt t="192500" x="6918325" y="3268663"/>
          <p14:tracePt t="192517" x="6956425" y="3268663"/>
          <p14:tracePt t="192534" x="7170738" y="3268663"/>
          <p14:tracePt t="192550" x="7292975" y="3268663"/>
          <p14:tracePt t="192567" x="7407275" y="3268663"/>
          <p14:tracePt t="192584" x="7467600" y="3268663"/>
          <p14:tracePt t="192586" x="7475538" y="3268663"/>
          <p14:tracePt t="192600" x="7497763" y="3268663"/>
          <p14:tracePt t="192651" x="7521575" y="3268663"/>
          <p14:tracePt t="192658" x="7551738" y="3268663"/>
          <p14:tracePt t="192667" x="7581900" y="3268663"/>
          <p14:tracePt t="192684" x="7635875" y="3268663"/>
          <p14:tracePt t="192700" x="7864475" y="3268663"/>
          <p14:tracePt t="192717" x="7962900" y="3268663"/>
          <p14:tracePt t="192734" x="8016875" y="3284538"/>
          <p14:tracePt t="192750" x="8031163" y="3284538"/>
          <p14:tracePt t="192787" x="8039100" y="3284538"/>
          <p14:tracePt t="192794" x="8047038" y="3284538"/>
          <p14:tracePt t="192802" x="8069263" y="3284538"/>
          <p14:tracePt t="192817" x="8099425" y="3284538"/>
          <p14:tracePt t="192834" x="8297863" y="3284538"/>
          <p14:tracePt t="192850" x="8366125" y="3284538"/>
          <p14:tracePt t="192867" x="8512175" y="3298825"/>
          <p14:tracePt t="192883" x="8550275" y="3298825"/>
          <p14:tracePt t="192978" x="8556625" y="3298825"/>
          <p14:tracePt t="192995" x="8580438" y="3298825"/>
          <p14:tracePt t="193002" x="8588375" y="3298825"/>
          <p14:tracePt t="193018" x="8610600" y="3298825"/>
          <p14:tracePt t="193033" x="8618538" y="3298825"/>
          <p14:tracePt t="193635" x="0" y="0"/>
        </p14:tracePtLst>
        <p14:tracePtLst>
          <p14:tracePt t="194739" x="4800600" y="3344863"/>
          <p14:tracePt t="194827" x="4816475" y="3344863"/>
          <p14:tracePt t="194834" x="4830763" y="3344863"/>
          <p14:tracePt t="194850" x="4846638" y="3344863"/>
          <p14:tracePt t="194867" x="4854575" y="3344863"/>
          <p14:tracePt t="194884" x="4868863" y="3344863"/>
          <p14:tracePt t="194907" x="4876800" y="3344863"/>
          <p14:tracePt t="194917" x="4884738" y="3344863"/>
          <p14:tracePt t="194934" x="4914900" y="3344863"/>
          <p14:tracePt t="194951" x="4960938" y="3344863"/>
          <p14:tracePt t="194967" x="4968875" y="3344863"/>
          <p14:tracePt t="194984" x="4975225" y="3344863"/>
          <p14:tracePt t="195395" x="0" y="0"/>
        </p14:tracePtLst>
        <p14:tracePtLst>
          <p14:tracePt t="204029" x="3673475" y="3954463"/>
          <p14:tracePt t="204178" x="3687763" y="3954463"/>
          <p14:tracePt t="204186" x="3711575" y="3954463"/>
          <p14:tracePt t="204202" x="3802063" y="3954463"/>
          <p14:tracePt t="204218" x="3924300" y="3954463"/>
          <p14:tracePt t="204235" x="4046538" y="3954463"/>
          <p14:tracePt t="204251" x="4229100" y="3954463"/>
          <p14:tracePt t="204268" x="4343400" y="3954463"/>
          <p14:tracePt t="204285" x="4435475" y="3954463"/>
          <p14:tracePt t="204302" x="4495800" y="3954463"/>
          <p14:tracePt t="204318" x="4541838" y="3954463"/>
          <p14:tracePt t="204335" x="4579938" y="3954463"/>
          <p14:tracePt t="204352" x="4625975" y="3954463"/>
          <p14:tracePt t="204354" x="4670425" y="3954463"/>
          <p14:tracePt t="204368" x="4702175" y="3954463"/>
          <p14:tracePt t="204385" x="4808538" y="3954463"/>
          <p14:tracePt t="204402" x="4922838" y="3954463"/>
          <p14:tracePt t="204418" x="4983163" y="3954463"/>
          <p14:tracePt t="204435" x="5051425" y="3954463"/>
          <p14:tracePt t="204452" x="5083175" y="3954463"/>
          <p14:tracePt t="204468" x="5121275" y="3954463"/>
          <p14:tracePt t="204485" x="5159375" y="3954463"/>
          <p14:tracePt t="204501" x="5181600" y="3954463"/>
          <p14:tracePt t="204518" x="5273675" y="3954463"/>
          <p14:tracePt t="204535" x="5349875" y="3954463"/>
          <p14:tracePt t="204551" x="5432425" y="3954463"/>
          <p14:tracePt t="204555" x="5464175" y="3954463"/>
          <p14:tracePt t="204568" x="5494338" y="3954463"/>
          <p14:tracePt t="204586" x="5570538" y="3954463"/>
          <p14:tracePt t="204602" x="5592763" y="3954463"/>
          <p14:tracePt t="204618" x="5608638" y="3954463"/>
          <p14:tracePt t="204635" x="5616575" y="3954463"/>
          <p14:tracePt t="204666" x="5638800" y="3954463"/>
          <p14:tracePt t="204674" x="5646738" y="3954463"/>
          <p14:tracePt t="204685" x="5676900" y="3954463"/>
          <p14:tracePt t="204701" x="5783263" y="3954463"/>
          <p14:tracePt t="204718" x="5883275" y="3954463"/>
          <p14:tracePt t="204735" x="5973763" y="3954463"/>
          <p14:tracePt t="204752" x="6042025" y="3954463"/>
          <p14:tracePt t="204755" x="6065838" y="3954463"/>
          <p14:tracePt t="204770" x="6073775" y="3954463"/>
          <p14:tracePt t="204850" x="6080125" y="3954463"/>
          <p14:tracePt t="204858" x="6088063" y="3954463"/>
          <p14:tracePt t="204868" x="6103938" y="3954463"/>
          <p14:tracePt t="204885" x="6142038" y="3954463"/>
          <p14:tracePt t="204901" x="6180138" y="3954463"/>
          <p14:tracePt t="204918" x="6194425" y="3954463"/>
          <p14:tracePt t="204935" x="6202363" y="3954463"/>
          <p14:tracePt t="204986" x="6210300" y="3954463"/>
          <p14:tracePt t="204994" x="6218238" y="3954463"/>
          <p14:tracePt t="205003" x="6256338" y="3954463"/>
          <p14:tracePt t="205018" x="6370638" y="3954463"/>
          <p14:tracePt t="205035" x="6507163" y="3954463"/>
          <p14:tracePt t="205051" x="6613525" y="3954463"/>
          <p14:tracePt t="205068" x="6675438" y="3954463"/>
          <p14:tracePt t="205085" x="6697663" y="3954463"/>
          <p14:tracePt t="205139" x="6713538" y="3954463"/>
          <p14:tracePt t="205146" x="6727825" y="3954463"/>
          <p14:tracePt t="205154" x="6765925" y="3954463"/>
          <p14:tracePt t="205168" x="6827838" y="3954463"/>
          <p14:tracePt t="205186" x="7040563" y="3954463"/>
          <p14:tracePt t="205203" x="7178675" y="3954463"/>
          <p14:tracePt t="205218" x="7239000" y="3954463"/>
          <p14:tracePt t="206771" x="0" y="0"/>
        </p14:tracePtLst>
        <p14:tracePtLst>
          <p14:tracePt t="208364" x="3551238" y="4572000"/>
          <p14:tracePt t="208531" x="3573463" y="4572000"/>
          <p14:tracePt t="208546" x="3611563" y="4572000"/>
          <p14:tracePt t="208555" x="3641725" y="4572000"/>
          <p14:tracePt t="208569" x="3665538" y="4572000"/>
          <p14:tracePt t="208586" x="3741738" y="4572000"/>
          <p14:tracePt t="208602" x="3756025" y="4572000"/>
          <p14:tracePt t="208618" x="3763963" y="4572000"/>
          <p14:tracePt t="208635" x="3779838" y="4572000"/>
          <p14:tracePt t="208652" x="3802063" y="4556125"/>
          <p14:tracePt t="208669" x="3840163" y="4556125"/>
          <p14:tracePt t="208685" x="3908425" y="4533900"/>
          <p14:tracePt t="208702" x="3940175" y="4525963"/>
          <p14:tracePt t="208719" x="3962400" y="4511675"/>
          <p14:tracePt t="208779" x="3962400" y="4503738"/>
          <p14:tracePt t="208786" x="3978275" y="4487863"/>
          <p14:tracePt t="208802" x="3992563" y="4465638"/>
          <p14:tracePt t="208818" x="4022725" y="4427538"/>
          <p14:tracePt t="208835" x="4046538" y="4403725"/>
          <p14:tracePt t="208852" x="4060825" y="4381500"/>
          <p14:tracePt t="208869" x="4076700" y="4327525"/>
          <p14:tracePt t="208885" x="4076700" y="4305300"/>
          <p14:tracePt t="208902" x="4076700" y="4283075"/>
          <p14:tracePt t="208919" x="4076700" y="4267200"/>
          <p14:tracePt t="208935" x="4076700" y="4237038"/>
          <p14:tracePt t="208952" x="4076700" y="4206875"/>
          <p14:tracePt t="208954" x="4076700" y="4183063"/>
          <p14:tracePt t="208969" x="4076700" y="4175125"/>
          <p14:tracePt t="208986" x="4076700" y="4130675"/>
          <p14:tracePt t="209002" x="4076700" y="4122738"/>
          <p14:tracePt t="209019" x="4076700" y="4114800"/>
          <p14:tracePt t="209066" x="4076700" y="4106863"/>
          <p14:tracePt t="209074" x="4076700" y="4098925"/>
          <p14:tracePt t="209085" x="4068763" y="4092575"/>
          <p14:tracePt t="209102" x="4038600" y="4076700"/>
          <p14:tracePt t="209119" x="3984625" y="4054475"/>
          <p14:tracePt t="209135" x="3946525" y="4030663"/>
          <p14:tracePt t="209152" x="3886200" y="4016375"/>
          <p14:tracePt t="209169" x="3832225" y="4000500"/>
          <p14:tracePt t="209186" x="3794125" y="3984625"/>
          <p14:tracePt t="209202" x="3763963" y="3984625"/>
          <p14:tracePt t="209218" x="3717925" y="3984625"/>
          <p14:tracePt t="209235" x="3687763" y="3984625"/>
          <p14:tracePt t="209252" x="3649663" y="3984625"/>
          <p14:tracePt t="209269" x="3635375" y="3984625"/>
          <p14:tracePt t="209285" x="3619500" y="3984625"/>
          <p14:tracePt t="209302" x="3559175" y="3984625"/>
          <p14:tracePt t="209319" x="3513138" y="3984625"/>
          <p14:tracePt t="209335" x="3467100" y="3984625"/>
          <p14:tracePt t="209352" x="3429000" y="3984625"/>
          <p14:tracePt t="209369" x="3398838" y="3984625"/>
          <p14:tracePt t="209370" x="3390900" y="3984625"/>
          <p14:tracePt t="209386" x="3375025" y="3984625"/>
          <p14:tracePt t="209402" x="3360738" y="3992563"/>
          <p14:tracePt t="209419" x="3352800" y="4000500"/>
          <p14:tracePt t="209435" x="3344863" y="4000500"/>
          <p14:tracePt t="209452" x="3330575" y="4016375"/>
          <p14:tracePt t="209469" x="3314700" y="4022725"/>
          <p14:tracePt t="209485" x="3306763" y="4038600"/>
          <p14:tracePt t="209502" x="3298825" y="4046538"/>
          <p14:tracePt t="209519" x="3292475" y="4068763"/>
          <p14:tracePt t="209535" x="3292475" y="4084638"/>
          <p14:tracePt t="209552" x="3284538" y="4098925"/>
          <p14:tracePt t="209569" x="3276600" y="4122738"/>
          <p14:tracePt t="209570" x="3276600" y="4130675"/>
          <p14:tracePt t="209586" x="3276600" y="4152900"/>
          <p14:tracePt t="209602" x="3276600" y="4168775"/>
          <p14:tracePt t="209618" x="3276600" y="4183063"/>
          <p14:tracePt t="209635" x="3276600" y="4198938"/>
          <p14:tracePt t="209652" x="3276600" y="4229100"/>
          <p14:tracePt t="209669" x="3292475" y="4244975"/>
          <p14:tracePt t="209685" x="3298825" y="4251325"/>
          <p14:tracePt t="209702" x="3314700" y="4275138"/>
          <p14:tracePt t="209719" x="3344863" y="4297363"/>
          <p14:tracePt t="209735" x="3368675" y="4327525"/>
          <p14:tracePt t="209752" x="3382963" y="4343400"/>
          <p14:tracePt t="209769" x="3421063" y="4397375"/>
          <p14:tracePt t="209785" x="3444875" y="4419600"/>
          <p14:tracePt t="209802" x="3459163" y="4449763"/>
          <p14:tracePt t="209827" x="3482975" y="4473575"/>
          <p14:tracePt t="209836" x="3497263" y="4479925"/>
          <p14:tracePt t="209852" x="3505200" y="4487863"/>
          <p14:tracePt t="209869" x="3527425" y="4495800"/>
          <p14:tracePt t="209885" x="3551238" y="4503738"/>
          <p14:tracePt t="209902" x="3573463" y="4511675"/>
          <p14:tracePt t="209922" x="3581400" y="4511675"/>
          <p14:tracePt t="209955" x="3603625" y="4525963"/>
          <p14:tracePt t="209970" x="3611563" y="4525963"/>
          <p14:tracePt t="209978" x="3627438" y="4525963"/>
          <p14:tracePt t="210003" x="3641725" y="4525963"/>
          <p14:tracePt t="210019" x="3649663" y="4525963"/>
          <p14:tracePt t="210883" x="3657600" y="4533900"/>
          <p14:tracePt t="210907" x="0" y="0"/>
        </p14:tracePtLst>
        <p14:tracePtLst>
          <p14:tracePt t="212395" x="5426075" y="3192463"/>
          <p14:tracePt t="212515" x="5426075" y="3184525"/>
          <p14:tracePt t="212531" x="5440363" y="3184525"/>
          <p14:tracePt t="212538" x="5448300" y="3184525"/>
          <p14:tracePt t="212554" x="5478463" y="3184525"/>
          <p14:tracePt t="212570" x="5524500" y="3178175"/>
          <p14:tracePt t="212586" x="5570538" y="3178175"/>
          <p14:tracePt t="212602" x="5600700" y="3178175"/>
          <p14:tracePt t="212619" x="5616575" y="3178175"/>
          <p14:tracePt t="212635" x="5622925" y="3178175"/>
          <p14:tracePt t="212652" x="5630863" y="3178175"/>
          <p14:tracePt t="212669" x="5638800" y="3178175"/>
          <p14:tracePt t="212686" x="5668963" y="3178175"/>
          <p14:tracePt t="212702" x="5730875" y="3162300"/>
          <p14:tracePt t="212720" x="5768975" y="3162300"/>
          <p14:tracePt t="212722" x="5783263" y="3162300"/>
          <p14:tracePt t="212736" x="5791200" y="3162300"/>
          <p14:tracePt t="212827" x="5799138" y="3162300"/>
          <p14:tracePt t="212835" x="5807075" y="3162300"/>
          <p14:tracePt t="212853" x="5845175" y="3162300"/>
          <p14:tracePt t="212869" x="5889625" y="3162300"/>
          <p14:tracePt t="212885" x="5943600" y="3162300"/>
          <p14:tracePt t="212903" x="5951538" y="3162300"/>
          <p14:tracePt t="212919" x="5965825" y="3162300"/>
          <p14:tracePt t="212963" x="5973763" y="3162300"/>
          <p14:tracePt t="212970" x="5981700" y="3162300"/>
          <p14:tracePt t="212986" x="6019800" y="3162300"/>
          <p14:tracePt t="213002" x="6096000" y="3162300"/>
          <p14:tracePt t="213019" x="6149975" y="3162300"/>
          <p14:tracePt t="213036" x="6180138" y="3162300"/>
          <p14:tracePt t="213052" x="6188075" y="3162300"/>
          <p14:tracePt t="213139" x="6194425" y="3162300"/>
          <p14:tracePt t="213147" x="6218238" y="3162300"/>
          <p14:tracePt t="213155" x="6240463" y="3162300"/>
          <p14:tracePt t="213171" x="6302375" y="3162300"/>
          <p14:tracePt t="213186" x="6362700" y="3162300"/>
          <p14:tracePt t="213202" x="6384925" y="3170238"/>
          <p14:tracePt t="213219" x="6392863" y="3170238"/>
          <p14:tracePt t="213955" x="0" y="0"/>
        </p14:tracePtLst>
        <p14:tracePtLst>
          <p14:tracePt t="219653" x="7146925" y="3230563"/>
          <p14:tracePt t="219670" x="7162800" y="3230563"/>
          <p14:tracePt t="219687" x="7208838" y="3222625"/>
          <p14:tracePt t="219732" x="7216775" y="3222625"/>
          <p14:tracePt t="219770" x="7231063" y="3222625"/>
          <p14:tracePt t="219778" x="7239000" y="3222625"/>
          <p14:tracePt t="219787" x="7261225" y="3222625"/>
          <p14:tracePt t="219803" x="7323138" y="3222625"/>
          <p14:tracePt t="219820" x="7375525" y="3222625"/>
          <p14:tracePt t="219836" x="7421563" y="3222625"/>
          <p14:tracePt t="219853" x="7437438" y="3222625"/>
          <p14:tracePt t="219932" x="7445375" y="3222625"/>
          <p14:tracePt t="219947" x="7483475" y="3208338"/>
          <p14:tracePt t="219955" x="7527925" y="3208338"/>
          <p14:tracePt t="219970" x="7612063" y="3208338"/>
          <p14:tracePt t="219986" x="7673975" y="3208338"/>
          <p14:tracePt t="220003" x="7712075" y="3208338"/>
          <p14:tracePt t="220020" x="7726363" y="3208338"/>
          <p14:tracePt t="220090" x="7734300" y="3208338"/>
          <p14:tracePt t="220099" x="7750175" y="3208338"/>
          <p14:tracePt t="220107" x="7772400" y="3208338"/>
          <p14:tracePt t="220120" x="7810500" y="3208338"/>
          <p14:tracePt t="220137" x="7840663" y="3208338"/>
          <p14:tracePt t="220155" x="7978775" y="3208338"/>
          <p14:tracePt t="220171" x="7985125" y="3208338"/>
          <p14:tracePt t="220258" x="8001000" y="3208338"/>
          <p14:tracePt t="220266" x="8008938" y="3208338"/>
          <p14:tracePt t="220274" x="8054975" y="3208338"/>
          <p14:tracePt t="220286" x="8093075" y="3208338"/>
          <p14:tracePt t="220303" x="8161338" y="3208338"/>
          <p14:tracePt t="220320" x="8191500" y="3208338"/>
          <p14:tracePt t="220322" x="8199438" y="3208338"/>
          <p14:tracePt t="221011" x="0" y="0"/>
        </p14:tracePtLst>
        <p14:tracePtLst>
          <p14:tracePt t="231115" x="3543300" y="4495800"/>
          <p14:tracePt t="231315" x="3551238" y="4495800"/>
          <p14:tracePt t="231323" x="3559175" y="4495800"/>
          <p14:tracePt t="231338" x="3597275" y="4511675"/>
          <p14:tracePt t="231354" x="3635375" y="4525963"/>
          <p14:tracePt t="231371" x="3649663" y="4533900"/>
          <p14:tracePt t="231389" x="3665538" y="4541838"/>
          <p14:tracePt t="231404" x="3679825" y="4541838"/>
          <p14:tracePt t="231421" x="3711575" y="4549775"/>
          <p14:tracePt t="231438" x="3725863" y="4549775"/>
          <p14:tracePt t="231454" x="3771900" y="4549775"/>
          <p14:tracePt t="231471" x="3840163" y="4564063"/>
          <p14:tracePt t="231489" x="3932238" y="4587875"/>
          <p14:tracePt t="231515" x="3940175" y="4587875"/>
          <p14:tracePt t="231570" x="3946525" y="4587875"/>
          <p14:tracePt t="231578" x="3962400" y="4587875"/>
          <p14:tracePt t="231588" x="3970338" y="4587875"/>
          <p14:tracePt t="231604" x="3984625" y="4587875"/>
          <p14:tracePt t="231621" x="4016375" y="4587875"/>
          <p14:tracePt t="231638" x="4046538" y="4587875"/>
          <p14:tracePt t="231654" x="4054475" y="4587875"/>
          <p14:tracePt t="231671" x="4068763" y="4587875"/>
          <p14:tracePt t="231690" x="4122738" y="4564063"/>
          <p14:tracePt t="231704" x="4130675" y="4549775"/>
          <p14:tracePt t="231721" x="4175125" y="4541838"/>
          <p14:tracePt t="231722" x="4198938" y="4533900"/>
          <p14:tracePt t="231739" x="4237038" y="4503738"/>
          <p14:tracePt t="231755" x="4244975" y="4503738"/>
          <p14:tracePt t="231771" x="4244975" y="4495800"/>
          <p14:tracePt t="231789" x="4259263" y="4487863"/>
          <p14:tracePt t="231804" x="4259263" y="4479925"/>
          <p14:tracePt t="231821" x="4267200" y="4465638"/>
          <p14:tracePt t="231838" x="4267200" y="4441825"/>
          <p14:tracePt t="231854" x="4275138" y="4381500"/>
          <p14:tracePt t="231871" x="4275138" y="4343400"/>
          <p14:tracePt t="231889" x="4275138" y="4321175"/>
          <p14:tracePt t="231890" x="4275138" y="4259263"/>
          <p14:tracePt t="231905" x="4275138" y="4237038"/>
          <p14:tracePt t="231922" x="4259263" y="4183063"/>
          <p14:tracePt t="231938" x="4229100" y="4152900"/>
          <p14:tracePt t="231954" x="4206875" y="4130675"/>
          <p14:tracePt t="231971" x="4198938" y="4114800"/>
          <p14:tracePt t="231989" x="4183063" y="4098925"/>
          <p14:tracePt t="232005" x="4152900" y="4076700"/>
          <p14:tracePt t="232021" x="4137025" y="4060825"/>
          <p14:tracePt t="232038" x="4060825" y="4022725"/>
          <p14:tracePt t="232054" x="4022725" y="4000500"/>
          <p14:tracePt t="232071" x="4000500" y="3992563"/>
          <p14:tracePt t="232088" x="3954463" y="3970338"/>
          <p14:tracePt t="232090" x="3940175" y="3962400"/>
          <p14:tracePt t="232104" x="3940175" y="3954463"/>
          <p14:tracePt t="232121" x="3932238" y="3954463"/>
          <p14:tracePt t="232123" x="3932238" y="3946525"/>
          <p14:tracePt t="232147" x="3924300" y="3946525"/>
          <p14:tracePt t="232163" x="3916363" y="3946525"/>
          <p14:tracePt t="232171" x="3908425" y="3946525"/>
          <p14:tracePt t="232187" x="3856038" y="3946525"/>
          <p14:tracePt t="232205" x="3794125" y="3946525"/>
          <p14:tracePt t="232222" x="3733800" y="3946525"/>
          <p14:tracePt t="232238" x="3679825" y="3954463"/>
          <p14:tracePt t="232254" x="3627438" y="3962400"/>
          <p14:tracePt t="232271" x="3611563" y="3970338"/>
          <p14:tracePt t="232288" x="3597275" y="3978275"/>
          <p14:tracePt t="232290" x="3589338" y="3978275"/>
          <p14:tracePt t="232305" x="3573463" y="3992563"/>
          <p14:tracePt t="232322" x="3543300" y="4016375"/>
          <p14:tracePt t="232338" x="3497263" y="4054475"/>
          <p14:tracePt t="232354" x="3429000" y="4092575"/>
          <p14:tracePt t="232371" x="3398838" y="4122738"/>
          <p14:tracePt t="232388" x="3382963" y="4144963"/>
          <p14:tracePt t="232406" x="3368675" y="4183063"/>
          <p14:tracePt t="232421" x="3360738" y="4206875"/>
          <p14:tracePt t="232438" x="3360738" y="4221163"/>
          <p14:tracePt t="232454" x="3352800" y="4244975"/>
          <p14:tracePt t="232471" x="3352800" y="4259263"/>
          <p14:tracePt t="232488" x="3352800" y="4267200"/>
          <p14:tracePt t="232506" x="3352800" y="4283075"/>
          <p14:tracePt t="232523" x="3352800" y="4305300"/>
          <p14:tracePt t="232539" x="3360738" y="4313238"/>
          <p14:tracePt t="232554" x="3382963" y="4343400"/>
          <p14:tracePt t="232571" x="3421063" y="4389438"/>
          <p14:tracePt t="232588" x="3451225" y="4419600"/>
          <p14:tracePt t="232606" x="3475038" y="4449763"/>
          <p14:tracePt t="232621" x="3521075" y="4503738"/>
          <p14:tracePt t="232638" x="3535363" y="4525963"/>
          <p14:tracePt t="232654" x="3543300" y="4549775"/>
          <p14:tracePt t="232671" x="3565525" y="4556125"/>
          <p14:tracePt t="232674" x="3573463" y="4556125"/>
          <p14:tracePt t="232688" x="3573463" y="4564063"/>
          <p14:tracePt t="232706" x="3581400" y="4572000"/>
          <p14:tracePt t="232721" x="3597275" y="4579938"/>
          <p14:tracePt t="232738" x="3635375" y="4594225"/>
          <p14:tracePt t="232754" x="3665538" y="4610100"/>
          <p14:tracePt t="232771" x="3679825" y="4632325"/>
          <p14:tracePt t="232803" x="3687763" y="4632325"/>
          <p14:tracePt t="232811" x="3703638" y="4632325"/>
          <p14:tracePt t="233043" x="3733800" y="4618038"/>
          <p14:tracePt t="233050" x="3763963" y="4610100"/>
          <p14:tracePt t="233059" x="3802063" y="4579938"/>
          <p14:tracePt t="233071" x="3848100" y="4572000"/>
          <p14:tracePt t="233072" x="0" y="0"/>
        </p14:tracePtLst>
        <p14:tracePtLst>
          <p14:tracePt t="233932" x="4533900" y="4038600"/>
          <p14:tracePt t="233946" x="4533900" y="4046538"/>
          <p14:tracePt t="233955" x="4518025" y="4046538"/>
          <p14:tracePt t="233971" x="4503738" y="4060825"/>
          <p14:tracePt t="233988" x="4487863" y="4068763"/>
          <p14:tracePt t="234005" x="4473575" y="4084638"/>
          <p14:tracePt t="234023" x="4457700" y="4092575"/>
          <p14:tracePt t="234038" x="4435475" y="4122738"/>
          <p14:tracePt t="234055" x="4435475" y="4130675"/>
          <p14:tracePt t="234071" x="4427538" y="4137025"/>
          <p14:tracePt t="234088" x="4411663" y="4160838"/>
          <p14:tracePt t="234105" x="4403725" y="4191000"/>
          <p14:tracePt t="234107" x="4397375" y="4198938"/>
          <p14:tracePt t="234122" x="4397375" y="4213225"/>
          <p14:tracePt t="234124" x="4381500" y="4237038"/>
          <p14:tracePt t="234138" x="4381500" y="4275138"/>
          <p14:tracePt t="234155" x="4381500" y="4305300"/>
          <p14:tracePt t="234171" x="4381500" y="4351338"/>
          <p14:tracePt t="234188" x="4381500" y="4381500"/>
          <p14:tracePt t="234205" x="4381500" y="4411663"/>
          <p14:tracePt t="234222" x="4381500" y="4427538"/>
          <p14:tracePt t="234238" x="4389438" y="4449763"/>
          <p14:tracePt t="234254" x="4411663" y="4465638"/>
          <p14:tracePt t="234271" x="4419600" y="4479925"/>
          <p14:tracePt t="234288" x="4435475" y="4495800"/>
          <p14:tracePt t="234305" x="4449763" y="4503738"/>
          <p14:tracePt t="234306" x="4449763" y="4518025"/>
          <p14:tracePt t="234322" x="4473575" y="4533900"/>
          <p14:tracePt t="234339" x="4487863" y="4549775"/>
          <p14:tracePt t="234355" x="4518025" y="4556125"/>
          <p14:tracePt t="234371" x="4541838" y="4579938"/>
          <p14:tracePt t="234388" x="4594225" y="4594225"/>
          <p14:tracePt t="234405" x="4625975" y="4610100"/>
          <p14:tracePt t="234422" x="4664075" y="4625975"/>
          <p14:tracePt t="234438" x="4708525" y="4640263"/>
          <p14:tracePt t="234454" x="4740275" y="4648200"/>
          <p14:tracePt t="234471" x="4770438" y="4648200"/>
          <p14:tracePt t="234488" x="4800600" y="4648200"/>
          <p14:tracePt t="234504" x="4816475" y="4648200"/>
          <p14:tracePt t="234507" x="4822825" y="4648200"/>
          <p14:tracePt t="234523" x="4846638" y="4640263"/>
          <p14:tracePt t="234538" x="4884738" y="4618038"/>
          <p14:tracePt t="234555" x="4914900" y="4594225"/>
          <p14:tracePt t="234572" x="4960938" y="4572000"/>
          <p14:tracePt t="234588" x="4968875" y="4564063"/>
          <p14:tracePt t="234605" x="5006975" y="4533900"/>
          <p14:tracePt t="234621" x="5021263" y="4525963"/>
          <p14:tracePt t="234638" x="5037138" y="4511675"/>
          <p14:tracePt t="234655" x="5045075" y="4495800"/>
          <p14:tracePt t="234672" x="5045075" y="4487863"/>
          <p14:tracePt t="234688" x="5051425" y="4465638"/>
          <p14:tracePt t="234705" x="5051425" y="4449763"/>
          <p14:tracePt t="234707" x="5051425" y="4441825"/>
          <p14:tracePt t="234724" x="5051425" y="4419600"/>
          <p14:tracePt t="234738" x="5051425" y="4397375"/>
          <p14:tracePt t="234755" x="5051425" y="4365625"/>
          <p14:tracePt t="234771" x="5051425" y="4351338"/>
          <p14:tracePt t="234788" x="5051425" y="4343400"/>
          <p14:tracePt t="234805" x="5045075" y="4321175"/>
          <p14:tracePt t="234823" x="5037138" y="4313238"/>
          <p14:tracePt t="235323" x="0" y="0"/>
        </p14:tracePtLst>
        <p14:tracePtLst>
          <p14:tracePt t="237107" x="5486400" y="3946525"/>
          <p14:tracePt t="237115" x="5478463" y="3954463"/>
          <p14:tracePt t="237123" x="5470525" y="3962400"/>
          <p14:tracePt t="237139" x="5464175" y="3970338"/>
          <p14:tracePt t="237155" x="5456238" y="3984625"/>
          <p14:tracePt t="237172" x="5440363" y="4000500"/>
          <p14:tracePt t="237188" x="5440363" y="4022725"/>
          <p14:tracePt t="237205" x="5432425" y="4038600"/>
          <p14:tracePt t="237221" x="5432425" y="4046538"/>
          <p14:tracePt t="237239" x="5426075" y="4060825"/>
          <p14:tracePt t="237255" x="5426075" y="4076700"/>
          <p14:tracePt t="237272" x="5426075" y="4092575"/>
          <p14:tracePt t="237289" x="5426075" y="4114800"/>
          <p14:tracePt t="237305" x="5426075" y="4137025"/>
          <p14:tracePt t="237307" x="5426075" y="4168775"/>
          <p14:tracePt t="237322" x="5440363" y="4206875"/>
          <p14:tracePt t="237338" x="5448300" y="4221163"/>
          <p14:tracePt t="237355" x="5448300" y="4229100"/>
          <p14:tracePt t="237372" x="5448300" y="4259263"/>
          <p14:tracePt t="237388" x="5456238" y="4289425"/>
          <p14:tracePt t="237405" x="5464175" y="4305300"/>
          <p14:tracePt t="237422" x="5478463" y="4327525"/>
          <p14:tracePt t="237438" x="5494338" y="4359275"/>
          <p14:tracePt t="237455" x="5502275" y="4381500"/>
          <p14:tracePt t="237472" x="5516563" y="4411663"/>
          <p14:tracePt t="237474" x="5516563" y="4419600"/>
          <p14:tracePt t="237488" x="5524500" y="4427538"/>
          <p14:tracePt t="237506" x="5540375" y="4449763"/>
          <p14:tracePt t="237522" x="5554663" y="4473575"/>
          <p14:tracePt t="237538" x="5554663" y="4487863"/>
          <p14:tracePt t="237555" x="5562600" y="4495800"/>
          <p14:tracePt t="237571" x="5578475" y="4511675"/>
          <p14:tracePt t="237588" x="5578475" y="4518025"/>
          <p14:tracePt t="237618" x="5584825" y="4518025"/>
          <p14:tracePt t="237634" x="5600700" y="4533900"/>
          <p14:tracePt t="237642" x="5608638" y="4533900"/>
          <p14:tracePt t="237659" x="5616575" y="4533900"/>
          <p14:tracePt t="237672" x="5622925" y="4541838"/>
          <p14:tracePt t="237688" x="5646738" y="4549775"/>
          <p14:tracePt t="237705" x="5668963" y="4549775"/>
          <p14:tracePt t="237723" x="5676900" y="4549775"/>
          <p14:tracePt t="237739" x="5684838" y="4549775"/>
          <p14:tracePt t="237755" x="5715000" y="4549775"/>
          <p14:tracePt t="237771" x="5745163" y="4549775"/>
          <p14:tracePt t="237789" x="5768975" y="4549775"/>
          <p14:tracePt t="237805" x="5775325" y="4549775"/>
          <p14:tracePt t="237822" x="5791200" y="4549775"/>
          <p14:tracePt t="237842" x="5799138" y="4549775"/>
          <p14:tracePt t="237859" x="5813425" y="4541838"/>
          <p14:tracePt t="237872" x="5821363" y="4541838"/>
          <p14:tracePt t="237888" x="5851525" y="4518025"/>
          <p14:tracePt t="237905" x="5883275" y="4479925"/>
          <p14:tracePt t="237907" x="5889625" y="4479925"/>
          <p14:tracePt t="237922" x="5913438" y="4449763"/>
          <p14:tracePt t="237938" x="5913438" y="4435475"/>
          <p14:tracePt t="237955" x="5927725" y="4419600"/>
          <p14:tracePt t="237971" x="5927725" y="4411663"/>
          <p14:tracePt t="237988" x="5935663" y="4403725"/>
          <p14:tracePt t="238005" x="5935663" y="4373563"/>
          <p14:tracePt t="238021" x="5935663" y="4359275"/>
          <p14:tracePt t="238038" x="5959475" y="4327525"/>
          <p14:tracePt t="238055" x="5959475" y="4305300"/>
          <p14:tracePt t="238071" x="5959475" y="4283075"/>
          <p14:tracePt t="238088" x="5959475" y="4275138"/>
          <p14:tracePt t="238090" x="5959475" y="4267200"/>
          <p14:tracePt t="238106" x="5965825" y="4244975"/>
          <p14:tracePt t="238123" x="5965825" y="4229100"/>
          <p14:tracePt t="238138" x="5965825" y="4221163"/>
          <p14:tracePt t="238155" x="5965825" y="4206875"/>
          <p14:tracePt t="238172" x="5965825" y="4175125"/>
          <p14:tracePt t="238188" x="5965825" y="4144963"/>
          <p14:tracePt t="238205" x="5965825" y="4130675"/>
          <p14:tracePt t="238222" x="5965825" y="4114800"/>
          <p14:tracePt t="238239" x="5965825" y="4098925"/>
          <p14:tracePt t="238306" x="5965825" y="4092575"/>
          <p14:tracePt t="238322" x="5965825" y="4084638"/>
          <p14:tracePt t="238330" x="5959475" y="4084638"/>
          <p14:tracePt t="238339" x="5951538" y="4076700"/>
          <p14:tracePt t="238355" x="5927725" y="4054475"/>
          <p14:tracePt t="238379" x="5913438" y="4046538"/>
          <p14:tracePt t="238389" x="5889625" y="4038600"/>
          <p14:tracePt t="238405" x="5845175" y="4022725"/>
          <p14:tracePt t="238422" x="5799138" y="4022725"/>
          <p14:tracePt t="238439" x="5737225" y="4022725"/>
          <p14:tracePt t="238455" x="5692775" y="4022725"/>
          <p14:tracePt t="238472" x="5630863" y="4022725"/>
          <p14:tracePt t="238488" x="5608638" y="4022725"/>
          <p14:tracePt t="238490" x="5570538" y="4022725"/>
          <p14:tracePt t="238505" x="5554663" y="4022725"/>
          <p14:tracePt t="238522" x="5532438" y="4022725"/>
          <p14:tracePt t="238538" x="5516563" y="4022725"/>
          <p14:tracePt t="238555" x="5502275" y="4022725"/>
          <p14:tracePt t="238572" x="5478463" y="4030663"/>
          <p14:tracePt t="238588" x="5448300" y="4046538"/>
          <p14:tracePt t="238605" x="5418138" y="4060825"/>
          <p14:tracePt t="238622" x="5394325" y="4076700"/>
          <p14:tracePt t="238638" x="5387975" y="4084638"/>
          <p14:tracePt t="238655" x="5372100" y="4098925"/>
          <p14:tracePt t="238672" x="5364163" y="4106863"/>
          <p14:tracePt t="238689" x="5364163" y="4114800"/>
          <p14:tracePt t="238705" x="5364163" y="4122738"/>
          <p14:tracePt t="238722" x="5356225" y="4137025"/>
          <p14:tracePt t="238754" x="5356225" y="4144963"/>
          <p14:tracePt t="238779" x="5356225" y="4168775"/>
          <p14:tracePt t="238794" x="5356225" y="4183063"/>
          <p14:tracePt t="238802" x="5356225" y="4198938"/>
          <p14:tracePt t="238819" x="5356225" y="4213225"/>
          <p14:tracePt t="238827" x="5356225" y="4221163"/>
          <p14:tracePt t="238839" x="5364163" y="4244975"/>
          <p14:tracePt t="238855" x="5380038" y="4267200"/>
          <p14:tracePt t="238872" x="5387975" y="4283075"/>
          <p14:tracePt t="238889" x="5394325" y="4297363"/>
          <p14:tracePt t="238890" x="5402263" y="4305300"/>
          <p14:tracePt t="238906" x="5402263" y="4313238"/>
          <p14:tracePt t="238923" x="5410200" y="4321175"/>
          <p14:tracePt t="238939" x="5410200" y="4335463"/>
          <p14:tracePt t="238955" x="5426075" y="4343400"/>
          <p14:tracePt t="238972" x="5432425" y="4351338"/>
          <p14:tracePt t="238989" x="5440363" y="4365625"/>
          <p14:tracePt t="239006" x="5448300" y="4365625"/>
          <p14:tracePt t="239022" x="5448300" y="4373563"/>
          <p14:tracePt t="239331" x="5464175" y="4373563"/>
          <p14:tracePt t="239332" x="0" y="0"/>
        </p14:tracePtLst>
        <p14:tracePtLst>
          <p14:tracePt t="241741" x="5676900" y="4397375"/>
          <p14:tracePt t="241747" x="5676900" y="4419600"/>
          <p14:tracePt t="241755" x="5676900" y="4427538"/>
          <p14:tracePt t="241772" x="5676900" y="4449763"/>
          <p14:tracePt t="241789" x="5684838" y="4457700"/>
          <p14:tracePt t="241819" x="5684838" y="4473575"/>
          <p14:tracePt t="241923" x="0" y="0"/>
        </p14:tracePtLst>
        <p14:tracePtLst>
          <p14:tracePt t="244900" x="5334000" y="3984625"/>
          <p14:tracePt t="245155" x="5349875" y="3984625"/>
          <p14:tracePt t="245162" x="5372100" y="3984625"/>
          <p14:tracePt t="245178" x="5402263" y="3978275"/>
          <p14:tracePt t="245189" x="5418138" y="3978275"/>
          <p14:tracePt t="245206" x="5426075" y="3978275"/>
          <p14:tracePt t="246171" x="0" y="0"/>
        </p14:tracePtLst>
        <p14:tracePtLst>
          <p14:tracePt t="254379" x="3641725" y="3924300"/>
          <p14:tracePt t="254651" x="3649663" y="3924300"/>
          <p14:tracePt t="254666" x="3673475" y="3924300"/>
          <p14:tracePt t="254675" x="3687763" y="3924300"/>
          <p14:tracePt t="254690" x="3725863" y="3924300"/>
          <p14:tracePt t="254707" x="3756025" y="3924300"/>
          <p14:tracePt t="254723" x="3794125" y="3924300"/>
          <p14:tracePt t="254740" x="3817938" y="3924300"/>
          <p14:tracePt t="254762" x="3825875" y="3924300"/>
          <p14:tracePt t="254810" x="3832225" y="3924300"/>
          <p14:tracePt t="254818" x="3848100" y="3924300"/>
          <p14:tracePt t="254827" x="3856038" y="3916363"/>
          <p14:tracePt t="254840" x="3878263" y="3916363"/>
          <p14:tracePt t="254859" x="3932238" y="3916363"/>
          <p14:tracePt t="254874" x="3970338" y="3916363"/>
          <p14:tracePt t="254890" x="3978275" y="3916363"/>
          <p14:tracePt t="254978" x="3984625" y="3916363"/>
          <p14:tracePt t="254986" x="3992563" y="3916363"/>
          <p14:tracePt t="255003" x="4008438" y="3916363"/>
          <p14:tracePt t="255010" x="4016375" y="3916363"/>
          <p14:tracePt t="255023" x="4030663" y="3916363"/>
          <p14:tracePt t="255040" x="4030663" y="3908425"/>
          <p14:tracePt t="255058" x="4038600" y="3908425"/>
          <p14:tracePt t="255899" x="0" y="0"/>
        </p14:tracePtLst>
        <p14:tracePtLst>
          <p14:tracePt t="256997" x="3551238" y="4556125"/>
          <p14:tracePt t="257131" x="3559175" y="4556125"/>
          <p14:tracePt t="257138" x="3565525" y="4556125"/>
          <p14:tracePt t="257155" x="3589338" y="4556125"/>
          <p14:tracePt t="257162" x="3603625" y="4549775"/>
          <p14:tracePt t="257179" x="3657600" y="4549775"/>
          <p14:tracePt t="257190" x="3665538" y="4549775"/>
          <p14:tracePt t="257207" x="3687763" y="4549775"/>
          <p14:tracePt t="257210" x="3703638" y="4549775"/>
          <p14:tracePt t="257224" x="3711575" y="4549775"/>
          <p14:tracePt t="257240" x="3733800" y="4549775"/>
          <p14:tracePt t="257258" x="3756025" y="4549775"/>
          <p14:tracePt t="257274" x="3779838" y="4549775"/>
          <p14:tracePt t="257290" x="3817938" y="4549775"/>
          <p14:tracePt t="257307" x="3840163" y="4549775"/>
          <p14:tracePt t="257324" x="3894138" y="4549775"/>
          <p14:tracePt t="257340" x="3902075" y="4549775"/>
          <p14:tracePt t="257357" x="3924300" y="4549775"/>
          <p14:tracePt t="257394" x="3940175" y="4549775"/>
          <p14:tracePt t="257419" x="3946525" y="4549775"/>
          <p14:tracePt t="257427" x="3954463" y="4549775"/>
          <p14:tracePt t="257440" x="3962400" y="4549775"/>
          <p14:tracePt t="257458" x="3992563" y="4549775"/>
          <p14:tracePt t="257474" x="4008438" y="4549775"/>
          <p14:tracePt t="257491" x="4016375" y="4549775"/>
          <p14:tracePt t="258707" x="0" y="0"/>
        </p14:tracePtLst>
        <p14:tracePtLst>
          <p14:tracePt t="281059" x="3444875" y="4511675"/>
          <p14:tracePt t="281219" x="3451225" y="4511675"/>
          <p14:tracePt t="281226" x="3482975" y="4511675"/>
          <p14:tracePt t="281234" x="3521075" y="4511675"/>
          <p14:tracePt t="281243" x="3573463" y="4511675"/>
          <p14:tracePt t="281260" x="3657600" y="4511675"/>
          <p14:tracePt t="281277" x="3733800" y="4511675"/>
          <p14:tracePt t="281293" x="3771900" y="4511675"/>
          <p14:tracePt t="281310" x="3794125" y="4511675"/>
          <p14:tracePt t="281327" x="3810000" y="4511675"/>
          <p14:tracePt t="281343" x="3832225" y="4511675"/>
          <p14:tracePt t="281346" x="3840163" y="4511675"/>
          <p14:tracePt t="281360" x="3848100" y="4511675"/>
          <p14:tracePt t="281377" x="3870325" y="4511675"/>
          <p14:tracePt t="281393" x="3894138" y="4511675"/>
          <p14:tracePt t="281458" x="3908425" y="4511675"/>
          <p14:tracePt t="281563" x="3916363" y="4511675"/>
          <p14:tracePt t="281579" x="3940175" y="4518025"/>
          <p14:tracePt t="281595" x="3954463" y="4518025"/>
          <p14:tracePt t="281602" x="3962400" y="4518025"/>
          <p14:tracePt t="281618" x="3970338" y="4518025"/>
          <p14:tracePt t="281627" x="3978275" y="4518025"/>
          <p14:tracePt t="281643" x="3984625" y="4518025"/>
          <p14:tracePt t="281660" x="3992563" y="4518025"/>
          <p14:tracePt t="282091" x="0" y="0"/>
        </p14:tracePtLst>
        <p14:tracePtLst>
          <p14:tracePt t="283356" x="3703638" y="3916363"/>
          <p14:tracePt t="283460" x="3711575" y="3916363"/>
          <p14:tracePt t="283476" x="3763963" y="3916363"/>
          <p14:tracePt t="283483" x="3779838" y="3916363"/>
          <p14:tracePt t="283493" x="3794125" y="3916363"/>
          <p14:tracePt t="283510" x="3802063" y="3916363"/>
          <p14:tracePt t="283527" x="3810000" y="3916363"/>
          <p14:tracePt t="283543" x="3817938" y="3916363"/>
          <p14:tracePt t="283561" x="3840163" y="3916363"/>
          <p14:tracePt t="283576" x="3848100" y="3916363"/>
          <p14:tracePt t="283593" x="3863975" y="3916363"/>
          <p14:tracePt t="283923" x="0" y="0"/>
        </p14:tracePtLst>
        <p14:tracePtLst>
          <p14:tracePt t="291547" x="4275138" y="5273675"/>
          <p14:tracePt t="291554" x="4289425" y="5273675"/>
          <p14:tracePt t="291563" x="4297363" y="5273675"/>
          <p14:tracePt t="291578" x="4327525" y="5287963"/>
          <p14:tracePt t="291594" x="4359275" y="5287963"/>
          <p14:tracePt t="291611" x="4373563" y="5303838"/>
          <p14:tracePt t="291628" x="4389438" y="5311775"/>
          <p14:tracePt t="291667" x="4389438" y="5318125"/>
          <p14:tracePt t="291674" x="4397375" y="5318125"/>
          <p14:tracePt t="291683" x="4419600" y="5318125"/>
          <p14:tracePt t="291694" x="4435475" y="5318125"/>
          <p14:tracePt t="291711" x="4495800" y="5341938"/>
          <p14:tracePt t="291727" x="4564063" y="5349875"/>
          <p14:tracePt t="291731" x="4602163" y="5364163"/>
          <p14:tracePt t="291744" x="4625975" y="5372100"/>
          <p14:tracePt t="291761" x="4664075" y="5387975"/>
          <p14:tracePt t="291777" x="4678363" y="5387975"/>
          <p14:tracePt t="291794" x="4694238" y="5387975"/>
          <p14:tracePt t="291811" x="4702175" y="5387975"/>
          <p14:tracePt t="291827" x="4716463" y="5394325"/>
          <p14:tracePt t="291844" x="4724400" y="5394325"/>
          <p14:tracePt t="291860" x="4740275" y="5394325"/>
          <p14:tracePt t="291877" x="4754563" y="5394325"/>
          <p14:tracePt t="291895" x="4778375" y="5394325"/>
          <p14:tracePt t="291898" x="4784725" y="5394325"/>
          <p14:tracePt t="291911" x="4792663" y="5394325"/>
          <p14:tracePt t="291928" x="4800600" y="5394325"/>
          <p14:tracePt t="291945" x="4816475" y="5394325"/>
          <p14:tracePt t="291961" x="4822825" y="5394325"/>
          <p14:tracePt t="291978" x="4854575" y="5394325"/>
          <p14:tracePt t="291994" x="4876800" y="5394325"/>
          <p14:tracePt t="292010" x="4899025" y="5387975"/>
          <p14:tracePt t="292027" x="4922838" y="5364163"/>
          <p14:tracePt t="292045" x="4953000" y="5326063"/>
          <p14:tracePt t="292061" x="4960938" y="5311775"/>
          <p14:tracePt t="292078" x="4991100" y="5241925"/>
          <p14:tracePt t="292094" x="5006975" y="5211763"/>
          <p14:tracePt t="292098" x="5006975" y="5189538"/>
          <p14:tracePt t="292111" x="5006975" y="5165725"/>
          <p14:tracePt t="292114" x="5006975" y="5143500"/>
          <p14:tracePt t="292127" x="5006975" y="5127625"/>
          <p14:tracePt t="292145" x="5006975" y="5083175"/>
          <p14:tracePt t="292146" x="5006975" y="5075238"/>
          <p14:tracePt t="292160" x="4999038" y="5045075"/>
          <p14:tracePt t="292178" x="4983163" y="5013325"/>
          <p14:tracePt t="292194" x="4968875" y="5006975"/>
          <p14:tracePt t="292211" x="4968875" y="4999038"/>
          <p14:tracePt t="292227" x="4960938" y="4999038"/>
          <p14:tracePt t="292251" x="4960938" y="4991100"/>
          <p14:tracePt t="292267" x="4960938" y="4983163"/>
          <p14:tracePt t="292277" x="4953000" y="4975225"/>
          <p14:tracePt t="292294" x="4914900" y="4960938"/>
          <p14:tracePt t="292311" x="4884738" y="4945063"/>
          <p14:tracePt t="292315" x="4868863" y="4937125"/>
          <p14:tracePt t="292327" x="4854575" y="4937125"/>
          <p14:tracePt t="292346" x="4778375" y="4922838"/>
          <p14:tracePt t="292363" x="4716463" y="4922838"/>
          <p14:tracePt t="292378" x="4678363" y="4922838"/>
          <p14:tracePt t="292394" x="4670425" y="4922838"/>
          <p14:tracePt t="292627" x="0" y="0"/>
        </p14:tracePtLst>
        <p14:tracePtLst>
          <p14:tracePt t="302019" x="6019800" y="6073775"/>
          <p14:tracePt t="302203" x="6027738" y="6073775"/>
          <p14:tracePt t="302210" x="6057900" y="6073775"/>
          <p14:tracePt t="302219" x="6088063" y="6073775"/>
          <p14:tracePt t="302228" x="6142038" y="6073775"/>
          <p14:tracePt t="302245" x="6180138" y="6073775"/>
          <p14:tracePt t="302262" x="6218238" y="6073775"/>
          <p14:tracePt t="302278" x="6226175" y="6073775"/>
          <p14:tracePt t="302346" x="6232525" y="6073775"/>
          <p14:tracePt t="302370" x="6240463" y="6073775"/>
          <p14:tracePt t="302403" x="6248400" y="6073775"/>
          <p14:tracePt t="302522" x="6256338" y="6073775"/>
          <p14:tracePt t="302530" x="6264275" y="6073775"/>
          <p14:tracePt t="302545" x="6270625" y="6073775"/>
          <p14:tracePt t="302562" x="6294438" y="6073775"/>
          <p14:tracePt t="302667" x="6302375" y="6073775"/>
          <p14:tracePt t="302674" x="6316663" y="6073775"/>
          <p14:tracePt t="302691" x="6332538" y="6073775"/>
          <p14:tracePt t="302699" x="6346825" y="6073775"/>
          <p14:tracePt t="302715" x="6362700" y="6073775"/>
          <p14:tracePt t="302811" x="6370638" y="6073775"/>
          <p14:tracePt t="302827" x="6378575" y="6073775"/>
          <p14:tracePt t="302834" x="6384925" y="6073775"/>
          <p14:tracePt t="302846" x="6392863" y="6073775"/>
          <p14:tracePt t="303107" x="6400800" y="6073775"/>
          <p14:tracePt t="303123" x="6408738" y="6073775"/>
          <p14:tracePt t="303164" x="6416675" y="6073775"/>
          <p14:tracePt t="303195" x="6423025" y="6073775"/>
          <p14:tracePt t="303219" x="6438900" y="6065838"/>
          <p14:tracePt t="303234" x="6438900" y="6049963"/>
          <p14:tracePt t="303250" x="6438900" y="6011863"/>
          <p14:tracePt t="303258" x="6438900" y="5997575"/>
          <p14:tracePt t="303267" x="6438900" y="5973763"/>
          <p14:tracePt t="303278" x="6438900" y="5951538"/>
          <p14:tracePt t="303295" x="6438900" y="5913438"/>
          <p14:tracePt t="303312" x="6438900" y="5867400"/>
          <p14:tracePt t="303314" x="6438900" y="5859463"/>
          <p14:tracePt t="303329" x="6438900" y="5845175"/>
          <p14:tracePt t="303346" x="6438900" y="5807075"/>
          <p14:tracePt t="303363" x="6430963" y="5775325"/>
          <p14:tracePt t="303380" x="6430963" y="5761038"/>
          <p14:tracePt t="303395" x="6423025" y="5737225"/>
          <p14:tracePt t="303412" x="6416675" y="5737225"/>
          <p14:tracePt t="303429" x="6416675" y="5722938"/>
          <p14:tracePt t="303451" x="6408738" y="5715000"/>
          <p14:tracePt t="303483" x="6408738" y="5707063"/>
          <p14:tracePt t="303490" x="6400800" y="5699125"/>
          <p14:tracePt t="303499" x="6384925" y="5684838"/>
          <p14:tracePt t="303515" x="6378575" y="5676900"/>
          <p14:tracePt t="303528" x="6370638" y="5668963"/>
          <p14:tracePt t="303546" x="6316663" y="5638800"/>
          <p14:tracePt t="303564" x="6316663" y="5630863"/>
          <p14:tracePt t="303579" x="6302375" y="5630863"/>
          <p14:tracePt t="303595" x="6278563" y="5630863"/>
          <p14:tracePt t="303612" x="6256338" y="5630863"/>
          <p14:tracePt t="303629" x="6232525" y="5630863"/>
          <p14:tracePt t="303646" x="6218238" y="5630863"/>
          <p14:tracePt t="303667" x="6210300" y="5630863"/>
          <p14:tracePt t="303683" x="6202363" y="5630863"/>
          <p14:tracePt t="303699" x="6164263" y="5638800"/>
          <p14:tracePt t="303712" x="6126163" y="5646738"/>
          <p14:tracePt t="303729" x="6088063" y="5668963"/>
          <p14:tracePt t="303746" x="6057900" y="5692775"/>
          <p14:tracePt t="303762" x="6035675" y="5707063"/>
          <p14:tracePt t="303778" x="6019800" y="5722938"/>
          <p14:tracePt t="303795" x="5981700" y="5745163"/>
          <p14:tracePt t="303812" x="5959475" y="5761038"/>
          <p14:tracePt t="303829" x="5935663" y="5775325"/>
          <p14:tracePt t="303845" x="5927725" y="5783263"/>
          <p14:tracePt t="303862" x="5927725" y="5791200"/>
          <p14:tracePt t="303879" x="5921375" y="5799138"/>
          <p14:tracePt t="303895" x="5913438" y="5821363"/>
          <p14:tracePt t="303912" x="5905500" y="5845175"/>
          <p14:tracePt t="303916" x="5905500" y="5851525"/>
          <p14:tracePt t="303929" x="5905500" y="5875338"/>
          <p14:tracePt t="303946" x="5905500" y="5921375"/>
          <p14:tracePt t="303962" x="5905500" y="5935663"/>
          <p14:tracePt t="303978" x="5905500" y="5981700"/>
          <p14:tracePt t="303995" x="5905500" y="6019800"/>
          <p14:tracePt t="304012" x="5927725" y="6073775"/>
          <p14:tracePt t="304029" x="5951538" y="6103938"/>
          <p14:tracePt t="304046" x="5981700" y="6149975"/>
          <p14:tracePt t="304062" x="6003925" y="6164263"/>
          <p14:tracePt t="304079" x="6019800" y="6188075"/>
          <p14:tracePt t="304095" x="6027738" y="6194425"/>
          <p14:tracePt t="304112" x="6042025" y="6210300"/>
          <p14:tracePt t="304129" x="6049963" y="6218238"/>
          <p14:tracePt t="304146" x="6073775" y="6226175"/>
          <p14:tracePt t="304162" x="6088063" y="6232525"/>
          <p14:tracePt t="304178" x="6096000" y="6240463"/>
          <p14:tracePt t="304196" x="6111875" y="6248400"/>
          <p14:tracePt t="304947" x="0" y="0"/>
        </p14:tracePtLst>
        <p14:tracePtLst>
          <p14:tracePt t="310957" x="3336925" y="6126163"/>
          <p14:tracePt t="310971" x="3352800" y="6134100"/>
          <p14:tracePt t="310979" x="3368675" y="6134100"/>
          <p14:tracePt t="310996" x="3390900" y="6149975"/>
          <p14:tracePt t="311013" x="3429000" y="6156325"/>
          <p14:tracePt t="311030" x="3459163" y="6156325"/>
          <p14:tracePt t="311047" x="3482975" y="6172200"/>
          <p14:tracePt t="311063" x="3489325" y="6172200"/>
          <p14:tracePt t="311080" x="3505200" y="6172200"/>
          <p14:tracePt t="311096" x="3513138" y="6172200"/>
          <p14:tracePt t="311098" x="3527425" y="6172200"/>
          <p14:tracePt t="311113" x="3535363" y="6172200"/>
          <p14:tracePt t="311130" x="3565525" y="6172200"/>
          <p14:tracePt t="311146" x="3589338" y="6172200"/>
          <p14:tracePt t="311162" x="3603625" y="6172200"/>
          <p14:tracePt t="311180" x="3611563" y="6172200"/>
          <p14:tracePt t="311196" x="3641725" y="6164263"/>
          <p14:tracePt t="311213" x="3657600" y="6149975"/>
          <p14:tracePt t="311230" x="3673475" y="6142038"/>
          <p14:tracePt t="311246" x="3687763" y="6126163"/>
          <p14:tracePt t="311263" x="3703638" y="6111875"/>
          <p14:tracePt t="311266" x="3711575" y="6103938"/>
          <p14:tracePt t="311279" x="3717925" y="6096000"/>
          <p14:tracePt t="311296" x="3733800" y="6088063"/>
          <p14:tracePt t="311313" x="3733800" y="6080125"/>
          <p14:tracePt t="311329" x="3741738" y="6080125"/>
          <p14:tracePt t="311346" x="3749675" y="6073775"/>
          <p14:tracePt t="311363" x="3763963" y="6057900"/>
          <p14:tracePt t="311379" x="3763963" y="6035675"/>
          <p14:tracePt t="311396" x="3787775" y="5997575"/>
          <p14:tracePt t="311413" x="3802063" y="5973763"/>
          <p14:tracePt t="311430" x="3810000" y="5935663"/>
          <p14:tracePt t="311446" x="3817938" y="5921375"/>
          <p14:tracePt t="311463" x="3817938" y="5889625"/>
          <p14:tracePt t="311483" x="3817938" y="5875338"/>
          <p14:tracePt t="311496" x="3817938" y="5867400"/>
          <p14:tracePt t="311514" x="3817938" y="5851525"/>
          <p14:tracePt t="311530" x="3817938" y="5837238"/>
          <p14:tracePt t="311546" x="3817938" y="5821363"/>
          <p14:tracePt t="311563" x="3817938" y="5791200"/>
          <p14:tracePt t="311579" x="3817938" y="5775325"/>
          <p14:tracePt t="311596" x="3810000" y="5753100"/>
          <p14:tracePt t="311613" x="3810000" y="5745163"/>
          <p14:tracePt t="311629" x="3794125" y="5715000"/>
          <p14:tracePt t="311650" x="3787775" y="5699125"/>
          <p14:tracePt t="311666" x="3779838" y="5692775"/>
          <p14:tracePt t="311683" x="3771900" y="5676900"/>
          <p14:tracePt t="311699" x="3763963" y="5676900"/>
          <p14:tracePt t="311755" x="3763963" y="5668963"/>
          <p14:tracePt t="311763" x="3756025" y="5668963"/>
          <p14:tracePt t="311780" x="3749675" y="5668963"/>
          <p14:tracePt t="311796" x="3725863" y="5661025"/>
          <p14:tracePt t="311813" x="3687763" y="5646738"/>
          <p14:tracePt t="311830" x="3679825" y="5646738"/>
          <p14:tracePt t="311846" x="3665538" y="5646738"/>
          <p14:tracePt t="311863" x="3657600" y="5646738"/>
          <p14:tracePt t="311880" x="3641725" y="5646738"/>
          <p14:tracePt t="311896" x="3627438" y="5646738"/>
          <p14:tracePt t="311899" x="3619500" y="5646738"/>
          <p14:tracePt t="311914" x="3589338" y="5646738"/>
          <p14:tracePt t="311930" x="3565525" y="5646738"/>
          <p14:tracePt t="311947" x="3551238" y="5646738"/>
          <p14:tracePt t="311963" x="3527425" y="5646738"/>
          <p14:tracePt t="311979" x="3521075" y="5646738"/>
          <p14:tracePt t="311996" x="3489325" y="5654675"/>
          <p14:tracePt t="312013" x="3467100" y="5668963"/>
          <p14:tracePt t="312029" x="3444875" y="5676900"/>
          <p14:tracePt t="312046" x="3429000" y="5684838"/>
          <p14:tracePt t="312063" x="3398838" y="5699125"/>
          <p14:tracePt t="312080" x="3390900" y="5707063"/>
          <p14:tracePt t="312096" x="3375025" y="5722938"/>
          <p14:tracePt t="312113" x="3360738" y="5745163"/>
          <p14:tracePt t="312130" x="3352800" y="5753100"/>
          <p14:tracePt t="312146" x="3344863" y="5768975"/>
          <p14:tracePt t="312171" x="3336925" y="5775325"/>
          <p14:tracePt t="312308" x="0" y="0"/>
        </p14:tracePtLst>
        <p14:tracePtLst>
          <p14:tracePt t="313428" x="4175125" y="5730875"/>
          <p14:tracePt t="313434" x="4175125" y="5737225"/>
          <p14:tracePt t="313446" x="4168775" y="5745163"/>
          <p14:tracePt t="313463" x="4168775" y="5753100"/>
          <p14:tracePt t="313480" x="4168775" y="5775325"/>
          <p14:tracePt t="313496" x="4168775" y="5791200"/>
          <p14:tracePt t="313513" x="4168775" y="5813425"/>
          <p14:tracePt t="313531" x="4168775" y="5837238"/>
          <p14:tracePt t="313547" x="4168775" y="5845175"/>
          <p14:tracePt t="313563" x="4168775" y="5875338"/>
          <p14:tracePt t="313580" x="4168775" y="5889625"/>
          <p14:tracePt t="313596" x="4168775" y="5905500"/>
          <p14:tracePt t="313613" x="4168775" y="5913438"/>
          <p14:tracePt t="313631" x="4191000" y="5973763"/>
          <p14:tracePt t="313646" x="4213225" y="6003925"/>
          <p14:tracePt t="313663" x="4244975" y="6035675"/>
          <p14:tracePt t="313680" x="4297363" y="6096000"/>
          <p14:tracePt t="313696" x="4327525" y="6118225"/>
          <p14:tracePt t="313698" x="4359275" y="6142038"/>
          <p14:tracePt t="313714" x="4389438" y="6164263"/>
          <p14:tracePt t="313732" x="4411663" y="6188075"/>
          <p14:tracePt t="313747" x="4441825" y="6210300"/>
          <p14:tracePt t="313763" x="4457700" y="6226175"/>
          <p14:tracePt t="313780" x="4479925" y="6248400"/>
          <p14:tracePt t="313796" x="4503738" y="6264275"/>
          <p14:tracePt t="313813" x="4533900" y="6278563"/>
          <p14:tracePt t="313831" x="4541838" y="6286500"/>
          <p14:tracePt t="313846" x="4572000" y="6294438"/>
          <p14:tracePt t="313863" x="4587875" y="6294438"/>
          <p14:tracePt t="313880" x="4625975" y="6302375"/>
          <p14:tracePt t="313896" x="4640263" y="6302375"/>
          <p14:tracePt t="313913" x="4664075" y="6302375"/>
          <p14:tracePt t="313931" x="4708525" y="6302375"/>
          <p14:tracePt t="313946" x="4732338" y="6302375"/>
          <p14:tracePt t="313963" x="4762500" y="6302375"/>
          <p14:tracePt t="313980" x="4792663" y="6278563"/>
          <p14:tracePt t="313996" x="4808538" y="6264275"/>
          <p14:tracePt t="314013" x="4884738" y="6202363"/>
          <p14:tracePt t="314031" x="4906963" y="6172200"/>
          <p14:tracePt t="314046" x="4922838" y="6134100"/>
          <p14:tracePt t="314063" x="4937125" y="6103938"/>
          <p14:tracePt t="314080" x="4937125" y="6065838"/>
          <p14:tracePt t="314096" x="4953000" y="6042025"/>
          <p14:tracePt t="314098" x="4953000" y="6019800"/>
          <p14:tracePt t="314114" x="4953000" y="5989638"/>
          <p14:tracePt t="314131" x="4953000" y="5935663"/>
          <p14:tracePt t="314146" x="4953000" y="5897563"/>
          <p14:tracePt t="314163" x="4953000" y="5867400"/>
          <p14:tracePt t="314180" x="4930775" y="5821363"/>
          <p14:tracePt t="314196" x="4906963" y="5783263"/>
          <p14:tracePt t="314213" x="4884738" y="5761038"/>
          <p14:tracePt t="314231" x="4868863" y="5745163"/>
          <p14:tracePt t="314246" x="4838700" y="5722938"/>
          <p14:tracePt t="314263" x="4816475" y="5699125"/>
          <p14:tracePt t="314280" x="4800600" y="5668963"/>
          <p14:tracePt t="314296" x="4784725" y="5661025"/>
          <p14:tracePt t="314298" x="4770438" y="5654675"/>
          <p14:tracePt t="314313" x="4754563" y="5646738"/>
          <p14:tracePt t="314331" x="4716463" y="5630863"/>
          <p14:tracePt t="314346" x="4678363" y="5622925"/>
          <p14:tracePt t="314363" x="4625975" y="5622925"/>
          <p14:tracePt t="314380" x="4610100" y="5622925"/>
          <p14:tracePt t="314396" x="4525963" y="5622925"/>
          <p14:tracePt t="314413" x="4479925" y="5622925"/>
          <p14:tracePt t="314431" x="4465638" y="5622925"/>
          <p14:tracePt t="314446" x="4449763" y="5622925"/>
          <p14:tracePt t="314467" x="4441825" y="5622925"/>
          <p14:tracePt t="314571" x="4435475" y="5622925"/>
          <p14:tracePt t="314603" x="0" y="0"/>
        </p14:tracePtLst>
        <p14:tracePtLst>
          <p14:tracePt t="318212" x="4152900" y="5722938"/>
          <p14:tracePt t="318220" x="4144963" y="5730875"/>
          <p14:tracePt t="318234" x="4137025" y="5737225"/>
          <p14:tracePt t="318247" x="4137025" y="5745163"/>
          <p14:tracePt t="318263" x="4130675" y="5768975"/>
          <p14:tracePt t="318280" x="4122738" y="5783263"/>
          <p14:tracePt t="318297" x="4114800" y="5791200"/>
          <p14:tracePt t="318299" x="4114800" y="5799138"/>
          <p14:tracePt t="318314" x="4114800" y="5807075"/>
          <p14:tracePt t="318330" x="4114800" y="5837238"/>
          <p14:tracePt t="318347" x="4114800" y="5851525"/>
          <p14:tracePt t="318363" x="4114800" y="5897563"/>
          <p14:tracePt t="318380" x="4114800" y="5927725"/>
          <p14:tracePt t="318397" x="4114800" y="5973763"/>
          <p14:tracePt t="318414" x="4114800" y="5989638"/>
          <p14:tracePt t="318430" x="4114800" y="6011863"/>
          <p14:tracePt t="318450" x="4114800" y="6027738"/>
          <p14:tracePt t="318467" x="4114800" y="6035675"/>
          <p14:tracePt t="318480" x="4114800" y="6042025"/>
          <p14:tracePt t="318497" x="4114800" y="6049963"/>
          <p14:tracePt t="318514" x="4122738" y="6057900"/>
          <p14:tracePt t="318539" x="4130675" y="6073775"/>
          <p14:tracePt t="318546" x="4137025" y="6080125"/>
          <p14:tracePt t="318564" x="4152900" y="6103938"/>
          <p14:tracePt t="318580" x="4160838" y="6111875"/>
          <p14:tracePt t="318597" x="4175125" y="6126163"/>
          <p14:tracePt t="318614" x="4175125" y="6142038"/>
          <p14:tracePt t="318630" x="4191000" y="6156325"/>
          <p14:tracePt t="318651" x="4198938" y="6164263"/>
          <p14:tracePt t="318683" x="4206875" y="6164263"/>
          <p14:tracePt t="318698" x="4213225" y="6172200"/>
          <p14:tracePt t="318715" x="4221163" y="6172200"/>
          <p14:tracePt t="318723" x="4237038" y="6180138"/>
          <p14:tracePt t="318724" x="0" y="0"/>
        </p14:tracePtLst>
        <p14:tracePtLst>
          <p14:tracePt t="320028" x="5051425" y="5799138"/>
          <p14:tracePt t="320034" x="5045075" y="5807075"/>
          <p14:tracePt t="320047" x="5037138" y="5821363"/>
          <p14:tracePt t="320064" x="5029200" y="5837238"/>
          <p14:tracePt t="320080" x="5029200" y="5845175"/>
          <p14:tracePt t="320097" x="5029200" y="5859463"/>
          <p14:tracePt t="320100" x="5021263" y="5867400"/>
          <p14:tracePt t="320123" x="5021263" y="5875338"/>
          <p14:tracePt t="320131" x="5013325" y="5883275"/>
          <p14:tracePt t="320147" x="5013325" y="5889625"/>
          <p14:tracePt t="320164" x="5006975" y="5897563"/>
          <p14:tracePt t="320181" x="4999038" y="5913438"/>
          <p14:tracePt t="320214" x="4999038" y="5935663"/>
          <p14:tracePt t="320230" x="4999038" y="5959475"/>
          <p14:tracePt t="320247" x="4999038" y="5981700"/>
          <p14:tracePt t="320264" x="5013325" y="6003925"/>
          <p14:tracePt t="320280" x="5013325" y="6019800"/>
          <p14:tracePt t="320297" x="5037138" y="6042025"/>
          <p14:tracePt t="320315" x="5037138" y="6049963"/>
          <p14:tracePt t="320339" x="5045075" y="6057900"/>
          <p14:tracePt t="320347" x="5045075" y="6065838"/>
          <p14:tracePt t="320365" x="5045075" y="6073775"/>
          <p14:tracePt t="320380" x="5059363" y="6088063"/>
          <p14:tracePt t="320397" x="5067300" y="6088063"/>
          <p14:tracePt t="320414" x="5075238" y="6103938"/>
          <p14:tracePt t="320430" x="5089525" y="6111875"/>
          <p14:tracePt t="320447" x="5113338" y="6134100"/>
          <p14:tracePt t="320464" x="5127625" y="6142038"/>
          <p14:tracePt t="320468" x="5135563" y="6142038"/>
          <p14:tracePt t="320483" x="5165725" y="6149975"/>
          <p14:tracePt t="320498" x="5181600" y="6156325"/>
          <p14:tracePt t="320514" x="5189538" y="6156325"/>
          <p14:tracePt t="320530" x="5197475" y="6156325"/>
          <p14:tracePt t="320547" x="5203825" y="6156325"/>
          <p14:tracePt t="320579" x="5211763" y="6156325"/>
          <p14:tracePt t="320596" x="5219700" y="6156325"/>
          <p14:tracePt t="320603" x="5227638" y="6156325"/>
          <p14:tracePt t="320618" x="5235575" y="6156325"/>
          <p14:tracePt t="320630" x="5249863" y="6156325"/>
          <p14:tracePt t="320647" x="5273675" y="6156325"/>
          <p14:tracePt t="320664" x="5349875" y="6156325"/>
          <p14:tracePt t="320666" x="5372100" y="6156325"/>
          <p14:tracePt t="320680" x="5402263" y="6156325"/>
          <p14:tracePt t="320698" x="5464175" y="6156325"/>
          <p14:tracePt t="320699" x="5494338" y="6156325"/>
          <p14:tracePt t="320714" x="5524500" y="6156325"/>
          <p14:tracePt t="320730" x="5546725" y="6156325"/>
          <p14:tracePt t="320747" x="5554663" y="6156325"/>
          <p14:tracePt t="320764" x="5570538" y="6156325"/>
          <p14:tracePt t="320787" x="5600700" y="6156325"/>
          <p14:tracePt t="320797" x="5608638" y="6156325"/>
          <p14:tracePt t="320814" x="5630863" y="6156325"/>
          <p14:tracePt t="320830" x="5646738" y="6149975"/>
          <p14:tracePt t="320847" x="5668963" y="6134100"/>
          <p14:tracePt t="320864" x="5684838" y="6126163"/>
          <p14:tracePt t="320880" x="5684838" y="6118225"/>
          <p14:tracePt t="320898" x="5699125" y="6096000"/>
          <p14:tracePt t="320914" x="5699125" y="6080125"/>
          <p14:tracePt t="320930" x="5707063" y="6065838"/>
          <p14:tracePt t="320947" x="5707063" y="6049963"/>
          <p14:tracePt t="320964" x="5707063" y="6035675"/>
          <p14:tracePt t="320980" x="5707063" y="6027738"/>
          <p14:tracePt t="321066" x="5707063" y="6011863"/>
          <p14:tracePt t="321083" x="5707063" y="6003925"/>
          <p14:tracePt t="321091" x="5707063" y="5997575"/>
          <p14:tracePt t="321099" x="5707063" y="5989638"/>
          <p14:tracePt t="321114" x="5699125" y="5981700"/>
          <p14:tracePt t="321130" x="5692775" y="5965825"/>
          <p14:tracePt t="321155" x="5692775" y="5951538"/>
          <p14:tracePt t="321507" x="0" y="0"/>
        </p14:tracePtLst>
        <p14:tracePtLst>
          <p14:tracePt t="341083" x="5989638" y="6080125"/>
          <p14:tracePt t="341099" x="5997575" y="6080125"/>
          <p14:tracePt t="341282" x="6003925" y="6080125"/>
          <p14:tracePt t="341290" x="6011863" y="6080125"/>
          <p14:tracePt t="341299" x="6019800" y="6080125"/>
          <p14:tracePt t="341322" x="6027738" y="6080125"/>
          <p14:tracePt t="341348" x="6035675" y="6080125"/>
          <p14:tracePt t="341363" x="6049963" y="6080125"/>
          <p14:tracePt t="341371" x="6065838" y="6080125"/>
          <p14:tracePt t="341383" x="6088063" y="6080125"/>
          <p14:tracePt t="341400" x="6126163" y="6080125"/>
          <p14:tracePt t="341418" x="6188075" y="6080125"/>
          <p14:tracePt t="341432" x="6210300" y="6080125"/>
          <p14:tracePt t="341449" x="6232525" y="6080125"/>
          <p14:tracePt t="341451" x="6240463" y="6080125"/>
          <p14:tracePt t="341466" x="6256338" y="6080125"/>
          <p14:tracePt t="341555" x="6286500" y="6080125"/>
          <p14:tracePt t="341562" x="6308725" y="6073775"/>
          <p14:tracePt t="341570" x="6324600" y="6065838"/>
          <p14:tracePt t="341583" x="6354763" y="6057900"/>
          <p14:tracePt t="341599" x="6408738" y="6035675"/>
          <p14:tracePt t="341618" x="6438900" y="6019800"/>
          <p14:tracePt t="341635" x="6438900" y="6011863"/>
          <p14:tracePt t="341649" x="6446838" y="6003925"/>
          <p14:tracePt t="341730" x="6446838" y="5997575"/>
          <p14:tracePt t="341739" x="6446838" y="5989638"/>
          <p14:tracePt t="341749" x="6446838" y="5981700"/>
          <p14:tracePt t="341766" x="6446838" y="5965825"/>
          <p14:tracePt t="341783" x="6446838" y="5921375"/>
          <p14:tracePt t="341800" x="6446838" y="5897563"/>
          <p14:tracePt t="341818" x="6438900" y="5867400"/>
          <p14:tracePt t="341833" x="6438900" y="5851525"/>
          <p14:tracePt t="341836" x="6438900" y="5845175"/>
          <p14:tracePt t="341851" x="6430963" y="5837238"/>
          <p14:tracePt t="341866" x="6423025" y="5821363"/>
          <p14:tracePt t="341882" x="6416675" y="5799138"/>
          <p14:tracePt t="341899" x="6400800" y="5775325"/>
          <p14:tracePt t="341916" x="6370638" y="5730875"/>
          <p14:tracePt t="341934" x="6346825" y="5692775"/>
          <p14:tracePt t="341949" x="6324600" y="5668963"/>
          <p14:tracePt t="341966" x="6286500" y="5630863"/>
          <p14:tracePt t="341983" x="6264275" y="5608638"/>
          <p14:tracePt t="342000" x="6240463" y="5584825"/>
          <p14:tracePt t="342016" x="6210300" y="5578475"/>
          <p14:tracePt t="342034" x="6202363" y="5570538"/>
          <p14:tracePt t="342083" x="6194425" y="5570538"/>
          <p14:tracePt t="342098" x="6142038" y="5570538"/>
          <p14:tracePt t="342107" x="6118225" y="5570538"/>
          <p14:tracePt t="342116" x="6103938" y="5570538"/>
          <p14:tracePt t="342133" x="6080125" y="5584825"/>
          <p14:tracePt t="342149" x="6057900" y="5592763"/>
          <p14:tracePt t="342166" x="6035675" y="5600700"/>
          <p14:tracePt t="342183" x="6011863" y="5622925"/>
          <p14:tracePt t="342199" x="6003925" y="5630863"/>
          <p14:tracePt t="342216" x="5989638" y="5661025"/>
          <p14:tracePt t="342235" x="5951538" y="5707063"/>
          <p14:tracePt t="342250" x="5951538" y="5745163"/>
          <p14:tracePt t="342266" x="5935663" y="5783263"/>
          <p14:tracePt t="342282" x="5935663" y="5813425"/>
          <p14:tracePt t="342299" x="5935663" y="5859463"/>
          <p14:tracePt t="342316" x="5935663" y="5913438"/>
          <p14:tracePt t="342334" x="5935663" y="5959475"/>
          <p14:tracePt t="342350" x="5935663" y="5965825"/>
          <p14:tracePt t="342366" x="5935663" y="6019800"/>
          <p14:tracePt t="342383" x="5935663" y="6042025"/>
          <p14:tracePt t="342400" x="5935663" y="6057900"/>
          <p14:tracePt t="342416" x="5943600" y="6073775"/>
          <p14:tracePt t="342434" x="5959475" y="6103938"/>
          <p14:tracePt t="342452" x="5959475" y="6118225"/>
          <p14:tracePt t="342467" x="5973763" y="6134100"/>
          <p14:tracePt t="342483" x="5981700" y="6149975"/>
          <p14:tracePt t="342500" x="5997575" y="6180138"/>
          <p14:tracePt t="342516" x="6003925" y="6188075"/>
          <p14:tracePt t="342534" x="6011863" y="6210300"/>
          <p14:tracePt t="342550" x="6019800" y="6226175"/>
          <p14:tracePt t="342651" x="6027738" y="6226175"/>
          <p14:tracePt t="343251" x="0" y="0"/>
        </p14:tracePtLst>
        <p14:tracePtLst>
          <p14:tracePt t="344083" x="3611563" y="6057900"/>
          <p14:tracePt t="344227" x="3657600" y="6057900"/>
          <p14:tracePt t="344234" x="3741738" y="6057900"/>
          <p14:tracePt t="344250" x="3886200" y="6080125"/>
          <p14:tracePt t="344266" x="4068763" y="6103938"/>
          <p14:tracePt t="344283" x="4229100" y="6118225"/>
          <p14:tracePt t="344300" x="4313238" y="6142038"/>
          <p14:tracePt t="344316" x="4564063" y="6180138"/>
          <p14:tracePt t="344333" x="4648200" y="6180138"/>
          <p14:tracePt t="344350" x="4770438" y="6180138"/>
          <p14:tracePt t="344366" x="4854575" y="6180138"/>
          <p14:tracePt t="344383" x="4968875" y="6180138"/>
          <p14:tracePt t="344386" x="5021263" y="6180138"/>
          <p14:tracePt t="344400" x="5067300" y="6180138"/>
          <p14:tracePt t="344403" x="5121275" y="6172200"/>
          <p14:tracePt t="344416" x="5159375" y="6156325"/>
          <p14:tracePt t="344434" x="5227638" y="6142038"/>
          <p14:tracePt t="344450" x="5257800" y="6134100"/>
          <p14:tracePt t="344466" x="5273675" y="6126163"/>
          <p14:tracePt t="344483" x="5280025" y="6126163"/>
          <p14:tracePt t="344499" x="5318125" y="6126163"/>
          <p14:tracePt t="344517" x="5356225" y="6118225"/>
          <p14:tracePt t="344533" x="5402263" y="6118225"/>
          <p14:tracePt t="344550" x="5448300" y="6103938"/>
          <p14:tracePt t="344567" x="5470525" y="6103938"/>
          <p14:tracePt t="344583" x="5494338" y="6103938"/>
          <p14:tracePt t="344644" x="5502275" y="6103938"/>
          <p14:tracePt t="344658" x="5516563" y="6103938"/>
          <p14:tracePt t="344667" x="5524500" y="6103938"/>
          <p14:tracePt t="344683" x="5540375" y="6103938"/>
          <p14:tracePt t="345187" x="5540375" y="6096000"/>
          <p14:tracePt t="345194" x="5502275" y="6096000"/>
          <p14:tracePt t="345202" x="5432425" y="6088063"/>
          <p14:tracePt t="345216" x="5341938" y="6073775"/>
          <p14:tracePt t="345234" x="5037138" y="6019800"/>
          <p14:tracePt t="345250" x="4830763" y="5997575"/>
          <p14:tracePt t="345254" x="0" y="0"/>
        </p14:tracePtLst>
        <p14:tracePtLst>
          <p14:tracePt t="346843" x="3687763" y="6027738"/>
          <p14:tracePt t="346947" x="3695700" y="6042025"/>
          <p14:tracePt t="346971" x="3703638" y="6057900"/>
          <p14:tracePt t="346978" x="3717925" y="6073775"/>
          <p14:tracePt t="347003" x="3717925" y="6080125"/>
          <p14:tracePt t="347010" x="3725863" y="6088063"/>
          <p14:tracePt t="347019" x="3733800" y="6096000"/>
          <p14:tracePt t="347033" x="3733800" y="6103938"/>
          <p14:tracePt t="347052" x="3749675" y="6118225"/>
          <p14:tracePt t="347068" x="3756025" y="6118225"/>
          <p14:tracePt t="347083" x="3756025" y="6126163"/>
          <p14:tracePt t="347436" x="3779838" y="6126163"/>
          <p14:tracePt t="347436" x="0" y="0"/>
        </p14:tracePtLst>
        <p14:tracePtLst>
          <p14:tracePt t="348868" x="5372100" y="5761038"/>
          <p14:tracePt t="348875" x="5349875" y="5761038"/>
          <p14:tracePt t="348883" x="5326063" y="5753100"/>
          <p14:tracePt t="348900" x="5295900" y="5753100"/>
          <p14:tracePt t="348917" x="5249863" y="5745163"/>
          <p14:tracePt t="348934" x="5235575" y="5745163"/>
          <p14:tracePt t="348950" x="5227638" y="5745163"/>
          <p14:tracePt t="348968" x="5211763" y="5745163"/>
          <p14:tracePt t="349003" x="5203825" y="5745163"/>
          <p14:tracePt t="349011" x="5197475" y="5745163"/>
          <p14:tracePt t="349019" x="5189538" y="5745163"/>
          <p14:tracePt t="349035" x="5181600" y="5753100"/>
          <p14:tracePt t="349050" x="5165725" y="5775325"/>
          <p14:tracePt t="349067" x="5159375" y="5783263"/>
          <p14:tracePt t="349083" x="5159375" y="5837238"/>
          <p14:tracePt t="349100" x="5159375" y="5859463"/>
          <p14:tracePt t="349117" x="5159375" y="5883275"/>
          <p14:tracePt t="349133" x="5159375" y="5897563"/>
          <p14:tracePt t="349150" x="5159375" y="5913438"/>
          <p14:tracePt t="349187" x="5159375" y="5921375"/>
          <p14:tracePt t="349194" x="5159375" y="5927725"/>
          <p14:tracePt t="349210" x="5165725" y="5935663"/>
          <p14:tracePt t="349235" x="5165725" y="5951538"/>
          <p14:tracePt t="349242" x="5173663" y="5951538"/>
          <p14:tracePt t="349258" x="5181600" y="5965825"/>
          <p14:tracePt t="349283" x="5189538" y="5973763"/>
          <p14:tracePt t="349531" x="0" y="0"/>
        </p14:tracePtLst>
        <p14:tracePtLst>
          <p14:tracePt t="351652" x="6683375" y="5753100"/>
          <p14:tracePt t="351666" x="6683375" y="5761038"/>
          <p14:tracePt t="351674" x="6683375" y="5768975"/>
          <p14:tracePt t="351683" x="6683375" y="5775325"/>
          <p14:tracePt t="351700" x="6675438" y="5783263"/>
          <p14:tracePt t="351717" x="6675438" y="5799138"/>
          <p14:tracePt t="351734" x="6675438" y="5821363"/>
          <p14:tracePt t="351750" x="6667500" y="5837238"/>
          <p14:tracePt t="351767" x="6659563" y="5867400"/>
          <p14:tracePt t="351784" x="6659563" y="5913438"/>
          <p14:tracePt t="351786" x="6651625" y="5935663"/>
          <p14:tracePt t="351800" x="6637338" y="5951538"/>
          <p14:tracePt t="351802" x="6637338" y="5965825"/>
          <p14:tracePt t="351818" x="6637338" y="5997575"/>
          <p14:tracePt t="351834" x="6637338" y="6019800"/>
          <p14:tracePt t="351850" x="6637338" y="6042025"/>
          <p14:tracePt t="351867" x="6637338" y="6049963"/>
          <p14:tracePt t="351884" x="6637338" y="6065838"/>
          <p14:tracePt t="351900" x="6637338" y="6073775"/>
          <p14:tracePt t="351917" x="6645275" y="6080125"/>
          <p14:tracePt t="351934" x="6645275" y="6103938"/>
          <p14:tracePt t="351950" x="6659563" y="6111875"/>
          <p14:tracePt t="351967" x="6667500" y="6126163"/>
          <p14:tracePt t="351984" x="6675438" y="6134100"/>
          <p14:tracePt t="352000" x="6683375" y="6149975"/>
          <p14:tracePt t="352019" x="6697663" y="6149975"/>
          <p14:tracePt t="352034" x="6705600" y="6164263"/>
          <p14:tracePt t="352050" x="6721475" y="6172200"/>
          <p14:tracePt t="352067" x="6735763" y="6172200"/>
          <p14:tracePt t="352084" x="6759575" y="6180138"/>
          <p14:tracePt t="352100" x="6781800" y="6194425"/>
          <p14:tracePt t="352117" x="6804025" y="6194425"/>
          <p14:tracePt t="352134" x="6835775" y="6194425"/>
          <p14:tracePt t="352150" x="6865938" y="6194425"/>
          <p14:tracePt t="352167" x="6911975" y="6194425"/>
          <p14:tracePt t="352184" x="6918325" y="6194425"/>
          <p14:tracePt t="352200" x="6926263" y="6194425"/>
          <p14:tracePt t="352217" x="6934200" y="6194425"/>
          <p14:tracePt t="352234" x="6942138" y="6194425"/>
          <p14:tracePt t="352250" x="6964363" y="6194425"/>
          <p14:tracePt t="352267" x="6988175" y="6194425"/>
          <p14:tracePt t="352284" x="7032625" y="6194425"/>
          <p14:tracePt t="352300" x="7070725" y="6180138"/>
          <p14:tracePt t="352317" x="7102475" y="6172200"/>
          <p14:tracePt t="352334" x="7116763" y="6164263"/>
          <p14:tracePt t="352363" x="7124700" y="6164263"/>
          <p14:tracePt t="352387" x="7132638" y="6156325"/>
          <p14:tracePt t="352411" x="7146925" y="6142038"/>
          <p14:tracePt t="352418" x="7154863" y="6142038"/>
          <p14:tracePt t="352434" x="7178675" y="6118225"/>
          <p14:tracePt t="352450" x="7200900" y="6096000"/>
          <p14:tracePt t="352467" x="7239000" y="6073775"/>
          <p14:tracePt t="352484" x="7269163" y="6049963"/>
          <p14:tracePt t="352500" x="7277100" y="6042025"/>
          <p14:tracePt t="352517" x="7292975" y="6035675"/>
          <p14:tracePt t="352538" x="7307263" y="6027738"/>
          <p14:tracePt t="352555" x="7307263" y="6019800"/>
          <p14:tracePt t="352571" x="7307263" y="6011863"/>
          <p14:tracePt t="352584" x="7307263" y="5997575"/>
          <p14:tracePt t="352600" x="7307263" y="5989638"/>
          <p14:tracePt t="352617" x="7307263" y="5973763"/>
          <p14:tracePt t="352619" x="7315200" y="5959475"/>
          <p14:tracePt t="352634" x="7315200" y="5943600"/>
          <p14:tracePt t="352650" x="7315200" y="5927725"/>
          <p14:tracePt t="352667" x="7323138" y="5889625"/>
          <p14:tracePt t="352684" x="7323138" y="5875338"/>
          <p14:tracePt t="352700" x="7315200" y="5837238"/>
          <p14:tracePt t="352717" x="7307263" y="5829300"/>
          <p14:tracePt t="352734" x="7299325" y="5821363"/>
          <p14:tracePt t="352850" x="7292975" y="5807075"/>
          <p14:tracePt t="353611" x="0" y="0"/>
        </p14:tracePtLst>
        <p14:tracePtLst>
          <p14:tracePt t="356541" x="5159375" y="3886200"/>
          <p14:tracePt t="356555" x="5173663" y="3902075"/>
          <p14:tracePt t="356571" x="5189538" y="3916363"/>
          <p14:tracePt t="356581" x="5189538" y="3924300"/>
          <p14:tracePt t="356587" x="5197475" y="3932238"/>
          <p14:tracePt t="356601" x="5203825" y="3946525"/>
          <p14:tracePt t="356618" x="5235575" y="3970338"/>
          <p14:tracePt t="356634" x="5249863" y="3984625"/>
          <p14:tracePt t="356651" x="5265738" y="3992563"/>
          <p14:tracePt t="356668" x="5273675" y="3992563"/>
          <p14:tracePt t="356685" x="5326063" y="4016375"/>
          <p14:tracePt t="356701" x="5372100" y="4016375"/>
          <p14:tracePt t="356718" x="5410200" y="4016375"/>
          <p14:tracePt t="356735" x="5464175" y="4016375"/>
          <p14:tracePt t="356738" x="5486400" y="4016375"/>
          <p14:tracePt t="356751" x="5508625" y="4016375"/>
          <p14:tracePt t="356768" x="5524500" y="4016375"/>
          <p14:tracePt t="356785" x="5540375" y="4016375"/>
          <p14:tracePt t="356801" x="5546725" y="4016375"/>
          <p14:tracePt t="356818" x="5592763" y="3992563"/>
          <p14:tracePt t="356834" x="5608638" y="3984625"/>
          <p14:tracePt t="356851" x="5616575" y="3962400"/>
          <p14:tracePt t="356868" x="5630863" y="3940175"/>
          <p14:tracePt t="356884" x="5630863" y="3932238"/>
          <p14:tracePt t="356901" x="5638800" y="3924300"/>
          <p14:tracePt t="356918" x="5638800" y="3916363"/>
          <p14:tracePt t="356934" x="5654675" y="3902075"/>
          <p14:tracePt t="356951" x="5654675" y="3894138"/>
          <p14:tracePt t="356968" x="5654675" y="3863975"/>
          <p14:tracePt t="356984" x="5661025" y="3848100"/>
          <p14:tracePt t="356986" x="5661025" y="3832225"/>
          <p14:tracePt t="357001" x="5676900" y="3810000"/>
          <p14:tracePt t="357018" x="5676900" y="3787775"/>
          <p14:tracePt t="357034" x="5684838" y="3779838"/>
          <p14:tracePt t="357051" x="5684838" y="3763963"/>
          <p14:tracePt t="357068" x="5684838" y="3749675"/>
          <p14:tracePt t="357084" x="5684838" y="3741738"/>
          <p14:tracePt t="357101" x="5684838" y="3717925"/>
          <p14:tracePt t="357118" x="5684838" y="3711575"/>
          <p14:tracePt t="357134" x="5684838" y="3695700"/>
          <p14:tracePt t="357266" x="5676900" y="3687763"/>
          <p14:tracePt t="357290" x="5668963" y="3665538"/>
          <p14:tracePt t="357298" x="5661025" y="3665538"/>
          <p14:tracePt t="357314" x="5638800" y="3665538"/>
          <p14:tracePt t="357322" x="5630863" y="3665538"/>
          <p14:tracePt t="357335" x="5616575" y="3665538"/>
          <p14:tracePt t="357351" x="5584825" y="3665538"/>
          <p14:tracePt t="357368" x="5562600" y="3665538"/>
          <p14:tracePt t="357385" x="5540375" y="3665538"/>
          <p14:tracePt t="357386" x="5524500" y="3665538"/>
          <p14:tracePt t="357401" x="5516563" y="3665538"/>
          <p14:tracePt t="357418" x="5494338" y="3665538"/>
          <p14:tracePt t="357434" x="5456238" y="3665538"/>
          <p14:tracePt t="357451" x="5440363" y="3665538"/>
          <p14:tracePt t="357468" x="5418138" y="3673475"/>
          <p14:tracePt t="357484" x="5387975" y="3687763"/>
          <p14:tracePt t="357501" x="5349875" y="3695700"/>
          <p14:tracePt t="357518" x="5341938" y="3703638"/>
          <p14:tracePt t="357534" x="5326063" y="3711575"/>
          <p14:tracePt t="357571" x="5326063" y="3717925"/>
          <p14:tracePt t="357595" x="5311775" y="3733800"/>
          <p14:tracePt t="357603" x="5311775" y="3741738"/>
          <p14:tracePt t="357618" x="5295900" y="3763963"/>
          <p14:tracePt t="357635" x="5287963" y="3771900"/>
          <p14:tracePt t="357651" x="5280025" y="3779838"/>
          <p14:tracePt t="357668" x="5280025" y="3787775"/>
          <p14:tracePt t="357699" x="5280025" y="3802063"/>
          <p14:tracePt t="357867" x="5280025" y="3810000"/>
          <p14:tracePt t="357868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7E50-3168-466B-9B79-DB499B5B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Richardson extrapolation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5B33E-9B71-4A79-BE2C-1F998E0A1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36" y="4066554"/>
            <a:ext cx="8997219" cy="9187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0C02A9-DE4E-4712-9781-2810CC054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92" y="2558081"/>
            <a:ext cx="6251309" cy="12655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5D22D-541C-4E34-957C-318B4092E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864" y="1501267"/>
            <a:ext cx="4827166" cy="82306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4A7A7-5024-471A-96AD-C9A58A227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168" y="5228582"/>
            <a:ext cx="4479664" cy="120140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6F2D7C-7788-444F-BB22-92B2DEABF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2458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455" x="3970338" y="1730375"/>
          <p14:tracePt t="17481" x="3970338" y="1752600"/>
          <p14:tracePt t="17514" x="3970338" y="1774825"/>
          <p14:tracePt t="17531" x="3940175" y="1812925"/>
          <p14:tracePt t="17564" x="3940175" y="1828800"/>
          <p14:tracePt t="17583" x="3940175" y="1844675"/>
          <p14:tracePt t="17598" x="3940175" y="1851025"/>
          <p14:tracePt t="17614" x="3940175" y="1882775"/>
          <p14:tracePt t="17631" x="3940175" y="1897063"/>
          <p14:tracePt t="17647" x="3946525" y="1912938"/>
          <p14:tracePt t="17664" x="3970338" y="1951038"/>
          <p14:tracePt t="17681" x="3984625" y="1965325"/>
          <p14:tracePt t="17698" x="4000500" y="1981200"/>
          <p14:tracePt t="17715" x="4022725" y="2003425"/>
          <p14:tracePt t="17731" x="4054475" y="2027238"/>
          <p14:tracePt t="17748" x="4084638" y="2049463"/>
          <p14:tracePt t="17749" x="4092575" y="2065338"/>
          <p14:tracePt t="17764" x="4092575" y="2073275"/>
          <p14:tracePt t="17781" x="4122738" y="2103438"/>
          <p14:tracePt t="17798" x="4144963" y="2111375"/>
          <p14:tracePt t="17862" x="4160838" y="2111375"/>
          <p14:tracePt t="17886" x="4183063" y="2111375"/>
          <p14:tracePt t="17894" x="4191000" y="2111375"/>
          <p14:tracePt t="17902" x="4213225" y="2111375"/>
          <p14:tracePt t="17914" x="4221163" y="2111375"/>
          <p14:tracePt t="17931" x="4275138" y="2111375"/>
          <p14:tracePt t="17947" x="4297363" y="2103438"/>
          <p14:tracePt t="17949" x="4313238" y="2095500"/>
          <p14:tracePt t="17966" x="4327525" y="2095500"/>
          <p14:tracePt t="17981" x="4335463" y="2087563"/>
          <p14:tracePt t="17998" x="4359275" y="2079625"/>
          <p14:tracePt t="18015" x="4373563" y="2079625"/>
          <p14:tracePt t="18031" x="4389438" y="2065338"/>
          <p14:tracePt t="18048" x="4411663" y="2049463"/>
          <p14:tracePt t="18064" x="4435475" y="2041525"/>
          <p14:tracePt t="18081" x="4457700" y="2019300"/>
          <p14:tracePt t="18098" x="4457700" y="2003425"/>
          <p14:tracePt t="18114" x="4479925" y="1965325"/>
          <p14:tracePt t="18131" x="4487863" y="1935163"/>
          <p14:tracePt t="18147" x="4487863" y="1912938"/>
          <p14:tracePt t="18164" x="4495800" y="1882775"/>
          <p14:tracePt t="18181" x="4495800" y="1851025"/>
          <p14:tracePt t="18198" x="4495800" y="1836738"/>
          <p14:tracePt t="18214" x="4495800" y="1820863"/>
          <p14:tracePt t="18231" x="4495800" y="1812925"/>
          <p14:tracePt t="18248" x="4495800" y="1798638"/>
          <p14:tracePt t="18294" x="4495800" y="1790700"/>
          <p14:tracePt t="18342" x="4495800" y="1774825"/>
          <p14:tracePt t="18358" x="4479925" y="1768475"/>
          <p14:tracePt t="18366" x="4479925" y="1760538"/>
          <p14:tracePt t="18374" x="4473575" y="1760538"/>
          <p14:tracePt t="18382" x="4465638" y="1752600"/>
          <p14:tracePt t="18398" x="4465638" y="1744663"/>
          <p14:tracePt t="18622" x="0" y="0"/>
        </p14:tracePtLst>
        <p14:tracePtLst>
          <p14:tracePt t="21231" x="5546725" y="2111375"/>
          <p14:tracePt t="21335" x="5562600" y="2111375"/>
          <p14:tracePt t="21343" x="5600700" y="2111375"/>
          <p14:tracePt t="21350" x="5630863" y="2111375"/>
          <p14:tracePt t="21365" x="5722938" y="2111375"/>
          <p14:tracePt t="21382" x="5829300" y="2117725"/>
          <p14:tracePt t="21398" x="5897563" y="2125663"/>
          <p14:tracePt t="21414" x="5981700" y="2125663"/>
          <p14:tracePt t="21431" x="6035675" y="2125663"/>
          <p14:tracePt t="21448" x="6088063" y="2125663"/>
          <p14:tracePt t="21464" x="6134100" y="2125663"/>
          <p14:tracePt t="21481" x="6172200" y="2125663"/>
          <p14:tracePt t="21498" x="6188075" y="2125663"/>
          <p14:tracePt t="21514" x="6226175" y="2125663"/>
          <p14:tracePt t="21531" x="6232525" y="2125663"/>
          <p14:tracePt t="21548" x="6248400" y="2125663"/>
          <p14:tracePt t="21574" x="6264275" y="2125663"/>
          <p14:tracePt t="21622" x="6264275" y="2133600"/>
          <p14:tracePt t="21630" x="6270625" y="2133600"/>
          <p14:tracePt t="21646" x="6278563" y="2133600"/>
          <p14:tracePt t="21654" x="6286500" y="2133600"/>
          <p14:tracePt t="21664" x="6294438" y="2133600"/>
          <p14:tracePt t="21681" x="6324600" y="2133600"/>
          <p14:tracePt t="21698" x="6346825" y="2133600"/>
          <p14:tracePt t="21715" x="6362700" y="2133600"/>
          <p14:tracePt t="21838" x="6370638" y="2133600"/>
          <p14:tracePt t="22128" x="0" y="0"/>
        </p14:tracePtLst>
        <p14:tracePtLst>
          <p14:tracePt t="23311" x="7048500" y="2141538"/>
          <p14:tracePt t="23462" x="7048500" y="2133600"/>
          <p14:tracePt t="23478" x="7056438" y="2117725"/>
          <p14:tracePt t="23486" x="7094538" y="2117725"/>
          <p14:tracePt t="23499" x="7132638" y="2111375"/>
          <p14:tracePt t="23515" x="7223125" y="2111375"/>
          <p14:tracePt t="23531" x="7307263" y="2111375"/>
          <p14:tracePt t="23548" x="7361238" y="2111375"/>
          <p14:tracePt t="23549" x="7369175" y="2111375"/>
          <p14:tracePt t="23566" x="7383463" y="2111375"/>
          <p14:tracePt t="23584" x="7391400" y="2111375"/>
          <p14:tracePt t="23606" x="7407275" y="2111375"/>
          <p14:tracePt t="23622" x="7475538" y="2103438"/>
          <p14:tracePt t="23631" x="7535863" y="2103438"/>
          <p14:tracePt t="23648" x="7604125" y="2103438"/>
          <p14:tracePt t="23665" x="7680325" y="2103438"/>
          <p14:tracePt t="23682" x="7704138" y="2103438"/>
          <p14:tracePt t="23758" x="7712075" y="2103438"/>
          <p14:tracePt t="23766" x="7718425" y="2103438"/>
          <p14:tracePt t="23774" x="7726363" y="2103438"/>
          <p14:tracePt t="23782" x="7750175" y="2103438"/>
          <p14:tracePt t="23798" x="7810500" y="2103438"/>
          <p14:tracePt t="23816" x="7832725" y="2103438"/>
          <p14:tracePt t="23831" x="7886700" y="2103438"/>
          <p14:tracePt t="23848" x="7894638" y="2103438"/>
          <p14:tracePt t="23942" x="7902575" y="2103438"/>
          <p14:tracePt t="23950" x="7924800" y="2087563"/>
          <p14:tracePt t="23958" x="7940675" y="2087563"/>
          <p14:tracePt t="23966" x="7962900" y="2087563"/>
          <p14:tracePt t="23982" x="7993063" y="2087563"/>
          <p14:tracePt t="23998" x="8001000" y="2087563"/>
          <p14:tracePt t="24863" x="0" y="0"/>
        </p14:tracePtLst>
        <p14:tracePtLst>
          <p14:tracePt t="26840" x="5029200" y="1774825"/>
          <p14:tracePt t="26846" x="5013325" y="1790700"/>
          <p14:tracePt t="26855" x="5006975" y="1812925"/>
          <p14:tracePt t="26865" x="4999038" y="1812925"/>
          <p14:tracePt t="26882" x="4975225" y="1844675"/>
          <p14:tracePt t="26899" x="4975225" y="1874838"/>
          <p14:tracePt t="26901" x="4968875" y="1889125"/>
          <p14:tracePt t="26915" x="4968875" y="1897063"/>
          <p14:tracePt t="26932" x="4968875" y="1920875"/>
          <p14:tracePt t="26949" x="4953000" y="1943100"/>
          <p14:tracePt t="26965" x="4953000" y="1973263"/>
          <p14:tracePt t="26982" x="4953000" y="1989138"/>
          <p14:tracePt t="26998" x="4953000" y="2019300"/>
          <p14:tracePt t="27015" x="4953000" y="2035175"/>
          <p14:tracePt t="27032" x="4953000" y="2065338"/>
          <p14:tracePt t="27049" x="4953000" y="2087563"/>
          <p14:tracePt t="27065" x="4953000" y="2111375"/>
          <p14:tracePt t="27082" x="4953000" y="2133600"/>
          <p14:tracePt t="27099" x="4953000" y="2149475"/>
          <p14:tracePt t="27118" x="4960938" y="2155825"/>
          <p14:tracePt t="27142" x="4960938" y="2163763"/>
          <p14:tracePt t="27150" x="4960938" y="2171700"/>
          <p14:tracePt t="27166" x="4968875" y="2171700"/>
          <p14:tracePt t="27182" x="4983163" y="2187575"/>
          <p14:tracePt t="27198" x="4991100" y="2193925"/>
          <p14:tracePt t="27215" x="5006975" y="2209800"/>
          <p14:tracePt t="27232" x="5013325" y="2217738"/>
          <p14:tracePt t="27249" x="5021263" y="2217738"/>
          <p14:tracePt t="27271" x="5029200" y="2225675"/>
          <p14:tracePt t="27282" x="5037138" y="2225675"/>
          <p14:tracePt t="27299" x="5051425" y="2225675"/>
          <p14:tracePt t="27301" x="5067300" y="2225675"/>
          <p14:tracePt t="27315" x="5075238" y="2225675"/>
          <p14:tracePt t="27332" x="5105400" y="2225675"/>
          <p14:tracePt t="27349" x="5127625" y="2232025"/>
          <p14:tracePt t="27365" x="5143500" y="2232025"/>
          <p14:tracePt t="27382" x="5151438" y="2232025"/>
          <p14:tracePt t="27399" x="5159375" y="2232025"/>
          <p14:tracePt t="27415" x="5203825" y="2232025"/>
          <p14:tracePt t="27432" x="5219700" y="2232025"/>
          <p14:tracePt t="27449" x="5249863" y="2217738"/>
          <p14:tracePt t="27470" x="5257800" y="2209800"/>
          <p14:tracePt t="27494" x="5265738" y="2209800"/>
          <p14:tracePt t="27534" x="5265738" y="2201863"/>
          <p14:tracePt t="27566" x="5265738" y="2193925"/>
          <p14:tracePt t="27574" x="5265738" y="2187575"/>
          <p14:tracePt t="27590" x="5273675" y="2187575"/>
          <p14:tracePt t="27606" x="5280025" y="2187575"/>
          <p14:tracePt t="27623" x="5295900" y="2187575"/>
          <p14:tracePt t="27623" x="0" y="0"/>
        </p14:tracePtLst>
        <p14:tracePtLst>
          <p14:tracePt t="56055" x="5089525" y="3048000"/>
          <p14:tracePt t="56409" x="5105400" y="3048000"/>
          <p14:tracePt t="56414" x="5127625" y="3048000"/>
          <p14:tracePt t="56423" x="5143500" y="3048000"/>
          <p14:tracePt t="56435" x="5151438" y="3048000"/>
          <p14:tracePt t="56454" x="5197475" y="3048000"/>
          <p14:tracePt t="56478" x="5203825" y="3048000"/>
          <p14:tracePt t="56518" x="5219700" y="3048000"/>
          <p14:tracePt t="56534" x="5227638" y="3048000"/>
          <p14:tracePt t="56542" x="5241925" y="3048000"/>
          <p14:tracePt t="56551" x="5257800" y="3048000"/>
          <p14:tracePt t="56569" x="5280025" y="3048000"/>
          <p14:tracePt t="56585" x="5311775" y="3048000"/>
          <p14:tracePt t="56602" x="5326063" y="3048000"/>
          <p14:tracePt t="56618" x="5334000" y="3048000"/>
          <p14:tracePt t="56635" x="5341938" y="3048000"/>
          <p14:tracePt t="56652" x="5349875" y="3048000"/>
          <p14:tracePt t="56670" x="5356225" y="3048000"/>
          <p14:tracePt t="56685" x="5372100" y="3048000"/>
          <p14:tracePt t="56702" x="5394325" y="3048000"/>
          <p14:tracePt t="56718" x="5418138" y="3048000"/>
          <p14:tracePt t="56735" x="5448300" y="3048000"/>
          <p14:tracePt t="56752" x="5464175" y="3048000"/>
          <p14:tracePt t="56769" x="5470525" y="3048000"/>
          <p14:tracePt t="56838" x="5478463" y="3048000"/>
          <p14:tracePt t="56846" x="5502275" y="3040063"/>
          <p14:tracePt t="56856" x="5524500" y="3032125"/>
          <p14:tracePt t="56868" x="5532438" y="3032125"/>
          <p14:tracePt t="56886" x="5578475" y="3032125"/>
          <p14:tracePt t="56902" x="5600700" y="3032125"/>
          <p14:tracePt t="56918" x="5608638" y="3032125"/>
          <p14:tracePt t="56974" x="5616575" y="3032125"/>
          <p14:tracePt t="56990" x="5622925" y="3032125"/>
          <p14:tracePt t="57006" x="5630863" y="3032125"/>
          <p14:tracePt t="57022" x="5638800" y="3032125"/>
          <p14:tracePt t="57030" x="5646738" y="3032125"/>
          <p14:tracePt t="57039" x="5654675" y="3032125"/>
          <p14:tracePt t="57166" x="5661025" y="3032125"/>
          <p14:tracePt t="57270" x="5668963" y="3032125"/>
          <p14:tracePt t="58550" x="5684838" y="3032125"/>
          <p14:tracePt t="58599" x="5692775" y="3040063"/>
          <p14:tracePt t="58679" x="5699125" y="3048000"/>
          <p14:tracePt t="58702" x="5707063" y="3055938"/>
          <p14:tracePt t="58864" x="5715000" y="3055938"/>
          <p14:tracePt t="58870" x="5722938" y="3055938"/>
          <p14:tracePt t="58878" x="5737225" y="3055938"/>
          <p14:tracePt t="58886" x="5753100" y="3055938"/>
          <p14:tracePt t="58902" x="5768975" y="3048000"/>
          <p14:tracePt t="58918" x="5845175" y="2994025"/>
          <p14:tracePt t="58935" x="5859463" y="2979738"/>
          <p14:tracePt t="58952" x="5875338" y="2963863"/>
          <p14:tracePt t="58969" x="5883275" y="2955925"/>
          <p14:tracePt t="58985" x="5889625" y="2955925"/>
          <p14:tracePt t="59002" x="5889625" y="2949575"/>
          <p14:tracePt t="59019" x="5897563" y="2949575"/>
          <p14:tracePt t="59035" x="5897563" y="2941638"/>
          <p14:tracePt t="59052" x="5897563" y="2917825"/>
          <p14:tracePt t="59071" x="5905500" y="2873375"/>
          <p14:tracePt t="59085" x="5921375" y="2849563"/>
          <p14:tracePt t="59102" x="5921375" y="2841625"/>
          <p14:tracePt t="59118" x="5921375" y="2827338"/>
          <p14:tracePt t="59135" x="5921375" y="2819400"/>
          <p14:tracePt t="59550" x="5921375" y="2811463"/>
          <p14:tracePt t="59558" x="5921375" y="2803525"/>
          <p14:tracePt t="59574" x="5921375" y="2797175"/>
          <p14:tracePt t="59585" x="5921375" y="2789238"/>
          <p14:tracePt t="59602" x="5913438" y="2789238"/>
          <p14:tracePt t="59619" x="5913438" y="2781300"/>
          <p14:tracePt t="59635" x="5889625" y="2759075"/>
          <p14:tracePt t="59652" x="5875338" y="2751138"/>
          <p14:tracePt t="59669" x="5859463" y="2720975"/>
          <p14:tracePt t="59694" x="5851525" y="2713038"/>
          <p14:tracePt t="59790" x="5845175" y="2713038"/>
          <p14:tracePt t="59798" x="5837238" y="2713038"/>
          <p14:tracePt t="59806" x="5829300" y="2713038"/>
          <p14:tracePt t="59819" x="5821363" y="2713038"/>
          <p14:tracePt t="59835" x="5813425" y="2713038"/>
          <p14:tracePt t="59852" x="5799138" y="2705100"/>
          <p14:tracePt t="59869" x="5775325" y="2705100"/>
          <p14:tracePt t="59886" x="5761038" y="2705100"/>
          <p14:tracePt t="59902" x="5737225" y="2705100"/>
          <p14:tracePt t="59919" x="5715000" y="2705100"/>
          <p14:tracePt t="59935" x="5668963" y="2705100"/>
          <p14:tracePt t="59952" x="5638800" y="2705100"/>
          <p14:tracePt t="59969" x="5622925" y="2705100"/>
          <p14:tracePt t="59985" x="5616575" y="2705100"/>
          <p14:tracePt t="60002" x="5608638" y="2705100"/>
          <p14:tracePt t="60022" x="5600700" y="2705100"/>
          <p14:tracePt t="60035" x="5592763" y="2705100"/>
          <p14:tracePt t="60052" x="5584825" y="2705100"/>
          <p14:tracePt t="60069" x="5570538" y="2705100"/>
          <p14:tracePt t="60086" x="5524500" y="2713038"/>
          <p14:tracePt t="60102" x="5478463" y="2727325"/>
          <p14:tracePt t="60119" x="5448300" y="2735263"/>
          <p14:tracePt t="60135" x="5426075" y="2743200"/>
          <p14:tracePt t="60152" x="5418138" y="2751138"/>
          <p14:tracePt t="60169" x="5410200" y="2751138"/>
          <p14:tracePt t="60185" x="5394325" y="2759075"/>
          <p14:tracePt t="60206" x="5387975" y="2765425"/>
          <p14:tracePt t="60219" x="5380038" y="2765425"/>
          <p14:tracePt t="60235" x="5364163" y="2781300"/>
          <p14:tracePt t="60252" x="5356225" y="2797175"/>
          <p14:tracePt t="60254" x="5341938" y="2811463"/>
          <p14:tracePt t="60270" x="5334000" y="2819400"/>
          <p14:tracePt t="60286" x="5326063" y="2827338"/>
          <p14:tracePt t="60303" x="5326063" y="2841625"/>
          <p14:tracePt t="60320" x="5318125" y="2849563"/>
          <p14:tracePt t="60335" x="5311775" y="2857500"/>
          <p14:tracePt t="60352" x="5311775" y="2865438"/>
          <p14:tracePt t="60369" x="5311775" y="2873375"/>
          <p14:tracePt t="60385" x="5303838" y="2879725"/>
          <p14:tracePt t="60402" x="5303838" y="2895600"/>
          <p14:tracePt t="60419" x="5303838" y="2903538"/>
          <p14:tracePt t="60423" x="5303838" y="2911475"/>
          <p14:tracePt t="60436" x="5303838" y="2917825"/>
          <p14:tracePt t="60452" x="5303838" y="2933700"/>
          <p14:tracePt t="60478" x="5303838" y="2941638"/>
          <p14:tracePt t="60494" x="5311775" y="2949575"/>
          <p14:tracePt t="60519" x="5311775" y="2955925"/>
          <p14:tracePt t="60534" x="5318125" y="2963863"/>
          <p14:tracePt t="61342" x="0" y="0"/>
        </p14:tracePtLst>
        <p14:tracePtLst>
          <p14:tracePt t="62928" x="3717925" y="3017838"/>
          <p14:tracePt t="63110" x="3741738" y="3017838"/>
          <p14:tracePt t="63126" x="3771900" y="3017838"/>
          <p14:tracePt t="63142" x="3787775" y="3017838"/>
          <p14:tracePt t="63150" x="3794125" y="3017838"/>
          <p14:tracePt t="63158" x="3810000" y="3017838"/>
          <p14:tracePt t="63190" x="3817938" y="3017838"/>
          <p14:tracePt t="63222" x="3825875" y="3017838"/>
          <p14:tracePt t="63238" x="3832225" y="3017838"/>
          <p14:tracePt t="63246" x="3840163" y="3017838"/>
          <p14:tracePt t="63278" x="3856038" y="3017838"/>
          <p14:tracePt t="63567" x="0" y="0"/>
        </p14:tracePtLst>
        <p14:tracePtLst>
          <p14:tracePt t="64127" x="4487863" y="2979738"/>
          <p14:tracePt t="64279" x="4503738" y="2979738"/>
          <p14:tracePt t="64286" x="4511675" y="2979738"/>
          <p14:tracePt t="64295" x="4533900" y="2979738"/>
          <p14:tracePt t="64303" x="4556125" y="2979738"/>
          <p14:tracePt t="64319" x="4602163" y="2979738"/>
          <p14:tracePt t="64336" x="4656138" y="2979738"/>
          <p14:tracePt t="64352" x="4708525" y="2979738"/>
          <p14:tracePt t="64369" x="4778375" y="2979738"/>
          <p14:tracePt t="64386" x="4830763" y="2979738"/>
          <p14:tracePt t="64403" x="4846638" y="2979738"/>
          <p14:tracePt t="64419" x="4884738" y="2979738"/>
          <p14:tracePt t="64422" x="4892675" y="2979738"/>
          <p14:tracePt t="64446" x="4899025" y="2979738"/>
          <p14:tracePt t="64855" x="0" y="0"/>
        </p14:tracePtLst>
        <p14:tracePtLst>
          <p14:tracePt t="65904" x="5715000" y="2659063"/>
          <p14:tracePt t="65910" x="5707063" y="2659063"/>
          <p14:tracePt t="65919" x="5684838" y="2659063"/>
          <p14:tracePt t="65936" x="5654675" y="2659063"/>
          <p14:tracePt t="65953" x="5630863" y="2659063"/>
          <p14:tracePt t="65970" x="5608638" y="2659063"/>
          <p14:tracePt t="65986" x="5592763" y="2659063"/>
          <p14:tracePt t="66003" x="5578475" y="2659063"/>
          <p14:tracePt t="66020" x="5554663" y="2659063"/>
          <p14:tracePt t="66036" x="5524500" y="2659063"/>
          <p14:tracePt t="66039" x="5508625" y="2659063"/>
          <p14:tracePt t="66053" x="5470525" y="2667000"/>
          <p14:tracePt t="66071" x="5426075" y="2674938"/>
          <p14:tracePt t="66086" x="5402263" y="2689225"/>
          <p14:tracePt t="66103" x="5364163" y="2697163"/>
          <p14:tracePt t="66120" x="5334000" y="2697163"/>
          <p14:tracePt t="66136" x="5287963" y="2697163"/>
          <p14:tracePt t="66153" x="5273675" y="2705100"/>
          <p14:tracePt t="66182" x="5265738" y="2713038"/>
          <p14:tracePt t="66198" x="5265738" y="2720975"/>
          <p14:tracePt t="66214" x="5257800" y="2727325"/>
          <p14:tracePt t="66230" x="5249863" y="2743200"/>
          <p14:tracePt t="66239" x="5241925" y="2743200"/>
          <p14:tracePt t="66253" x="5241925" y="2759075"/>
          <p14:tracePt t="66270" x="5235575" y="2773363"/>
          <p14:tracePt t="66286" x="5235575" y="2797175"/>
          <p14:tracePt t="66303" x="5227638" y="2819400"/>
          <p14:tracePt t="66319" x="5227638" y="2835275"/>
          <p14:tracePt t="66342" x="5227638" y="2841625"/>
          <p14:tracePt t="66358" x="5227638" y="2849563"/>
          <p14:tracePt t="66370" x="5227638" y="2865438"/>
          <p14:tracePt t="66387" x="5235575" y="2879725"/>
          <p14:tracePt t="66403" x="5249863" y="2903538"/>
          <p14:tracePt t="66420" x="5257800" y="2925763"/>
          <p14:tracePt t="66453" x="5287963" y="2963863"/>
          <p14:tracePt t="66470" x="5303838" y="2987675"/>
          <p14:tracePt t="66487" x="5311775" y="2994025"/>
          <p14:tracePt t="66503" x="5326063" y="3009900"/>
          <p14:tracePt t="66519" x="5349875" y="3017838"/>
          <p14:tracePt t="66536" x="5356225" y="3025775"/>
          <p14:tracePt t="66553" x="5372100" y="3040063"/>
          <p14:tracePt t="66570" x="5394325" y="3040063"/>
          <p14:tracePt t="66586" x="5426075" y="3055938"/>
          <p14:tracePt t="66603" x="5448300" y="3063875"/>
          <p14:tracePt t="66620" x="5456238" y="3070225"/>
          <p14:tracePt t="66636" x="5486400" y="3086100"/>
          <p14:tracePt t="66654" x="5508625" y="3086100"/>
          <p14:tracePt t="66670" x="5532438" y="3086100"/>
          <p14:tracePt t="66703" x="5570538" y="3086100"/>
          <p14:tracePt t="66720" x="5584825" y="3086100"/>
          <p14:tracePt t="66736" x="5608638" y="3086100"/>
          <p14:tracePt t="66753" x="5630863" y="3086100"/>
          <p14:tracePt t="66770" x="5646738" y="3086100"/>
          <p14:tracePt t="66786" x="5668963" y="3086100"/>
          <p14:tracePt t="66803" x="5692775" y="3086100"/>
          <p14:tracePt t="66819" x="5699125" y="3086100"/>
          <p14:tracePt t="66836" x="5737225" y="3063875"/>
          <p14:tracePt t="66855" x="5775325" y="3048000"/>
          <p14:tracePt t="66870" x="5799138" y="3025775"/>
          <p14:tracePt t="66887" x="5821363" y="3009900"/>
          <p14:tracePt t="66903" x="5845175" y="2987675"/>
          <p14:tracePt t="66920" x="5859463" y="2979738"/>
          <p14:tracePt t="66936" x="5859463" y="2971800"/>
          <p14:tracePt t="66953" x="5867400" y="2963863"/>
          <p14:tracePt t="66970" x="5867400" y="2933700"/>
          <p14:tracePt t="66986" x="5889625" y="2903538"/>
          <p14:tracePt t="67003" x="5889625" y="2879725"/>
          <p14:tracePt t="67020" x="5897563" y="2857500"/>
          <p14:tracePt t="67037" x="5897563" y="2827338"/>
          <p14:tracePt t="67055" x="5897563" y="2797175"/>
          <p14:tracePt t="67070" x="5897563" y="2781300"/>
          <p14:tracePt t="67086" x="5897563" y="2773363"/>
          <p14:tracePt t="67103" x="5897563" y="2765425"/>
          <p14:tracePt t="67120" x="5897563" y="2759075"/>
          <p14:tracePt t="67142" x="5897563" y="2751138"/>
          <p14:tracePt t="67154" x="5897563" y="2735263"/>
          <p14:tracePt t="67174" x="5889625" y="2735263"/>
          <p14:tracePt t="67186" x="5883275" y="2727325"/>
          <p14:tracePt t="67203" x="5867400" y="2705100"/>
          <p14:tracePt t="67238" x="5851525" y="2697163"/>
          <p14:tracePt t="67598" x="5845175" y="2697163"/>
          <p14:tracePt t="67622" x="5837238" y="2697163"/>
          <p14:tracePt t="67640" x="0" y="0"/>
        </p14:tracePtLst>
        <p14:tracePtLst>
          <p14:tracePt t="75327" x="6645275" y="2903538"/>
          <p14:tracePt t="75478" x="6659563" y="2903538"/>
          <p14:tracePt t="75486" x="6683375" y="2903538"/>
          <p14:tracePt t="75494" x="6713538" y="2903538"/>
          <p14:tracePt t="75504" x="6759575" y="2903538"/>
          <p14:tracePt t="75520" x="6865938" y="2903538"/>
          <p14:tracePt t="75537" x="6964363" y="2903538"/>
          <p14:tracePt t="75554" x="7002463" y="2903538"/>
          <p14:tracePt t="75571" x="7064375" y="2903538"/>
          <p14:tracePt t="75587" x="7078663" y="2903538"/>
          <p14:tracePt t="75604" x="7086600" y="2903538"/>
          <p14:tracePt t="75621" x="7102475" y="2903538"/>
          <p14:tracePt t="75637" x="7185025" y="2903538"/>
          <p14:tracePt t="75654" x="7246938" y="2903538"/>
          <p14:tracePt t="75670" x="7277100" y="2903538"/>
          <p14:tracePt t="75687" x="7323138" y="2903538"/>
          <p14:tracePt t="75704" x="7337425" y="2903538"/>
          <p14:tracePt t="75758" x="7353300" y="2903538"/>
          <p14:tracePt t="75766" x="7361238" y="2903538"/>
          <p14:tracePt t="75774" x="7375525" y="2903538"/>
          <p14:tracePt t="75787" x="7413625" y="2903538"/>
          <p14:tracePt t="75804" x="7483475" y="2911475"/>
          <p14:tracePt t="75805" x="7521575" y="2917825"/>
          <p14:tracePt t="75820" x="7543800" y="2917825"/>
          <p14:tracePt t="75837" x="7573963" y="2925763"/>
          <p14:tracePt t="76046" x="0" y="0"/>
        </p14:tracePtLst>
        <p14:tracePtLst>
          <p14:tracePt t="77320" x="5508625" y="3040063"/>
          <p14:tracePt t="77326" x="5516563" y="3040063"/>
          <p14:tracePt t="77337" x="5524500" y="3040063"/>
          <p14:tracePt t="77354" x="5540375" y="3040063"/>
          <p14:tracePt t="77371" x="5554663" y="3032125"/>
          <p14:tracePt t="77387" x="5578475" y="3032125"/>
          <p14:tracePt t="77935" x="0" y="0"/>
        </p14:tracePtLst>
        <p14:tracePtLst>
          <p14:tracePt t="80647" x="3603625" y="3070225"/>
          <p14:tracePt t="80830" x="3611563" y="3070225"/>
          <p14:tracePt t="80838" x="3635375" y="3070225"/>
          <p14:tracePt t="80846" x="3665538" y="3070225"/>
          <p14:tracePt t="80854" x="3703638" y="3070225"/>
          <p14:tracePt t="80871" x="3756025" y="3078163"/>
          <p14:tracePt t="80887" x="3794125" y="3086100"/>
          <p14:tracePt t="80904" x="3802063" y="3086100"/>
          <p14:tracePt t="80921" x="3840163" y="3086100"/>
          <p14:tracePt t="80938" x="3848100" y="3086100"/>
          <p14:tracePt t="80954" x="3863975" y="3086100"/>
          <p14:tracePt t="80971" x="3878263" y="3086100"/>
          <p14:tracePt t="80987" x="3886200" y="3086100"/>
          <p14:tracePt t="80991" x="3894138" y="3086100"/>
          <p14:tracePt t="81014" x="3902075" y="3086100"/>
          <p14:tracePt t="81126" x="3916363" y="3094038"/>
          <p14:tracePt t="81135" x="3924300" y="3094038"/>
          <p14:tracePt t="81142" x="3946525" y="3094038"/>
          <p14:tracePt t="81158" x="3984625" y="3094038"/>
          <p14:tracePt t="81171" x="3992563" y="3094038"/>
          <p14:tracePt t="81263" x="4000500" y="3094038"/>
          <p14:tracePt t="82735" x="0" y="0"/>
        </p14:tracePtLst>
        <p14:tracePtLst>
          <p14:tracePt t="83903" x="4389438" y="2149475"/>
          <p14:tracePt t="84023" x="4403725" y="2149475"/>
          <p14:tracePt t="84030" x="4473575" y="2141538"/>
          <p14:tracePt t="84038" x="4572000" y="2141538"/>
          <p14:tracePt t="84054" x="4754563" y="2141538"/>
          <p14:tracePt t="84073" x="4945063" y="2141538"/>
          <p14:tracePt t="84088" x="5173663" y="2141538"/>
          <p14:tracePt t="84105" x="5426075" y="2141538"/>
          <p14:tracePt t="84122" x="5638800" y="2141538"/>
          <p14:tracePt t="84138" x="5837238" y="2141538"/>
          <p14:tracePt t="84154" x="6088063" y="2141538"/>
          <p14:tracePt t="84174" x="6553200" y="2141538"/>
          <p14:tracePt t="84188" x="6721475" y="2141538"/>
          <p14:tracePt t="84204" x="7070725" y="2141538"/>
          <p14:tracePt t="84221" x="7794625" y="2141538"/>
          <p14:tracePt t="84238" x="8047038" y="2141538"/>
          <p14:tracePt t="84254" x="8251825" y="2141538"/>
          <p14:tracePt t="84271" x="8382000" y="2141538"/>
          <p14:tracePt t="84288" x="8450263" y="2141538"/>
          <p14:tracePt t="84305" x="8466138" y="2141538"/>
          <p14:tracePt t="85359" x="0" y="0"/>
        </p14:tracePtLst>
        <p14:tracePtLst>
          <p14:tracePt t="95055" x="3725863" y="2689225"/>
          <p14:tracePt t="95334" x="3725863" y="2682875"/>
          <p14:tracePt t="95342" x="3741738" y="2689225"/>
          <p14:tracePt t="95350" x="3741738" y="2705100"/>
          <p14:tracePt t="95358" x="3749675" y="2743200"/>
          <p14:tracePt t="95373" x="3756025" y="2765425"/>
          <p14:tracePt t="95389" x="3779838" y="2835275"/>
          <p14:tracePt t="95407" x="3810000" y="2925763"/>
          <p14:tracePt t="95422" x="3817938" y="2987675"/>
          <p14:tracePt t="95439" x="3856038" y="3048000"/>
          <p14:tracePt t="95456" x="3878263" y="3094038"/>
          <p14:tracePt t="95472" x="3902075" y="3140075"/>
          <p14:tracePt t="95489" x="3924300" y="3184525"/>
          <p14:tracePt t="95507" x="3932238" y="3222625"/>
          <p14:tracePt t="95523" x="3940175" y="3230563"/>
          <p14:tracePt t="95539" x="3946525" y="3276600"/>
          <p14:tracePt t="95556" x="3954463" y="3306763"/>
          <p14:tracePt t="95558" x="3954463" y="3314700"/>
          <p14:tracePt t="95573" x="3962400" y="3330575"/>
          <p14:tracePt t="95590" x="3970338" y="3360738"/>
          <p14:tracePt t="95606" x="3978275" y="3390900"/>
          <p14:tracePt t="95622" x="3978275" y="3413125"/>
          <p14:tracePt t="95639" x="3984625" y="3459163"/>
          <p14:tracePt t="95656" x="4000500" y="3505200"/>
          <p14:tracePt t="95672" x="4000500" y="3543300"/>
          <p14:tracePt t="95689" x="4008438" y="3573463"/>
          <p14:tracePt t="95706" x="4016375" y="3589338"/>
          <p14:tracePt t="95723" x="4016375" y="3597275"/>
          <p14:tracePt t="95740" x="4016375" y="3603625"/>
          <p14:tracePt t="95790" x="4016375" y="3611563"/>
          <p14:tracePt t="95806" x="4016375" y="3619500"/>
          <p14:tracePt t="95814" x="4000500" y="3635375"/>
          <p14:tracePt t="95823" x="3978275" y="3635375"/>
          <p14:tracePt t="95839" x="3916363" y="3641725"/>
          <p14:tracePt t="95856" x="3863975" y="3657600"/>
          <p14:tracePt t="95873" x="3825875" y="3673475"/>
          <p14:tracePt t="95889" x="3771900" y="3687763"/>
          <p14:tracePt t="95906" x="3725863" y="3703638"/>
          <p14:tracePt t="95923" x="3695700" y="3703638"/>
          <p14:tracePt t="95926" x="3673475" y="3703638"/>
          <p14:tracePt t="95939" x="3665538" y="3703638"/>
          <p14:tracePt t="95956" x="3641725" y="3703638"/>
          <p14:tracePt t="95973" x="3635375" y="3703638"/>
          <p14:tracePt t="95989" x="3619500" y="3711575"/>
          <p14:tracePt t="96023" x="3603625" y="3711575"/>
          <p14:tracePt t="96039" x="3597275" y="3711575"/>
          <p14:tracePt t="96078" x="3589338" y="3711575"/>
          <p14:tracePt t="96086" x="3581400" y="3695700"/>
          <p14:tracePt t="96095" x="3565525" y="3679825"/>
          <p14:tracePt t="96106" x="3559175" y="3673475"/>
          <p14:tracePt t="96123" x="3535363" y="3635375"/>
          <p14:tracePt t="96139" x="3527425" y="3619500"/>
          <p14:tracePt t="96142" x="3521075" y="3619500"/>
          <p14:tracePt t="96156" x="3521075" y="3611563"/>
          <p14:tracePt t="96173" x="3505200" y="3589338"/>
          <p14:tracePt t="96190" x="3505200" y="3565525"/>
          <p14:tracePt t="96206" x="3505200" y="3543300"/>
          <p14:tracePt t="96222" x="3505200" y="3497263"/>
          <p14:tracePt t="96239" x="3505200" y="3451225"/>
          <p14:tracePt t="96256" x="3513138" y="3413125"/>
          <p14:tracePt t="96273" x="3543300" y="3360738"/>
          <p14:tracePt t="96290" x="3573463" y="3306763"/>
          <p14:tracePt t="96306" x="3619500" y="3268663"/>
          <p14:tracePt t="96323" x="3657600" y="3238500"/>
          <p14:tracePt t="96340" x="3679825" y="3222625"/>
          <p14:tracePt t="96341" x="3703638" y="3216275"/>
          <p14:tracePt t="96356" x="3711575" y="3200400"/>
          <p14:tracePt t="96373" x="3763963" y="3192463"/>
          <p14:tracePt t="96389" x="3794125" y="3184525"/>
          <p14:tracePt t="96406" x="3825875" y="3178175"/>
          <p14:tracePt t="96423" x="3848100" y="3178175"/>
          <p14:tracePt t="96439" x="3894138" y="3178175"/>
          <p14:tracePt t="96456" x="3916363" y="3178175"/>
          <p14:tracePt t="96473" x="3932238" y="3178175"/>
          <p14:tracePt t="96489" x="3946525" y="3192463"/>
          <p14:tracePt t="96510" x="3954463" y="3200400"/>
          <p14:tracePt t="96523" x="3962400" y="3216275"/>
          <p14:tracePt t="96539" x="3970338" y="3216275"/>
          <p14:tracePt t="96556" x="3984625" y="3230563"/>
          <p14:tracePt t="96573" x="3992563" y="3238500"/>
          <p14:tracePt t="96574" x="4000500" y="3254375"/>
          <p14:tracePt t="96590" x="4022725" y="3292475"/>
          <p14:tracePt t="96606" x="4038600" y="3306763"/>
          <p14:tracePt t="96622" x="4054475" y="3336925"/>
          <p14:tracePt t="96639" x="4060825" y="3375025"/>
          <p14:tracePt t="96656" x="4068763" y="3429000"/>
          <p14:tracePt t="96673" x="4068763" y="3459163"/>
          <p14:tracePt t="96689" x="4084638" y="3513138"/>
          <p14:tracePt t="96706" x="4092575" y="3535363"/>
          <p14:tracePt t="96723" x="4092575" y="3559175"/>
          <p14:tracePt t="96739" x="4092575" y="3573463"/>
          <p14:tracePt t="96756" x="4092575" y="3597275"/>
          <p14:tracePt t="96773" x="4098925" y="3611563"/>
          <p14:tracePt t="96790" x="4098925" y="3627438"/>
          <p14:tracePt t="96806" x="4098925" y="3635375"/>
          <p14:tracePt t="96822" x="4098925" y="3649663"/>
          <p14:tracePt t="96840" x="4098925" y="3673475"/>
          <p14:tracePt t="96856" x="4098925" y="3703638"/>
          <p14:tracePt t="96873" x="4092575" y="3725863"/>
          <p14:tracePt t="96890" x="4084638" y="3733800"/>
          <p14:tracePt t="96906" x="4084638" y="3749675"/>
          <p14:tracePt t="96923" x="4068763" y="3756025"/>
          <p14:tracePt t="96940" x="4060825" y="3763963"/>
          <p14:tracePt t="96942" x="4060825" y="3771900"/>
          <p14:tracePt t="96958" x="4054475" y="3779838"/>
          <p14:tracePt t="97024" x="4046538" y="3779838"/>
          <p14:tracePt t="97254" x="4068763" y="3779838"/>
          <p14:tracePt t="97262" x="4098925" y="3779838"/>
          <p14:tracePt t="97273" x="4130675" y="3771900"/>
          <p14:tracePt t="97290" x="4198938" y="3763963"/>
          <p14:tracePt t="97306" x="4237038" y="3756025"/>
          <p14:tracePt t="97323" x="4283075" y="3756025"/>
          <p14:tracePt t="97326" x="4289425" y="3756025"/>
          <p14:tracePt t="97340" x="4297363" y="3756025"/>
          <p14:tracePt t="97356" x="4305300" y="3756025"/>
          <p14:tracePt t="97486" x="4313238" y="3756025"/>
          <p14:tracePt t="97494" x="4327525" y="3756025"/>
          <p14:tracePt t="97510" x="4359275" y="3756025"/>
          <p14:tracePt t="97518" x="4381500" y="3756025"/>
          <p14:tracePt t="97526" x="4389438" y="3756025"/>
          <p14:tracePt t="97539" x="4403725" y="3756025"/>
          <p14:tracePt t="97556" x="4419600" y="3756025"/>
          <p14:tracePt t="97557" x="4435475" y="3756025"/>
          <p14:tracePt t="97573" x="4465638" y="3756025"/>
          <p14:tracePt t="97590" x="4479925" y="3756025"/>
          <p14:tracePt t="97606" x="4495800" y="3756025"/>
          <p14:tracePt t="97623" x="4511675" y="3756025"/>
          <p14:tracePt t="97639" x="4518025" y="3741738"/>
          <p14:tracePt t="97718" x="4525963" y="3741738"/>
          <p14:tracePt t="97726" x="4533900" y="3741738"/>
          <p14:tracePt t="97750" x="4541838" y="3741738"/>
          <p14:tracePt t="97758" x="4549775" y="3741738"/>
          <p14:tracePt t="97766" x="4556125" y="3741738"/>
          <p14:tracePt t="97782" x="4564063" y="3741738"/>
          <p14:tracePt t="97790" x="4572000" y="3741738"/>
          <p14:tracePt t="97806" x="4579938" y="3741738"/>
          <p14:tracePt t="97823" x="4594225" y="3741738"/>
          <p14:tracePt t="97840" x="4602163" y="3741738"/>
          <p14:tracePt t="97856" x="4632325" y="3741738"/>
          <p14:tracePt t="97873" x="4656138" y="3733800"/>
          <p14:tracePt t="97890" x="4678363" y="3733800"/>
          <p14:tracePt t="97906" x="4702175" y="3733800"/>
          <p14:tracePt t="97923" x="4716463" y="3733800"/>
          <p14:tracePt t="97940" x="4724400" y="3725863"/>
          <p14:tracePt t="97974" x="4732338" y="3725863"/>
          <p14:tracePt t="97982" x="4740275" y="3717925"/>
          <p14:tracePt t="97991" x="4754563" y="3711575"/>
          <p14:tracePt t="98007" x="4784725" y="3703638"/>
          <p14:tracePt t="98022" x="4822825" y="3695700"/>
          <p14:tracePt t="98039" x="4846638" y="3679825"/>
          <p14:tracePt t="98056" x="4876800" y="3679825"/>
          <p14:tracePt t="98073" x="4892675" y="3679825"/>
          <p14:tracePt t="98110" x="4899025" y="3673475"/>
          <p14:tracePt t="98150" x="4899025" y="3665538"/>
          <p14:tracePt t="98158" x="4914900" y="3657600"/>
          <p14:tracePt t="98166" x="4922838" y="3657600"/>
          <p14:tracePt t="98174" x="4930775" y="3641725"/>
          <p14:tracePt t="98191" x="4953000" y="3611563"/>
          <p14:tracePt t="98206" x="4975225" y="3581400"/>
          <p14:tracePt t="98223" x="4991100" y="3559175"/>
          <p14:tracePt t="98239" x="4999038" y="3535363"/>
          <p14:tracePt t="98256" x="5006975" y="3527425"/>
          <p14:tracePt t="98273" x="5006975" y="3497263"/>
          <p14:tracePt t="98294" x="5006975" y="3482975"/>
          <p14:tracePt t="98306" x="5006975" y="3475038"/>
          <p14:tracePt t="98323" x="5006975" y="3459163"/>
          <p14:tracePt t="98339" x="5013325" y="3436938"/>
          <p14:tracePt t="98356" x="5013325" y="3429000"/>
          <p14:tracePt t="98373" x="5006975" y="3398838"/>
          <p14:tracePt t="98390" x="4999038" y="3382963"/>
          <p14:tracePt t="98406" x="4991100" y="3375025"/>
          <p14:tracePt t="98423" x="4983163" y="3360738"/>
          <p14:tracePt t="98439" x="4975225" y="3344863"/>
          <p14:tracePt t="98456" x="4953000" y="3330575"/>
          <p14:tracePt t="98473" x="4906963" y="3314700"/>
          <p14:tracePt t="98490" x="4884738" y="3298825"/>
          <p14:tracePt t="98506" x="4846638" y="3298825"/>
          <p14:tracePt t="98523" x="4808538" y="3298825"/>
          <p14:tracePt t="98526" x="4800600" y="3298825"/>
          <p14:tracePt t="98539" x="4778375" y="3298825"/>
          <p14:tracePt t="98556" x="4746625" y="3298825"/>
          <p14:tracePt t="98573" x="4694238" y="3298825"/>
          <p14:tracePt t="98590" x="4678363" y="3306763"/>
          <p14:tracePt t="98606" x="4632325" y="3330575"/>
          <p14:tracePt t="98623" x="4625975" y="3336925"/>
          <p14:tracePt t="98639" x="4610100" y="3336925"/>
          <p14:tracePt t="98656" x="4594225" y="3344863"/>
          <p14:tracePt t="98673" x="4579938" y="3360738"/>
          <p14:tracePt t="98689" x="4564063" y="3368675"/>
          <p14:tracePt t="98706" x="4549775" y="3382963"/>
          <p14:tracePt t="98723" x="4541838" y="3390900"/>
          <p14:tracePt t="98739" x="4533900" y="3406775"/>
          <p14:tracePt t="98756" x="4511675" y="3436938"/>
          <p14:tracePt t="98774" x="4511675" y="3459163"/>
          <p14:tracePt t="98790" x="4511675" y="3467100"/>
          <p14:tracePt t="98806" x="4511675" y="3475038"/>
          <p14:tracePt t="98823" x="4511675" y="3497263"/>
          <p14:tracePt t="98840" x="4518025" y="3513138"/>
          <p14:tracePt t="98856" x="4518025" y="3535363"/>
          <p14:tracePt t="98873" x="4533900" y="3551238"/>
          <p14:tracePt t="98890" x="4541838" y="3559175"/>
          <p14:tracePt t="98907" x="4579938" y="3597275"/>
          <p14:tracePt t="98923" x="4594225" y="3611563"/>
          <p14:tracePt t="98940" x="4610100" y="3619500"/>
          <p14:tracePt t="98958" x="4625975" y="3627438"/>
          <p14:tracePt t="99238" x="4640263" y="3627438"/>
          <p14:tracePt t="99246" x="4664075" y="3627438"/>
          <p14:tracePt t="99256" x="4678363" y="3627438"/>
          <p14:tracePt t="99273" x="4716463" y="3627438"/>
          <p14:tracePt t="99290" x="4732338" y="3627438"/>
          <p14:tracePt t="99306" x="4740275" y="3627438"/>
          <p14:tracePt t="99323" x="4746625" y="3627438"/>
          <p14:tracePt t="99358" x="4754563" y="3627438"/>
          <p14:tracePt t="99374" x="4762500" y="3627438"/>
          <p14:tracePt t="99382" x="4770438" y="3627438"/>
          <p14:tracePt t="99390" x="4778375" y="3627438"/>
          <p14:tracePt t="99406" x="4816475" y="3627438"/>
          <p14:tracePt t="99423" x="4854575" y="3627438"/>
          <p14:tracePt t="99440" x="4892675" y="3641725"/>
          <p14:tracePt t="99456" x="4930775" y="3641725"/>
          <p14:tracePt t="99473" x="4945063" y="3649663"/>
          <p14:tracePt t="99490" x="4999038" y="3649663"/>
          <p14:tracePt t="99507" x="5013325" y="3649663"/>
          <p14:tracePt t="99523" x="5029200" y="3649663"/>
          <p14:tracePt t="99526" x="5037138" y="3649663"/>
          <p14:tracePt t="99540" x="5051425" y="3657600"/>
          <p14:tracePt t="99556" x="5097463" y="3657600"/>
          <p14:tracePt t="99558" x="5127625" y="3657600"/>
          <p14:tracePt t="99573" x="5159375" y="3657600"/>
          <p14:tracePt t="99575" x="5173663" y="3657600"/>
          <p14:tracePt t="99590" x="5235575" y="3673475"/>
          <p14:tracePt t="99606" x="5295900" y="3679825"/>
          <p14:tracePt t="99623" x="5326063" y="3687763"/>
          <p14:tracePt t="99640" x="5334000" y="3687763"/>
          <p14:tracePt t="99656" x="5349875" y="3687763"/>
          <p14:tracePt t="99673" x="5372100" y="3687763"/>
          <p14:tracePt t="99690" x="5410200" y="3687763"/>
          <p14:tracePt t="99706" x="5486400" y="3711575"/>
          <p14:tracePt t="99723" x="5570538" y="3717925"/>
          <p14:tracePt t="99740" x="5699125" y="3741738"/>
          <p14:tracePt t="99741" x="5745163" y="3741738"/>
          <p14:tracePt t="99756" x="5775325" y="3756025"/>
          <p14:tracePt t="99774" x="5829300" y="3756025"/>
          <p14:tracePt t="99790" x="5859463" y="3756025"/>
          <p14:tracePt t="99823" x="5875338" y="3756025"/>
          <p14:tracePt t="99840" x="5905500" y="3756025"/>
          <p14:tracePt t="99856" x="5973763" y="3756025"/>
          <p14:tracePt t="99873" x="6049963" y="3756025"/>
          <p14:tracePt t="99890" x="6111875" y="3749675"/>
          <p14:tracePt t="99906" x="6142038" y="3749675"/>
          <p14:tracePt t="99923" x="6156325" y="3749675"/>
          <p14:tracePt t="99940" x="6156325" y="3741738"/>
          <p14:tracePt t="99990" x="6180138" y="3725863"/>
          <p14:tracePt t="99998" x="6194425" y="3717925"/>
          <p14:tracePt t="100007" x="6210300" y="3711575"/>
          <p14:tracePt t="100023" x="6240463" y="3687763"/>
          <p14:tracePt t="100041" x="6264275" y="3679825"/>
          <p14:tracePt t="100056" x="6286500" y="3665538"/>
          <p14:tracePt t="100073" x="6294438" y="3657600"/>
          <p14:tracePt t="100090" x="6294438" y="3649663"/>
          <p14:tracePt t="100120" x="6294438" y="3641725"/>
          <p14:tracePt t="100134" x="6294438" y="3635375"/>
          <p14:tracePt t="100142" x="6294438" y="3619500"/>
          <p14:tracePt t="100158" x="6294438" y="3597275"/>
          <p14:tracePt t="100173" x="6308725" y="3565525"/>
          <p14:tracePt t="100190" x="6308725" y="3543300"/>
          <p14:tracePt t="100206" x="6308725" y="3521075"/>
          <p14:tracePt t="100223" x="6302375" y="3475038"/>
          <p14:tracePt t="100239" x="6302375" y="3459163"/>
          <p14:tracePt t="100256" x="6302375" y="3429000"/>
          <p14:tracePt t="100273" x="6294438" y="3406775"/>
          <p14:tracePt t="100290" x="6286500" y="3390900"/>
          <p14:tracePt t="100306" x="6278563" y="3352800"/>
          <p14:tracePt t="100323" x="6264275" y="3322638"/>
          <p14:tracePt t="100340" x="6256338" y="3306763"/>
          <p14:tracePt t="100356" x="6248400" y="3276600"/>
          <p14:tracePt t="100357" x="6248400" y="3268663"/>
          <p14:tracePt t="100374" x="6232525" y="3254375"/>
          <p14:tracePt t="100390" x="6226175" y="3238500"/>
          <p14:tracePt t="100407" x="6218238" y="3230563"/>
          <p14:tracePt t="100423" x="6218238" y="3216275"/>
          <p14:tracePt t="100440" x="6202363" y="3200400"/>
          <p14:tracePt t="100456" x="6202363" y="3192463"/>
          <p14:tracePt t="100473" x="6180138" y="3170238"/>
          <p14:tracePt t="100490" x="6180138" y="3162300"/>
          <p14:tracePt t="100506" x="6164263" y="3146425"/>
          <p14:tracePt t="100523" x="6142038" y="3132138"/>
          <p14:tracePt t="100527" x="6134100" y="3124200"/>
          <p14:tracePt t="100542" x="6134100" y="3116263"/>
          <p14:tracePt t="100556" x="6118225" y="3108325"/>
          <p14:tracePt t="100559" x="6111875" y="3108325"/>
          <p14:tracePt t="100573" x="6080125" y="3086100"/>
          <p14:tracePt t="100590" x="6065838" y="3086100"/>
          <p14:tracePt t="100606" x="6011863" y="3070225"/>
          <p14:tracePt t="100623" x="5997575" y="3070225"/>
          <p14:tracePt t="100640" x="5959475" y="3070225"/>
          <p14:tracePt t="100657" x="5921375" y="3070225"/>
          <p14:tracePt t="100673" x="5889625" y="3070225"/>
          <p14:tracePt t="100689" x="5867400" y="3070225"/>
          <p14:tracePt t="100706" x="5851525" y="3078163"/>
          <p14:tracePt t="100723" x="5837238" y="3078163"/>
          <p14:tracePt t="100740" x="5799138" y="3094038"/>
          <p14:tracePt t="100757" x="5775325" y="3101975"/>
          <p14:tracePt t="100773" x="5699125" y="3124200"/>
          <p14:tracePt t="100790" x="5661025" y="3132138"/>
          <p14:tracePt t="100806" x="5622925" y="3146425"/>
          <p14:tracePt t="100823" x="5592763" y="3170238"/>
          <p14:tracePt t="100840" x="5554663" y="3178175"/>
          <p14:tracePt t="100857" x="5540375" y="3184525"/>
          <p14:tracePt t="100873" x="5516563" y="3192463"/>
          <p14:tracePt t="100890" x="5516563" y="3208338"/>
          <p14:tracePt t="100906" x="5502275" y="3216275"/>
          <p14:tracePt t="100923" x="5486400" y="3230563"/>
          <p14:tracePt t="100942" x="5478463" y="3238500"/>
          <p14:tracePt t="100957" x="5470525" y="3254375"/>
          <p14:tracePt t="100973" x="5464175" y="3268663"/>
          <p14:tracePt t="100990" x="5456238" y="3284538"/>
          <p14:tracePt t="101006" x="5440363" y="3306763"/>
          <p14:tracePt t="101023" x="5432425" y="3322638"/>
          <p14:tracePt t="101040" x="5410200" y="3336925"/>
          <p14:tracePt t="101056" x="5410200" y="3360738"/>
          <p14:tracePt t="101073" x="5402263" y="3368675"/>
          <p14:tracePt t="101089" x="5394325" y="3382963"/>
          <p14:tracePt t="101106" x="5394325" y="3398838"/>
          <p14:tracePt t="101123" x="5387975" y="3406775"/>
          <p14:tracePt t="101140" x="5387975" y="3413125"/>
          <p14:tracePt t="101157" x="5387975" y="3436938"/>
          <p14:tracePt t="101174" x="5387975" y="3459163"/>
          <p14:tracePt t="101189" x="5387975" y="3475038"/>
          <p14:tracePt t="101206" x="5387975" y="3482975"/>
          <p14:tracePt t="101223" x="5387975" y="3497263"/>
          <p14:tracePt t="101241" x="5387975" y="3521075"/>
          <p14:tracePt t="101256" x="5387975" y="3535363"/>
          <p14:tracePt t="101274" x="5394325" y="3551238"/>
          <p14:tracePt t="101290" x="5394325" y="3573463"/>
          <p14:tracePt t="101306" x="5402263" y="3581400"/>
          <p14:tracePt t="101323" x="5410200" y="3597275"/>
          <p14:tracePt t="101350" x="5418138" y="3603625"/>
          <p14:tracePt t="101358" x="5426075" y="3603625"/>
          <p14:tracePt t="101375" x="5426075" y="3619500"/>
          <p14:tracePt t="101407" x="5432425" y="3627438"/>
          <p14:tracePt t="101414" x="5440363" y="3641725"/>
          <p14:tracePt t="101430" x="5448300" y="3641725"/>
          <p14:tracePt t="101446" x="5448300" y="3649663"/>
          <p14:tracePt t="101462" x="5464175" y="3657600"/>
          <p14:tracePt t="101494" x="5470525" y="3657600"/>
          <p14:tracePt t="101502" x="5478463" y="3665538"/>
          <p14:tracePt t="101510" x="5486400" y="3665538"/>
          <p14:tracePt t="101526" x="5494338" y="3673475"/>
          <p14:tracePt t="101544" x="5508625" y="3679825"/>
          <p14:tracePt t="101558" x="5516563" y="3679825"/>
          <p14:tracePt t="101574" x="5524500" y="3695700"/>
          <p14:tracePt t="101590" x="5540375" y="3695700"/>
          <p14:tracePt t="101606" x="5554663" y="3695700"/>
          <p14:tracePt t="101624" x="5600700" y="3711575"/>
          <p14:tracePt t="101640" x="5608638" y="3711575"/>
          <p14:tracePt t="101657" x="5630863" y="3717925"/>
          <p14:tracePt t="101674" x="5661025" y="3725863"/>
          <p14:tracePt t="101690" x="5692775" y="3733800"/>
          <p14:tracePt t="101706" x="5722938" y="3733800"/>
          <p14:tracePt t="101723" x="5768975" y="3733800"/>
          <p14:tracePt t="101740" x="5799138" y="3733800"/>
          <p14:tracePt t="101743" x="5813425" y="3733800"/>
          <p14:tracePt t="101757" x="5829300" y="3733800"/>
          <p14:tracePt t="101774" x="5845175" y="3733800"/>
          <p14:tracePt t="101791" x="5851525" y="3733800"/>
          <p14:tracePt t="101823" x="5859463" y="3733800"/>
          <p14:tracePt t="101862" x="5875338" y="3733800"/>
          <p14:tracePt t="101886" x="5883275" y="3733800"/>
          <p14:tracePt t="101998" x="5897563" y="3733800"/>
          <p14:tracePt t="102014" x="5905500" y="3733800"/>
          <p14:tracePt t="102022" x="5905500" y="3725863"/>
          <p14:tracePt t="102030" x="5905500" y="3717925"/>
          <p14:tracePt t="102046" x="5913438" y="3703638"/>
          <p14:tracePt t="102062" x="5913438" y="3695700"/>
          <p14:tracePt t="102073" x="5921375" y="3679825"/>
          <p14:tracePt t="102094" x="5921375" y="3657600"/>
          <p14:tracePt t="102106" x="5921375" y="3649663"/>
          <p14:tracePt t="102124" x="5921375" y="3627438"/>
          <p14:tracePt t="102140" x="5921375" y="3597275"/>
          <p14:tracePt t="102143" x="5921375" y="3581400"/>
          <p14:tracePt t="102157" x="5921375" y="3535363"/>
          <p14:tracePt t="102174" x="5921375" y="3489325"/>
          <p14:tracePt t="102190" x="5921375" y="3451225"/>
          <p14:tracePt t="102206" x="5921375" y="3429000"/>
          <p14:tracePt t="102223" x="5921375" y="3398838"/>
          <p14:tracePt t="102240" x="5921375" y="3368675"/>
          <p14:tracePt t="102257" x="5921375" y="3352800"/>
          <p14:tracePt t="102274" x="5921375" y="3330575"/>
          <p14:tracePt t="102290" x="5921375" y="3314700"/>
          <p14:tracePt t="102306" x="5921375" y="3292475"/>
          <p14:tracePt t="102323" x="5921375" y="3268663"/>
          <p14:tracePt t="102340" x="5921375" y="3246438"/>
          <p14:tracePt t="102357" x="5921375" y="3238500"/>
          <p14:tracePt t="102534" x="5921375" y="3268663"/>
          <p14:tracePt t="102543" x="5921375" y="3298825"/>
          <p14:tracePt t="102550" x="5921375" y="3330575"/>
          <p14:tracePt t="102558" x="5921375" y="3360738"/>
          <p14:tracePt t="102575" x="5921375" y="3444875"/>
          <p14:tracePt t="102590" x="5905500" y="3521075"/>
          <p14:tracePt t="102606" x="5897563" y="3581400"/>
          <p14:tracePt t="102623" x="5889625" y="3627438"/>
          <p14:tracePt t="102640" x="5889625" y="3641725"/>
          <p14:tracePt t="102657" x="5889625" y="3657600"/>
          <p14:tracePt t="102886" x="5913438" y="3657600"/>
          <p14:tracePt t="102894" x="5935663" y="3641725"/>
          <p14:tracePt t="102902" x="5973763" y="3619500"/>
          <p14:tracePt t="102910" x="5997575" y="3611563"/>
          <p14:tracePt t="102923" x="6019800" y="3589338"/>
          <p14:tracePt t="102940" x="6057900" y="3565525"/>
          <p14:tracePt t="102957" x="6080125" y="3543300"/>
          <p14:tracePt t="102959" x="6088063" y="3527425"/>
          <p14:tracePt t="102974" x="6088063" y="3505200"/>
          <p14:tracePt t="102991" x="6111875" y="3467100"/>
          <p14:tracePt t="103006" x="6111875" y="3451225"/>
          <p14:tracePt t="103023" x="6118225" y="3444875"/>
          <p14:tracePt t="103040" x="6118225" y="3436938"/>
          <p14:tracePt t="103057" x="6126163" y="3429000"/>
          <p14:tracePt t="103078" x="6126163" y="3421063"/>
          <p14:tracePt t="103090" x="6142038" y="3406775"/>
          <p14:tracePt t="103107" x="6142038" y="3398838"/>
          <p14:tracePt t="103123" x="6142038" y="3390900"/>
          <p14:tracePt t="103140" x="6142038" y="3382963"/>
          <p14:tracePt t="103159" x="6149975" y="3368675"/>
          <p14:tracePt t="103192" x="6149975" y="3360738"/>
          <p14:tracePt t="103206" x="6156325" y="3352800"/>
          <p14:tracePt t="103223" x="6156325" y="3344863"/>
          <p14:tracePt t="106120" x="0" y="0"/>
        </p14:tracePtLst>
        <p14:tracePtLst>
          <p14:tracePt t="112255" x="6416675" y="4732338"/>
          <p14:tracePt t="112271" x="6408738" y="4732338"/>
          <p14:tracePt t="112510" x="6430963" y="4732338"/>
          <p14:tracePt t="112518" x="6477000" y="4732338"/>
          <p14:tracePt t="112526" x="6530975" y="4732338"/>
          <p14:tracePt t="112541" x="6651625" y="4732338"/>
          <p14:tracePt t="112558" x="6721475" y="4732338"/>
          <p14:tracePt t="112575" x="6873875" y="4732338"/>
          <p14:tracePt t="112591" x="6942138" y="4732338"/>
          <p14:tracePt t="112608" x="6994525" y="4732338"/>
          <p14:tracePt t="112624" x="7026275" y="4732338"/>
          <p14:tracePt t="112641" x="7048500" y="4732338"/>
          <p14:tracePt t="112658" x="7094538" y="4732338"/>
          <p14:tracePt t="112675" x="7132638" y="4732338"/>
          <p14:tracePt t="112691" x="7146925" y="4732338"/>
          <p14:tracePt t="112708" x="7170738" y="4732338"/>
          <p14:tracePt t="112806" x="7185025" y="4732338"/>
          <p14:tracePt t="112814" x="7192963" y="4724400"/>
          <p14:tracePt t="112824" x="7200900" y="4724400"/>
          <p14:tracePt t="112841" x="7216775" y="4702175"/>
          <p14:tracePt t="112858" x="7223125" y="4678363"/>
          <p14:tracePt t="112875" x="7231063" y="4678363"/>
          <p14:tracePt t="112891" x="7231063" y="4656138"/>
          <p14:tracePt t="112908" x="7231063" y="4640263"/>
          <p14:tracePt t="112924" x="7231063" y="4625975"/>
          <p14:tracePt t="112941" x="7216775" y="4579938"/>
          <p14:tracePt t="112958" x="7200900" y="4549775"/>
          <p14:tracePt t="112975" x="7185025" y="4518025"/>
          <p14:tracePt t="112991" x="7178675" y="4479925"/>
          <p14:tracePt t="113008" x="7146925" y="4435475"/>
          <p14:tracePt t="113024" x="7132638" y="4403725"/>
          <p14:tracePt t="113041" x="7102475" y="4351338"/>
          <p14:tracePt t="113058" x="7086600" y="4321175"/>
          <p14:tracePt t="113075" x="7048500" y="4283075"/>
          <p14:tracePt t="113091" x="7032625" y="4267200"/>
          <p14:tracePt t="113095" x="7018338" y="4259263"/>
          <p14:tracePt t="113108" x="7010400" y="4251325"/>
          <p14:tracePt t="113124" x="6980238" y="4237038"/>
          <p14:tracePt t="113126" x="6980238" y="4229100"/>
          <p14:tracePt t="113142" x="6950075" y="4221163"/>
          <p14:tracePt t="113157" x="6934200" y="4213225"/>
          <p14:tracePt t="113174" x="6904038" y="4198938"/>
          <p14:tracePt t="113191" x="6888163" y="4191000"/>
          <p14:tracePt t="113208" x="6850063" y="4175125"/>
          <p14:tracePt t="113224" x="6819900" y="4168775"/>
          <p14:tracePt t="113241" x="6804025" y="4160838"/>
          <p14:tracePt t="113258" x="6789738" y="4160838"/>
          <p14:tracePt t="113274" x="6773863" y="4160838"/>
          <p14:tracePt t="113291" x="6743700" y="4160838"/>
          <p14:tracePt t="113308" x="6713538" y="4160838"/>
          <p14:tracePt t="113324" x="6675438" y="4160838"/>
          <p14:tracePt t="113341" x="6607175" y="4160838"/>
          <p14:tracePt t="113358" x="6575425" y="4160838"/>
          <p14:tracePt t="113374" x="6545263" y="4160838"/>
          <p14:tracePt t="113391" x="6523038" y="4160838"/>
          <p14:tracePt t="113408" x="6492875" y="4168775"/>
          <p14:tracePt t="113424" x="6461125" y="4183063"/>
          <p14:tracePt t="113441" x="6438900" y="4198938"/>
          <p14:tracePt t="113458" x="6430963" y="4198938"/>
          <p14:tracePt t="113474" x="6378575" y="4229100"/>
          <p14:tracePt t="113491" x="6354763" y="4244975"/>
          <p14:tracePt t="113508" x="6324600" y="4267200"/>
          <p14:tracePt t="113524" x="6294438" y="4275138"/>
          <p14:tracePt t="113526" x="6270625" y="4289425"/>
          <p14:tracePt t="113541" x="6248400" y="4313238"/>
          <p14:tracePt t="113558" x="6218238" y="4343400"/>
          <p14:tracePt t="113574" x="6188075" y="4373563"/>
          <p14:tracePt t="113591" x="6180138" y="4397375"/>
          <p14:tracePt t="113608" x="6172200" y="4427538"/>
          <p14:tracePt t="113624" x="6156325" y="4449763"/>
          <p14:tracePt t="113641" x="6149975" y="4479925"/>
          <p14:tracePt t="113658" x="6142038" y="4511675"/>
          <p14:tracePt t="113674" x="6134100" y="4541838"/>
          <p14:tracePt t="113691" x="6134100" y="4572000"/>
          <p14:tracePt t="113708" x="6134100" y="4594225"/>
          <p14:tracePt t="113724" x="6134100" y="4618038"/>
          <p14:tracePt t="113725" x="6134100" y="4632325"/>
          <p14:tracePt t="113741" x="6134100" y="4656138"/>
          <p14:tracePt t="113758" x="6142038" y="4670425"/>
          <p14:tracePt t="113774" x="6149975" y="4694238"/>
          <p14:tracePt t="113791" x="6172200" y="4724400"/>
          <p14:tracePt t="113808" x="6210300" y="4746625"/>
          <p14:tracePt t="113824" x="6248400" y="4762500"/>
          <p14:tracePt t="113841" x="6278563" y="4778375"/>
          <p14:tracePt t="113858" x="6408738" y="4816475"/>
          <p14:tracePt t="113874" x="6477000" y="4822825"/>
          <p14:tracePt t="113891" x="6553200" y="4830763"/>
          <p14:tracePt t="113908" x="6607175" y="4838700"/>
          <p14:tracePt t="113924" x="6645275" y="4846638"/>
          <p14:tracePt t="113926" x="6659563" y="4846638"/>
          <p14:tracePt t="113941" x="6675438" y="4846638"/>
          <p14:tracePt t="113958" x="6705600" y="4846638"/>
          <p14:tracePt t="113975" x="6751638" y="4846638"/>
          <p14:tracePt t="113991" x="6789738" y="4846638"/>
          <p14:tracePt t="114008" x="6819900" y="4846638"/>
          <p14:tracePt t="114024" x="6858000" y="4830763"/>
          <p14:tracePt t="114041" x="6880225" y="4816475"/>
          <p14:tracePt t="114058" x="6888163" y="4800600"/>
          <p14:tracePt t="114074" x="6904038" y="4792663"/>
          <p14:tracePt t="114091" x="6904038" y="4784725"/>
          <p14:tracePt t="114108" x="6918325" y="4770438"/>
          <p14:tracePt t="114134" x="6926263" y="4762500"/>
          <p14:tracePt t="114150" x="6934200" y="4762500"/>
          <p14:tracePt t="114159" x="6934200" y="4754563"/>
          <p14:tracePt t="114174" x="6942138" y="4754563"/>
          <p14:tracePt t="117063" x="0" y="0"/>
        </p14:tracePtLst>
        <p14:tracePtLst>
          <p14:tracePt t="119767" x="3673475" y="3673475"/>
          <p14:tracePt t="119911" x="3679825" y="3673475"/>
          <p14:tracePt t="119928" x="3717925" y="3665538"/>
          <p14:tracePt t="119934" x="3756025" y="3649663"/>
          <p14:tracePt t="119942" x="3794125" y="3649663"/>
          <p14:tracePt t="119958" x="3870325" y="3641725"/>
          <p14:tracePt t="119975" x="3924300" y="3641725"/>
          <p14:tracePt t="119992" x="3954463" y="3641725"/>
          <p14:tracePt t="120008" x="3978275" y="3641725"/>
          <p14:tracePt t="120025" x="3984625" y="3641725"/>
          <p14:tracePt t="120238" x="3992563" y="3641725"/>
          <p14:tracePt t="120255" x="3978275" y="3641725"/>
          <p14:tracePt t="120262" x="3946525" y="3641725"/>
          <p14:tracePt t="120278" x="3894138" y="3641725"/>
          <p14:tracePt t="120286" x="3878263" y="3641725"/>
          <p14:tracePt t="120294" x="3870325" y="3641725"/>
          <p14:tracePt t="120309" x="3863975" y="3641725"/>
          <p14:tracePt t="120343" x="3856038" y="3641725"/>
          <p14:tracePt t="120360" x="3848100" y="3649663"/>
          <p14:tracePt t="120366" x="3832225" y="3649663"/>
          <p14:tracePt t="120375" x="3794125" y="3657600"/>
          <p14:tracePt t="120392" x="3733800" y="3657600"/>
          <p14:tracePt t="120408" x="3673475" y="3657600"/>
          <p14:tracePt t="120425" x="3641725" y="3657600"/>
          <p14:tracePt t="120526" x="3635375" y="3665538"/>
          <p14:tracePt t="120534" x="3611563" y="3673475"/>
          <p14:tracePt t="120542" x="3597275" y="3673475"/>
          <p14:tracePt t="120559" x="3559175" y="3687763"/>
          <p14:tracePt t="120575" x="3535363" y="3695700"/>
          <p14:tracePt t="120895" x="3535363" y="3703638"/>
          <p14:tracePt t="120902" x="3551238" y="3703638"/>
          <p14:tracePt t="120910" x="3581400" y="3703638"/>
          <p14:tracePt t="120925" x="3657600" y="3703638"/>
          <p14:tracePt t="120942" x="3717925" y="3703638"/>
          <p14:tracePt t="120959" x="3749675" y="3703638"/>
          <p14:tracePt t="120975" x="3832225" y="3703638"/>
          <p14:tracePt t="120992" x="3856038" y="3703638"/>
          <p14:tracePt t="121009" x="3870325" y="3703638"/>
          <p14:tracePt t="121025" x="3878263" y="3703638"/>
          <p14:tracePt t="121042" x="3886200" y="3703638"/>
          <p14:tracePt t="121058" x="3894138" y="3703638"/>
          <p14:tracePt t="122799" x="0" y="0"/>
        </p14:tracePtLst>
        <p14:tracePtLst>
          <p14:tracePt t="123647" x="3565525" y="3086100"/>
          <p14:tracePt t="123878" x="3589338" y="3086100"/>
          <p14:tracePt t="123887" x="3619500" y="3086100"/>
          <p14:tracePt t="123894" x="3649663" y="3086100"/>
          <p14:tracePt t="123909" x="3725863" y="3086100"/>
          <p14:tracePt t="123925" x="3749675" y="3086100"/>
          <p14:tracePt t="123942" x="3817938" y="3094038"/>
          <p14:tracePt t="123959" x="3825875" y="3094038"/>
          <p14:tracePt t="123976" x="3840163" y="3094038"/>
          <p14:tracePt t="124263" x="3848100" y="3101975"/>
          <p14:tracePt t="124303" x="3863975" y="3101975"/>
          <p14:tracePt t="124334" x="3870325" y="3101975"/>
          <p14:tracePt t="124350" x="3878263" y="3101975"/>
          <p14:tracePt t="124366" x="3886200" y="3101975"/>
          <p14:tracePt t="125664" x="0" y="0"/>
        </p14:tracePtLst>
        <p14:tracePtLst>
          <p14:tracePt t="127487" x="4130675" y="5965825"/>
          <p14:tracePt t="127766" x="4198938" y="5951538"/>
          <p14:tracePt t="127774" x="4259263" y="5951538"/>
          <p14:tracePt t="127782" x="4335463" y="5959475"/>
          <p14:tracePt t="127793" x="4389438" y="5959475"/>
          <p14:tracePt t="127809" x="4487863" y="5965825"/>
          <p14:tracePt t="127826" x="4594225" y="5989638"/>
          <p14:tracePt t="127843" x="4640263" y="5989638"/>
          <p14:tracePt t="127859" x="4664075" y="5989638"/>
          <p14:tracePt t="127876" x="4678363" y="5989638"/>
          <p14:tracePt t="128167" x="4686300" y="5989638"/>
          <p14:tracePt t="128168" x="0" y="0"/>
        </p14:tracePtLst>
        <p14:tracePtLst>
          <p14:tracePt t="130607" x="3398838" y="4708525"/>
          <p14:tracePt t="130742" x="3459163" y="4708525"/>
          <p14:tracePt t="130750" x="3535363" y="4708525"/>
          <p14:tracePt t="130759" x="3619500" y="4724400"/>
          <p14:tracePt t="130777" x="3802063" y="4746625"/>
          <p14:tracePt t="130793" x="3992563" y="4746625"/>
          <p14:tracePt t="130809" x="4198938" y="4746625"/>
          <p14:tracePt t="130826" x="4427538" y="4746625"/>
          <p14:tracePt t="130843" x="4556125" y="4746625"/>
          <p14:tracePt t="130860" x="4648200" y="4746625"/>
          <p14:tracePt t="130862" x="4678363" y="4746625"/>
          <p14:tracePt t="130876" x="4716463" y="4746625"/>
          <p14:tracePt t="130880" x="4724400" y="4746625"/>
          <p14:tracePt t="130893" x="4762500" y="4746625"/>
          <p14:tracePt t="130910" x="4784725" y="4746625"/>
          <p14:tracePt t="130926" x="4800600" y="4746625"/>
          <p14:tracePt t="131598" x="4816475" y="4754563"/>
          <p14:tracePt t="131615" x="4906963" y="4816475"/>
          <p14:tracePt t="131616" x="0" y="0"/>
        </p14:tracePtLst>
        <p14:tracePtLst>
          <p14:tracePt t="132655" x="5494338" y="5341938"/>
          <p14:tracePt t="132670" x="5486400" y="5341938"/>
          <p14:tracePt t="132678" x="5478463" y="5341938"/>
          <p14:tracePt t="132693" x="5470525" y="5341938"/>
          <p14:tracePt t="132727" x="5464175" y="5341938"/>
          <p14:tracePt t="132782" x="5456238" y="5341938"/>
          <p14:tracePt t="132806" x="5440363" y="5341938"/>
          <p14:tracePt t="132814" x="5440363" y="5349875"/>
          <p14:tracePt t="132822" x="5426075" y="5364163"/>
          <p14:tracePt t="132830" x="5426075" y="5372100"/>
          <p14:tracePt t="132846" x="5410200" y="5410200"/>
          <p14:tracePt t="132860" x="5410200" y="5432425"/>
          <p14:tracePt t="132877" x="5387975" y="5494338"/>
          <p14:tracePt t="132894" x="5387975" y="5532438"/>
          <p14:tracePt t="132910" x="5380038" y="5570538"/>
          <p14:tracePt t="132926" x="5380038" y="5600700"/>
          <p14:tracePt t="132944" x="5364163" y="5646738"/>
          <p14:tracePt t="132960" x="5364163" y="5684838"/>
          <p14:tracePt t="132977" x="5356225" y="5730875"/>
          <p14:tracePt t="132993" x="5356225" y="5768975"/>
          <p14:tracePt t="133010" x="5349875" y="5807075"/>
          <p14:tracePt t="133027" x="5334000" y="5837238"/>
          <p14:tracePt t="133043" x="5334000" y="5867400"/>
          <p14:tracePt t="133047" x="5334000" y="5883275"/>
          <p14:tracePt t="133060" x="5334000" y="5905500"/>
          <p14:tracePt t="133077" x="5334000" y="5943600"/>
          <p14:tracePt t="133093" x="5334000" y="5965825"/>
          <p14:tracePt t="133110" x="5334000" y="6011863"/>
          <p14:tracePt t="133126" x="5334000" y="6042025"/>
          <p14:tracePt t="133143" x="5334000" y="6073775"/>
          <p14:tracePt t="133160" x="5334000" y="6096000"/>
          <p14:tracePt t="133176" x="5341938" y="6118225"/>
          <p14:tracePt t="133193" x="5341938" y="6149975"/>
          <p14:tracePt t="133210" x="5356225" y="6172200"/>
          <p14:tracePt t="133227" x="5364163" y="6180138"/>
          <p14:tracePt t="133243" x="5372100" y="6210300"/>
          <p14:tracePt t="133260" x="5380038" y="6226175"/>
          <p14:tracePt t="133263" x="5394325" y="6232525"/>
          <p14:tracePt t="133277" x="5402263" y="6240463"/>
          <p14:tracePt t="133295" x="5402263" y="6248400"/>
          <p14:tracePt t="133310" x="5410200" y="6256338"/>
          <p14:tracePt t="133327" x="5418138" y="6264275"/>
          <p14:tracePt t="133350" x="5418138" y="6270625"/>
          <p14:tracePt t="133366" x="5418138" y="6278563"/>
          <p14:tracePt t="133377" x="5418138" y="6286500"/>
          <p14:tracePt t="133406" x="5426075" y="6286500"/>
          <p14:tracePt t="133487" x="5432425" y="6286500"/>
          <p14:tracePt t="133502" x="5456238" y="6294438"/>
          <p14:tracePt t="133511" x="5470525" y="6294438"/>
          <p14:tracePt t="133518" x="5494338" y="6294438"/>
          <p14:tracePt t="133534" x="5508625" y="6294438"/>
          <p14:tracePt t="133543" x="5516563" y="6294438"/>
          <p14:tracePt t="133566" x="5524500" y="6294438"/>
          <p14:tracePt t="133582" x="5532438" y="6294438"/>
          <p14:tracePt t="133607" x="5540375" y="6294438"/>
          <p14:tracePt t="133623" x="5546725" y="6294438"/>
          <p14:tracePt t="133631" x="5554663" y="6294438"/>
          <p14:tracePt t="133643" x="5562600" y="6294438"/>
          <p14:tracePt t="133662" x="5570538" y="6294438"/>
          <p14:tracePt t="133702" x="5578475" y="6294438"/>
          <p14:tracePt t="133719" x="5592763" y="6294438"/>
          <p14:tracePt t="133734" x="5608638" y="6294438"/>
          <p14:tracePt t="133742" x="5622925" y="6286500"/>
          <p14:tracePt t="133750" x="5630863" y="6278563"/>
          <p14:tracePt t="133760" x="5638800" y="6278563"/>
          <p14:tracePt t="133776" x="5668963" y="6264275"/>
          <p14:tracePt t="133793" x="5684838" y="6256338"/>
          <p14:tracePt t="133810" x="5699125" y="6240463"/>
          <p14:tracePt t="133827" x="5715000" y="6226175"/>
          <p14:tracePt t="133843" x="5730875" y="6226175"/>
          <p14:tracePt t="133860" x="5753100" y="6210300"/>
          <p14:tracePt t="133862" x="5761038" y="6210300"/>
          <p14:tracePt t="133877" x="5775325" y="6202363"/>
          <p14:tracePt t="133893" x="5791200" y="6180138"/>
          <p14:tracePt t="133910" x="5813425" y="6172200"/>
          <p14:tracePt t="133926" x="5837238" y="6156325"/>
          <p14:tracePt t="133943" x="5859463" y="6142038"/>
          <p14:tracePt t="133960" x="5867400" y="6134100"/>
          <p14:tracePt t="133977" x="5875338" y="6126163"/>
          <p14:tracePt t="134006" x="5883275" y="6118225"/>
          <p14:tracePt t="134078" x="5889625" y="6118225"/>
          <p14:tracePt t="134094" x="5897563" y="6111875"/>
          <p14:tracePt t="134103" x="5905500" y="6103938"/>
          <p14:tracePt t="134222" x="5913438" y="6103938"/>
          <p14:tracePt t="134302" x="5935663" y="6103938"/>
          <p14:tracePt t="134312" x="0" y="0"/>
        </p14:tracePtLst>
        <p14:tracePtLst>
          <p14:tracePt t="135191" x="6454775" y="5943600"/>
          <p14:tracePt t="135198" x="6454775" y="5981700"/>
          <p14:tracePt t="135210" x="6454775" y="6019800"/>
          <p14:tracePt t="135227" x="6454775" y="6073775"/>
          <p14:tracePt t="135243" x="6454775" y="6103938"/>
          <p14:tracePt t="135260" x="6454775" y="6126163"/>
          <p14:tracePt t="136655" x="6454775" y="6134100"/>
          <p14:tracePt t="136665" x="6492875" y="6134100"/>
          <p14:tracePt t="136671" x="6569075" y="6149975"/>
          <p14:tracePt t="136672" x="0" y="0"/>
        </p14:tracePtLst>
        <p14:tracePtLst>
          <p14:tracePt t="138775" x="7826375" y="5540375"/>
          <p14:tracePt t="138798" x="7818438" y="5540375"/>
          <p14:tracePt t="138806" x="7802563" y="5540375"/>
          <p14:tracePt t="138814" x="7780338" y="5540375"/>
          <p14:tracePt t="138827" x="7764463" y="5540375"/>
          <p14:tracePt t="138844" x="7718425" y="5540375"/>
          <p14:tracePt t="138846" x="7696200" y="5540375"/>
          <p14:tracePt t="138861" x="7688263" y="5540375"/>
          <p14:tracePt t="138878" x="7642225" y="5540375"/>
          <p14:tracePt t="138894" x="7604125" y="5540375"/>
          <p14:tracePt t="138910" x="7573963" y="5540375"/>
          <p14:tracePt t="138927" x="7551738" y="5554663"/>
          <p14:tracePt t="138944" x="7527925" y="5578475"/>
          <p14:tracePt t="138961" x="7505700" y="5600700"/>
          <p14:tracePt t="138977" x="7483475" y="5622925"/>
          <p14:tracePt t="138994" x="7459663" y="5654675"/>
          <p14:tracePt t="139010" x="7437438" y="5692775"/>
          <p14:tracePt t="139027" x="7421563" y="5722938"/>
          <p14:tracePt t="139044" x="7407275" y="5745163"/>
          <p14:tracePt t="139045" x="7399338" y="5745163"/>
          <p14:tracePt t="139060" x="7391400" y="5753100"/>
          <p14:tracePt t="139077" x="7375525" y="5783263"/>
          <p14:tracePt t="139094" x="7353300" y="5807075"/>
          <p14:tracePt t="139110" x="7345363" y="5829300"/>
          <p14:tracePt t="139127" x="7345363" y="5845175"/>
          <p14:tracePt t="139144" x="7331075" y="5875338"/>
          <p14:tracePt t="139161" x="7331075" y="5905500"/>
          <p14:tracePt t="139177" x="7331075" y="5943600"/>
          <p14:tracePt t="139194" x="7331075" y="5965825"/>
          <p14:tracePt t="139211" x="7331075" y="5997575"/>
          <p14:tracePt t="139214" x="7331075" y="6011863"/>
          <p14:tracePt t="139228" x="7337425" y="6027738"/>
          <p14:tracePt t="139244" x="7353300" y="6057900"/>
          <p14:tracePt t="139247" x="7361238" y="6065838"/>
          <p14:tracePt t="139262" x="7375525" y="6088063"/>
          <p14:tracePt t="139278" x="7391400" y="6103938"/>
          <p14:tracePt t="139294" x="7407275" y="6118225"/>
          <p14:tracePt t="139310" x="7413625" y="6126163"/>
          <p14:tracePt t="139327" x="7429500" y="6134100"/>
          <p14:tracePt t="139344" x="7459663" y="6134100"/>
          <p14:tracePt t="139361" x="7513638" y="6134100"/>
          <p14:tracePt t="139377" x="7551738" y="6134100"/>
          <p14:tracePt t="139394" x="7581900" y="6134100"/>
          <p14:tracePt t="139411" x="7673975" y="6134100"/>
          <p14:tracePt t="139427" x="7704138" y="6134100"/>
          <p14:tracePt t="139444" x="7734300" y="6134100"/>
          <p14:tracePt t="139446" x="7742238" y="6134100"/>
          <p14:tracePt t="139461" x="7756525" y="6126163"/>
          <p14:tracePt t="139477" x="7788275" y="6118225"/>
          <p14:tracePt t="139494" x="7826375" y="6111875"/>
          <p14:tracePt t="139510" x="7856538" y="6096000"/>
          <p14:tracePt t="139527" x="7894638" y="6080125"/>
          <p14:tracePt t="139544" x="7916863" y="6065838"/>
          <p14:tracePt t="139561" x="7940675" y="6049963"/>
          <p14:tracePt t="139577" x="7954963" y="6035675"/>
          <p14:tracePt t="139594" x="7978775" y="6019800"/>
          <p14:tracePt t="139611" x="7993063" y="6003925"/>
          <p14:tracePt t="139627" x="8008938" y="6003925"/>
          <p14:tracePt t="139663" x="8008938" y="5997575"/>
          <p14:tracePt t="139670" x="8008938" y="5989638"/>
          <p14:tracePt t="139686" x="8023225" y="5989638"/>
          <p14:tracePt t="141151" x="0" y="0"/>
        </p14:tracePtLst>
        <p14:tracePtLst>
          <p14:tracePt t="142879" x="5578475" y="6111875"/>
          <p14:tracePt t="142943" x="5622925" y="6118225"/>
          <p14:tracePt t="142950" x="5684838" y="6126163"/>
          <p14:tracePt t="142961" x="5745163" y="6134100"/>
          <p14:tracePt t="142978" x="5875338" y="6202363"/>
          <p14:tracePt t="142994" x="6003925" y="6248400"/>
          <p14:tracePt t="143011" x="6134100" y="6264275"/>
          <p14:tracePt t="143014" x="6180138" y="6270625"/>
          <p14:tracePt t="143028" x="6240463" y="6286500"/>
          <p14:tracePt t="143030" x="6324600" y="6294438"/>
          <p14:tracePt t="143044" x="6378575" y="6302375"/>
          <p14:tracePt t="143061" x="6621463" y="6332538"/>
          <p14:tracePt t="143078" x="6721475" y="6378575"/>
          <p14:tracePt t="143094" x="6765925" y="6378575"/>
          <p14:tracePt t="143111" x="6956425" y="6384925"/>
          <p14:tracePt t="143128" x="7070725" y="6384925"/>
          <p14:tracePt t="143144" x="7231063" y="6384925"/>
          <p14:tracePt t="143161" x="7391400" y="6384925"/>
          <p14:tracePt t="143178" x="7535863" y="6384925"/>
          <p14:tracePt t="143194" x="7650163" y="6384925"/>
          <p14:tracePt t="143211" x="7704138" y="6384925"/>
          <p14:tracePt t="143215" x="7726363" y="6384925"/>
          <p14:tracePt t="143231" x="7764463" y="6378575"/>
          <p14:tracePt t="143244" x="7772400" y="6378575"/>
          <p14:tracePt t="143262" x="7780338" y="6378575"/>
          <p14:tracePt t="143318" x="7788275" y="6378575"/>
          <p14:tracePt t="143326" x="7802563" y="6370638"/>
          <p14:tracePt t="143334" x="7818438" y="6370638"/>
          <p14:tracePt t="143344" x="7840663" y="6362700"/>
          <p14:tracePt t="143361" x="7864475" y="6354763"/>
          <p14:tracePt t="143447" x="7870825" y="6354763"/>
          <p14:tracePt t="143766" x="0" y="0"/>
        </p14:tracePtLst>
        <p14:tracePtLst>
          <p14:tracePt t="144711" x="6438900" y="4868863"/>
          <p14:tracePt t="144782" x="6446838" y="4868863"/>
          <p14:tracePt t="144790" x="6461125" y="4854575"/>
          <p14:tracePt t="144798" x="6484938" y="4854575"/>
          <p14:tracePt t="144811" x="6499225" y="4854575"/>
          <p14:tracePt t="144828" x="6523038" y="4854575"/>
          <p14:tracePt t="144844" x="6575425" y="4846638"/>
          <p14:tracePt t="144847" x="6591300" y="4846638"/>
          <p14:tracePt t="144861" x="6629400" y="4838700"/>
          <p14:tracePt t="144878" x="6659563" y="4830763"/>
          <p14:tracePt t="144894" x="6727825" y="4822825"/>
          <p14:tracePt t="144911" x="6773863" y="4816475"/>
          <p14:tracePt t="144928" x="6804025" y="4816475"/>
          <p14:tracePt t="144944" x="6804025" y="4808538"/>
          <p14:tracePt t="145038" x="6819900" y="4808538"/>
          <p14:tracePt t="145086" x="6835775" y="4808538"/>
          <p14:tracePt t="145094" x="6835775" y="4800600"/>
          <p14:tracePt t="145110" x="6842125" y="4800600"/>
          <p14:tracePt t="145895" x="0" y="0"/>
        </p14:tracePtLst>
        <p14:tracePtLst>
          <p14:tracePt t="147119" x="8001000" y="4000500"/>
          <p14:tracePt t="147126" x="7978775" y="4008438"/>
          <p14:tracePt t="147134" x="7962900" y="4016375"/>
          <p14:tracePt t="147144" x="7947025" y="4030663"/>
          <p14:tracePt t="147161" x="7886700" y="4054475"/>
          <p14:tracePt t="147179" x="7840663" y="4068763"/>
          <p14:tracePt t="147194" x="7802563" y="4084638"/>
          <p14:tracePt t="147211" x="7750175" y="4106863"/>
          <p14:tracePt t="147228" x="7718425" y="4130675"/>
          <p14:tracePt t="147244" x="7673975" y="4160838"/>
          <p14:tracePt t="147246" x="7650163" y="4175125"/>
          <p14:tracePt t="147262" x="7627938" y="4191000"/>
          <p14:tracePt t="147278" x="7597775" y="4213225"/>
          <p14:tracePt t="147295" x="7573963" y="4229100"/>
          <p14:tracePt t="147311" x="7559675" y="4237038"/>
          <p14:tracePt t="147328" x="7551738" y="4251325"/>
          <p14:tracePt t="147345" x="7527925" y="4297363"/>
          <p14:tracePt t="147362" x="7513638" y="4321175"/>
          <p14:tracePt t="147379" x="7489825" y="4359275"/>
          <p14:tracePt t="147395" x="7483475" y="4403725"/>
          <p14:tracePt t="147411" x="7459663" y="4441825"/>
          <p14:tracePt t="147428" x="7437438" y="4495800"/>
          <p14:tracePt t="147445" x="7429500" y="4518025"/>
          <p14:tracePt t="147446" x="7421563" y="4541838"/>
          <p14:tracePt t="147462" x="7421563" y="4564063"/>
          <p14:tracePt t="147479" x="7421563" y="4579938"/>
          <p14:tracePt t="147495" x="7407275" y="4618038"/>
          <p14:tracePt t="147511" x="7407275" y="4632325"/>
          <p14:tracePt t="147528" x="7407275" y="4656138"/>
          <p14:tracePt t="147545" x="7407275" y="4670425"/>
          <p14:tracePt t="147561" x="7413625" y="4702175"/>
          <p14:tracePt t="147579" x="7413625" y="4708525"/>
          <p14:tracePt t="147595" x="7413625" y="4724400"/>
          <p14:tracePt t="147611" x="7429500" y="4754563"/>
          <p14:tracePt t="147628" x="7445375" y="4778375"/>
          <p14:tracePt t="147645" x="7451725" y="4784725"/>
          <p14:tracePt t="147646" x="7451725" y="4792663"/>
          <p14:tracePt t="147662" x="7475538" y="4816475"/>
          <p14:tracePt t="147679" x="7497763" y="4830763"/>
          <p14:tracePt t="147695" x="7527925" y="4860925"/>
          <p14:tracePt t="147711" x="7551738" y="4884738"/>
          <p14:tracePt t="147728" x="7589838" y="4899025"/>
          <p14:tracePt t="147744" x="7612063" y="4899025"/>
          <p14:tracePt t="147761" x="7650163" y="4922838"/>
          <p14:tracePt t="147779" x="7673975" y="4922838"/>
          <p14:tracePt t="147795" x="7696200" y="4922838"/>
          <p14:tracePt t="147811" x="7712075" y="4930775"/>
          <p14:tracePt t="147828" x="7734300" y="4945063"/>
          <p14:tracePt t="147845" x="7764463" y="4945063"/>
          <p14:tracePt t="147862" x="7818438" y="4945063"/>
          <p14:tracePt t="147879" x="7870825" y="4945063"/>
          <p14:tracePt t="147895" x="7908925" y="4945063"/>
          <p14:tracePt t="147911" x="7947025" y="4945063"/>
          <p14:tracePt t="147928" x="7970838" y="4945063"/>
          <p14:tracePt t="147945" x="7978775" y="4945063"/>
          <p14:tracePt t="147962" x="7985125" y="4945063"/>
          <p14:tracePt t="147979" x="8001000" y="4945063"/>
          <p14:tracePt t="147994" x="8008938" y="4937125"/>
          <p14:tracePt t="148011" x="8054975" y="4922838"/>
          <p14:tracePt t="148028" x="8085138" y="4914900"/>
          <p14:tracePt t="148045" x="8137525" y="4884738"/>
          <p14:tracePt t="148062" x="8161338" y="4868863"/>
          <p14:tracePt t="148079" x="8183563" y="4854575"/>
          <p14:tracePt t="148095" x="8191500" y="4838700"/>
          <p14:tracePt t="148111" x="8199438" y="4830763"/>
          <p14:tracePt t="148128" x="8207375" y="4816475"/>
          <p14:tracePt t="148145" x="8245475" y="4762500"/>
          <p14:tracePt t="148162" x="8275638" y="4724400"/>
          <p14:tracePt t="148179" x="8328025" y="4664075"/>
          <p14:tracePt t="148195" x="8351838" y="4618038"/>
          <p14:tracePt t="148211" x="8366125" y="4587875"/>
          <p14:tracePt t="148228" x="8382000" y="4572000"/>
          <p14:tracePt t="148245" x="8397875" y="4556125"/>
          <p14:tracePt t="148246" x="8397875" y="4549775"/>
          <p14:tracePt t="148263" x="8404225" y="4541838"/>
          <p14:tracePt t="148279" x="8420100" y="4525963"/>
          <p14:tracePt t="148295" x="8450263" y="4495800"/>
          <p14:tracePt t="148311" x="8466138" y="4457700"/>
          <p14:tracePt t="148328" x="8480425" y="4403725"/>
          <p14:tracePt t="148345" x="8496300" y="4365625"/>
          <p14:tracePt t="148362" x="8512175" y="4313238"/>
          <p14:tracePt t="148379" x="8512175" y="4283075"/>
          <p14:tracePt t="148395" x="8512175" y="4275138"/>
          <p14:tracePt t="148411" x="8512175" y="4259263"/>
          <p14:tracePt t="148446" x="8512175" y="4251325"/>
          <p14:tracePt t="149271" x="0" y="0"/>
        </p14:tracePtLst>
        <p14:tracePtLst>
          <p14:tracePt t="157095" x="6096000" y="3336925"/>
          <p14:tracePt t="157118" x="6088063" y="3344863"/>
          <p14:tracePt t="157126" x="6088063" y="3352800"/>
          <p14:tracePt t="157135" x="6088063" y="3368675"/>
          <p14:tracePt t="157146" x="6088063" y="3375025"/>
          <p14:tracePt t="157174" x="6088063" y="3382963"/>
          <p14:tracePt t="157191" x="6088063" y="3390900"/>
          <p14:tracePt t="157206" x="6088063" y="3398838"/>
          <p14:tracePt t="157214" x="6088063" y="3406775"/>
          <p14:tracePt t="157230" x="6088063" y="3421063"/>
          <p14:tracePt t="157246" x="6073775" y="3444875"/>
          <p14:tracePt t="157262" x="6065838" y="3475038"/>
          <p14:tracePt t="157279" x="6042025" y="3489325"/>
          <p14:tracePt t="157295" x="6035675" y="3505200"/>
          <p14:tracePt t="157313" x="6019800" y="3513138"/>
          <p14:tracePt t="157329" x="6003925" y="3527425"/>
          <p14:tracePt t="157346" x="5973763" y="3551238"/>
          <p14:tracePt t="157362" x="5943600" y="3551238"/>
          <p14:tracePt t="157379" x="5921375" y="3565525"/>
          <p14:tracePt t="157396" x="5905500" y="3565525"/>
          <p14:tracePt t="157398" x="5897563" y="3573463"/>
          <p14:tracePt t="157415" x="5889625" y="3581400"/>
          <p14:tracePt t="157446" x="5875338" y="3581400"/>
          <p14:tracePt t="157454" x="5867400" y="3581400"/>
          <p14:tracePt t="157470" x="5837238" y="3581400"/>
          <p14:tracePt t="157479" x="5821363" y="3581400"/>
          <p14:tracePt t="157496" x="5791200" y="3589338"/>
          <p14:tracePt t="157513" x="5761038" y="3597275"/>
          <p14:tracePt t="157529" x="5745163" y="3597275"/>
          <p14:tracePt t="157558" x="5737225" y="3597275"/>
          <p14:tracePt t="157574" x="5730875" y="3597275"/>
          <p14:tracePt t="157591" x="5722938" y="3597275"/>
          <p14:tracePt t="157598" x="5715000" y="3597275"/>
          <p14:tracePt t="157612" x="5707063" y="3597275"/>
          <p14:tracePt t="157629" x="5699125" y="3597275"/>
          <p14:tracePt t="157887" x="0" y="0"/>
        </p14:tracePtLst>
        <p14:tracePtLst>
          <p14:tracePt t="158480" x="7932738" y="4457700"/>
          <p14:tracePt t="158486" x="7932738" y="4473575"/>
          <p14:tracePt t="158496" x="7932738" y="4479925"/>
          <p14:tracePt t="158513" x="7940675" y="4503738"/>
          <p14:tracePt t="158542" x="7940675" y="4511675"/>
          <p14:tracePt t="158550" x="7940675" y="4525963"/>
          <p14:tracePt t="158574" x="7940675" y="4533900"/>
          <p14:tracePt t="158590" x="7940675" y="4541838"/>
          <p14:tracePt t="158598" x="7940675" y="4549775"/>
          <p14:tracePt t="158613" x="7940675" y="4564063"/>
          <p14:tracePt t="158629" x="7940675" y="4579938"/>
          <p14:tracePt t="158646" x="7947025" y="4610100"/>
          <p14:tracePt t="158662" x="7962900" y="4632325"/>
          <p14:tracePt t="158679" x="7978775" y="4648200"/>
          <p14:tracePt t="158713" x="8016875" y="4664075"/>
          <p14:tracePt t="158729" x="8047038" y="4670425"/>
          <p14:tracePt t="158746" x="8099425" y="4670425"/>
          <p14:tracePt t="158763" x="8161338" y="4670425"/>
          <p14:tracePt t="158766" x="8183563" y="4670425"/>
          <p14:tracePt t="158779" x="8207375" y="4670425"/>
          <p14:tracePt t="158796" x="8237538" y="4670425"/>
          <p14:tracePt t="158798" x="8251825" y="4670425"/>
          <p14:tracePt t="158814" x="8259763" y="4664075"/>
          <p14:tracePt t="158830" x="8289925" y="4656138"/>
          <p14:tracePt t="158846" x="8313738" y="4632325"/>
          <p14:tracePt t="158862" x="8335963" y="4618038"/>
          <p14:tracePt t="158879" x="8366125" y="4594225"/>
          <p14:tracePt t="158896" x="8397875" y="4564063"/>
          <p14:tracePt t="158913" x="8412163" y="4541838"/>
          <p14:tracePt t="158929" x="8420100" y="4518025"/>
          <p14:tracePt t="158946" x="8420100" y="4511675"/>
          <p14:tracePt t="158963" x="8420100" y="4487863"/>
          <p14:tracePt t="158980" x="8420100" y="4457700"/>
          <p14:tracePt t="158996" x="8412163" y="4435475"/>
          <p14:tracePt t="158999" x="8404225" y="4427538"/>
          <p14:tracePt t="159014" x="8389938" y="4411663"/>
          <p14:tracePt t="159030" x="8389938" y="4403725"/>
          <p14:tracePt t="159095" x="8382000" y="4403725"/>
          <p14:tracePt t="159110" x="8374063" y="4403725"/>
          <p14:tracePt t="159118" x="8366125" y="4403725"/>
          <p14:tracePt t="159129" x="8359775" y="4403725"/>
          <p14:tracePt t="159146" x="8351838" y="4403725"/>
          <p14:tracePt t="159163" x="8343900" y="4397375"/>
          <p14:tracePt t="159414" x="8335963" y="4397375"/>
          <p14:tracePt t="159422" x="8328025" y="4397375"/>
          <p14:tracePt t="159439" x="0" y="0"/>
        </p14:tracePtLst>
        <p14:tracePtLst>
          <p14:tracePt t="172623" x="6194425" y="2209800"/>
          <p14:tracePt t="172710" x="6202363" y="2209800"/>
          <p14:tracePt t="172718" x="6210300" y="2201863"/>
          <p14:tracePt t="172731" x="6232525" y="2187575"/>
          <p14:tracePt t="172747" x="6340475" y="2187575"/>
          <p14:tracePt t="172764" x="6446838" y="2187575"/>
          <p14:tracePt t="172781" x="6523038" y="2187575"/>
          <p14:tracePt t="172782" x="6797675" y="2193925"/>
          <p14:tracePt t="172798" x="6988175" y="2193925"/>
          <p14:tracePt t="172814" x="7277100" y="2193925"/>
          <p14:tracePt t="172831" x="7483475" y="2193925"/>
          <p14:tracePt t="172847" x="7597775" y="2193925"/>
          <p14:tracePt t="172864" x="7642225" y="2193925"/>
          <p14:tracePt t="172881" x="7658100" y="2193925"/>
          <p14:tracePt t="172942" x="7666038" y="2193925"/>
          <p14:tracePt t="172950" x="7680325" y="2193925"/>
          <p14:tracePt t="172966" x="7734300" y="2193925"/>
          <p14:tracePt t="172974" x="7750175" y="2193925"/>
          <p14:tracePt t="172983" x="7772400" y="2193925"/>
          <p14:tracePt t="172998" x="7788275" y="2193925"/>
          <p14:tracePt t="173014" x="7794625" y="2193925"/>
          <p14:tracePt t="173054" x="7810500" y="2201863"/>
          <p14:tracePt t="173070" x="7818438" y="2201863"/>
          <p14:tracePt t="173078" x="7826375" y="2201863"/>
          <p14:tracePt t="173102" x="7840663" y="2201863"/>
          <p14:tracePt t="173110" x="7848600" y="2201863"/>
          <p14:tracePt t="173118" x="7864475" y="2201863"/>
          <p14:tracePt t="173131" x="7878763" y="2201863"/>
          <p14:tracePt t="173147" x="7894638" y="2201863"/>
          <p14:tracePt t="175223" x="0" y="0"/>
        </p14:tracePtLst>
        <p14:tracePtLst>
          <p14:tracePt t="177647" x="4427538" y="3817938"/>
          <p14:tracePt t="177654" x="4435475" y="3817938"/>
          <p14:tracePt t="177664" x="4449763" y="3802063"/>
          <p14:tracePt t="177681" x="4495800" y="3802063"/>
          <p14:tracePt t="177698" x="4525963" y="3802063"/>
          <p14:tracePt t="177714" x="4564063" y="3779838"/>
          <p14:tracePt t="177731" x="4602163" y="3763963"/>
          <p14:tracePt t="177748" x="4656138" y="3741738"/>
          <p14:tracePt t="177764" x="4716463" y="3717925"/>
          <p14:tracePt t="177766" x="4740275" y="3703638"/>
          <p14:tracePt t="177781" x="4784725" y="3687763"/>
          <p14:tracePt t="177798" x="4808538" y="3673475"/>
          <p14:tracePt t="177815" x="4816475" y="3665538"/>
          <p14:tracePt t="177831" x="4822825" y="3657600"/>
          <p14:tracePt t="177848" x="4830763" y="3649663"/>
          <p14:tracePt t="177864" x="4838700" y="3641725"/>
          <p14:tracePt t="177881" x="4854575" y="3627438"/>
          <p14:tracePt t="177898" x="4860925" y="3603625"/>
          <p14:tracePt t="177914" x="4892675" y="3565525"/>
          <p14:tracePt t="177931" x="4922838" y="3521075"/>
          <p14:tracePt t="177948" x="4945063" y="3482975"/>
          <p14:tracePt t="177964" x="4953000" y="3459163"/>
          <p14:tracePt t="177966" x="4960938" y="3444875"/>
          <p14:tracePt t="177981" x="4968875" y="3429000"/>
          <p14:tracePt t="177998" x="4983163" y="3398838"/>
          <p14:tracePt t="178015" x="4983163" y="3382963"/>
          <p14:tracePt t="178031" x="4983163" y="3360738"/>
          <p14:tracePt t="178048" x="4983163" y="3314700"/>
          <p14:tracePt t="178064" x="4983163" y="3276600"/>
          <p14:tracePt t="178081" x="4983163" y="3222625"/>
          <p14:tracePt t="178098" x="4983163" y="3192463"/>
          <p14:tracePt t="178114" x="4983163" y="3178175"/>
          <p14:tracePt t="178132" x="4975225" y="3154363"/>
          <p14:tracePt t="178148" x="4975225" y="3140075"/>
          <p14:tracePt t="178164" x="4975225" y="3132138"/>
          <p14:tracePt t="178167" x="4968875" y="3124200"/>
          <p14:tracePt t="178182" x="4960938" y="3116263"/>
          <p14:tracePt t="178198" x="4945063" y="3086100"/>
          <p14:tracePt t="178214" x="4937125" y="3063875"/>
          <p14:tracePt t="178231" x="4914900" y="3048000"/>
          <p14:tracePt t="178248" x="4899025" y="3032125"/>
          <p14:tracePt t="178265" x="4884738" y="3017838"/>
          <p14:tracePt t="178281" x="4876800" y="3009900"/>
          <p14:tracePt t="178298" x="4846638" y="3001963"/>
          <p14:tracePt t="178315" x="4822825" y="3001963"/>
          <p14:tracePt t="178331" x="4792663" y="3001963"/>
          <p14:tracePt t="178348" x="4762500" y="2979738"/>
          <p14:tracePt t="178364" x="4740275" y="2979738"/>
          <p14:tracePt t="178366" x="4732338" y="2979738"/>
          <p14:tracePt t="178381" x="4708525" y="2979738"/>
          <p14:tracePt t="178398" x="4678363" y="2979738"/>
          <p14:tracePt t="178415" x="4648200" y="2979738"/>
          <p14:tracePt t="178431" x="4618038" y="2979738"/>
          <p14:tracePt t="178448" x="4579938" y="2979738"/>
          <p14:tracePt t="178464" x="4511675" y="2979738"/>
          <p14:tracePt t="178481" x="4441825" y="2987675"/>
          <p14:tracePt t="178498" x="4397375" y="2994025"/>
          <p14:tracePt t="178514" x="4359275" y="3001963"/>
          <p14:tracePt t="178531" x="4283075" y="3009900"/>
          <p14:tracePt t="178548" x="4267200" y="3025775"/>
          <p14:tracePt t="178564" x="4244975" y="3040063"/>
          <p14:tracePt t="178566" x="4229100" y="3055938"/>
          <p14:tracePt t="178582" x="4206875" y="3078163"/>
          <p14:tracePt t="178598" x="4191000" y="3101975"/>
          <p14:tracePt t="178615" x="4160838" y="3146425"/>
          <p14:tracePt t="178631" x="4137025" y="3178175"/>
          <p14:tracePt t="178648" x="4137025" y="3222625"/>
          <p14:tracePt t="178664" x="4130675" y="3336925"/>
          <p14:tracePt t="178682" x="4130675" y="3398838"/>
          <p14:tracePt t="178698" x="4130675" y="3459163"/>
          <p14:tracePt t="178715" x="4144963" y="3527425"/>
          <p14:tracePt t="178732" x="4175125" y="3597275"/>
          <p14:tracePt t="178734" x="4183063" y="3603625"/>
          <p14:tracePt t="178748" x="4191000" y="3627438"/>
          <p14:tracePt t="178765" x="4206875" y="3641725"/>
          <p14:tracePt t="178766" x="4213225" y="3649663"/>
          <p14:tracePt t="178782" x="4221163" y="3657600"/>
          <p14:tracePt t="178799" x="4229100" y="3657600"/>
          <p14:tracePt t="178815" x="4244975" y="3665538"/>
          <p14:tracePt t="178831" x="4267200" y="3673475"/>
          <p14:tracePt t="178848" x="4289425" y="3679825"/>
          <p14:tracePt t="178865" x="4297363" y="3679825"/>
          <p14:tracePt t="178881" x="4305300" y="3679825"/>
          <p14:tracePt t="179247" x="0" y="0"/>
        </p14:tracePtLst>
        <p14:tracePtLst>
          <p14:tracePt t="181192" x="7985125" y="4106863"/>
          <p14:tracePt t="181199" x="7932738" y="4130675"/>
          <p14:tracePt t="181206" x="7902575" y="4130675"/>
          <p14:tracePt t="181215" x="7894638" y="4137025"/>
          <p14:tracePt t="181232" x="7848600" y="4160838"/>
          <p14:tracePt t="181249" x="7810500" y="4183063"/>
          <p14:tracePt t="181265" x="7780338" y="4213225"/>
          <p14:tracePt t="181282" x="7750175" y="4244975"/>
          <p14:tracePt t="181299" x="7726363" y="4275138"/>
          <p14:tracePt t="181315" x="7680325" y="4335463"/>
          <p14:tracePt t="181317" x="7680325" y="4359275"/>
          <p14:tracePt t="181332" x="7666038" y="4381500"/>
          <p14:tracePt t="181349" x="7650163" y="4441825"/>
          <p14:tracePt t="181350" x="7650163" y="4465638"/>
          <p14:tracePt t="181365" x="7635875" y="4511675"/>
          <p14:tracePt t="181382" x="7627938" y="4556125"/>
          <p14:tracePt t="181398" x="7627938" y="4602163"/>
          <p14:tracePt t="181415" x="7627938" y="4640263"/>
          <p14:tracePt t="181432" x="7627938" y="4670425"/>
          <p14:tracePt t="181448" x="7627938" y="4754563"/>
          <p14:tracePt t="181465" x="7642225" y="4808538"/>
          <p14:tracePt t="181482" x="7666038" y="4830763"/>
          <p14:tracePt t="181498" x="7688263" y="4860925"/>
          <p14:tracePt t="181515" x="7712075" y="4884738"/>
          <p14:tracePt t="181532" x="7718425" y="4892675"/>
          <p14:tracePt t="181535" x="7734300" y="4892675"/>
          <p14:tracePt t="181548" x="7742238" y="4899025"/>
          <p14:tracePt t="181565" x="7764463" y="4914900"/>
          <p14:tracePt t="181582" x="7772400" y="4937125"/>
          <p14:tracePt t="181598" x="7802563" y="4960938"/>
          <p14:tracePt t="181615" x="7818438" y="4968875"/>
          <p14:tracePt t="181632" x="7840663" y="4975225"/>
          <p14:tracePt t="181649" x="7878763" y="4975225"/>
          <p14:tracePt t="181665" x="7932738" y="4991100"/>
          <p14:tracePt t="181682" x="7985125" y="4999038"/>
          <p14:tracePt t="181699" x="8069263" y="5006975"/>
          <p14:tracePt t="181715" x="8145463" y="5013325"/>
          <p14:tracePt t="181717" x="8153400" y="5013325"/>
          <p14:tracePt t="181732" x="8169275" y="5013325"/>
          <p14:tracePt t="181735" x="8175625" y="5013325"/>
          <p14:tracePt t="181749" x="8191500" y="5013325"/>
          <p14:tracePt t="181765" x="8221663" y="5013325"/>
          <p14:tracePt t="181782" x="8267700" y="4983163"/>
          <p14:tracePt t="181798" x="8321675" y="4953000"/>
          <p14:tracePt t="181815" x="8351838" y="4922838"/>
          <p14:tracePt t="181832" x="8389938" y="4906963"/>
          <p14:tracePt t="181848" x="8466138" y="4846638"/>
          <p14:tracePt t="181865" x="8488363" y="4808538"/>
          <p14:tracePt t="181882" x="8496300" y="4784725"/>
          <p14:tracePt t="181898" x="8512175" y="4740275"/>
          <p14:tracePt t="181902" x="8512175" y="4732338"/>
          <p14:tracePt t="181915" x="8512175" y="4716463"/>
          <p14:tracePt t="181932" x="8518525" y="4686300"/>
          <p14:tracePt t="181934" x="8518525" y="4656138"/>
          <p14:tracePt t="181948" x="8526463" y="4625975"/>
          <p14:tracePt t="181965" x="8542338" y="4602163"/>
          <p14:tracePt t="181967" x="8542338" y="4511675"/>
          <p14:tracePt t="181982" x="8542338" y="4427538"/>
          <p14:tracePt t="181998" x="8542338" y="4351338"/>
          <p14:tracePt t="182015" x="8542338" y="4289425"/>
          <p14:tracePt t="182032" x="8526463" y="4237038"/>
          <p14:tracePt t="182048" x="8518525" y="4213225"/>
          <p14:tracePt t="182065" x="8504238" y="4191000"/>
          <p14:tracePt t="182082" x="8488363" y="4160838"/>
          <p14:tracePt t="182098" x="8474075" y="4137025"/>
          <p14:tracePt t="182115" x="8466138" y="4130675"/>
          <p14:tracePt t="182132" x="8458200" y="4122738"/>
          <p14:tracePt t="182150" x="8450263" y="4114800"/>
          <p14:tracePt t="182166" x="8442325" y="4114800"/>
          <p14:tracePt t="182190" x="8428038" y="4114800"/>
          <p14:tracePt t="182199" x="8420100" y="4114800"/>
          <p14:tracePt t="182215" x="8397875" y="4114800"/>
          <p14:tracePt t="182232" x="8382000" y="4114800"/>
          <p14:tracePt t="182249" x="8366125" y="4106863"/>
          <p14:tracePt t="182543" x="0" y="0"/>
        </p14:tracePtLst>
        <p14:tracePtLst>
          <p14:tracePt t="185943" x="4076700" y="6126163"/>
          <p14:tracePt t="185950" x="4068763" y="6118225"/>
          <p14:tracePt t="185990" x="4092575" y="6118225"/>
          <p14:tracePt t="185999" x="4160838" y="6118225"/>
          <p14:tracePt t="186006" x="4221163" y="6118225"/>
          <p14:tracePt t="186016" x="4297363" y="6118225"/>
          <p14:tracePt t="186032" x="4365625" y="6118225"/>
          <p14:tracePt t="186049" x="4564063" y="6118225"/>
          <p14:tracePt t="186066" x="4632325" y="6126163"/>
          <p14:tracePt t="186727" x="0" y="0"/>
        </p14:tracePtLst>
        <p14:tracePtLst>
          <p14:tracePt t="201823" x="9775825" y="4716463"/>
          <p14:tracePt t="201830" x="9769475" y="4724400"/>
          <p14:tracePt t="201838" x="9761538" y="4724400"/>
          <p14:tracePt t="201862" x="9753600" y="4724400"/>
          <p14:tracePt t="201878" x="9745663" y="4724400"/>
          <p14:tracePt t="201886" x="9737725" y="4732338"/>
          <p14:tracePt t="201900" x="9737725" y="4740275"/>
          <p14:tracePt t="201918" x="9707563" y="4740275"/>
          <p14:tracePt t="201934" x="9669463" y="4754563"/>
          <p14:tracePt t="201950" x="9639300" y="4762500"/>
          <p14:tracePt t="201967" x="9593263" y="4770438"/>
          <p14:tracePt t="201984" x="9540875" y="4770438"/>
          <p14:tracePt t="202000" x="9509125" y="4778375"/>
          <p14:tracePt t="202017" x="9478963" y="4778375"/>
          <p14:tracePt t="202034" x="9440863" y="4778375"/>
          <p14:tracePt t="202051" x="9394825" y="4778375"/>
          <p14:tracePt t="202067" x="9350375" y="4778375"/>
          <p14:tracePt t="202069" x="9326563" y="4778375"/>
          <p14:tracePt t="202084" x="9312275" y="4778375"/>
          <p14:tracePt t="202086" x="9288463" y="4778375"/>
          <p14:tracePt t="202101" x="9258300" y="4778375"/>
          <p14:tracePt t="202103" x="9228138" y="4770438"/>
          <p14:tracePt t="202117" x="9204325" y="4762500"/>
          <p14:tracePt t="202134" x="9190038" y="4746625"/>
          <p14:tracePt t="202150" x="9174163" y="4740275"/>
          <p14:tracePt t="202167" x="9166225" y="4732338"/>
          <p14:tracePt t="202184" x="9136063" y="4702175"/>
          <p14:tracePt t="202200" x="9121775" y="4694238"/>
          <p14:tracePt t="202217" x="9090025" y="4664075"/>
          <p14:tracePt t="202234" x="9067800" y="4632325"/>
          <p14:tracePt t="202251" x="9051925" y="4618038"/>
          <p14:tracePt t="202267" x="9037638" y="4594225"/>
          <p14:tracePt t="202270" x="9037638" y="4587875"/>
          <p14:tracePt t="202284" x="9029700" y="4572000"/>
          <p14:tracePt t="202300" x="9029700" y="4564063"/>
          <p14:tracePt t="202318" x="9029700" y="4503738"/>
          <p14:tracePt t="202334" x="9021763" y="4479925"/>
          <p14:tracePt t="202350" x="9013825" y="4441825"/>
          <p14:tracePt t="202367" x="9007475" y="4411663"/>
          <p14:tracePt t="202384" x="9007475" y="4373563"/>
          <p14:tracePt t="202400" x="9007475" y="4351338"/>
          <p14:tracePt t="202417" x="9007475" y="4313238"/>
          <p14:tracePt t="202434" x="9021763" y="4289425"/>
          <p14:tracePt t="202451" x="9051925" y="4251325"/>
          <p14:tracePt t="202468" x="9067800" y="4244975"/>
          <p14:tracePt t="202502" x="9075738" y="4244975"/>
          <p14:tracePt t="202510" x="9090025" y="4244975"/>
          <p14:tracePt t="202526" x="9113838" y="4237038"/>
          <p14:tracePt t="202535" x="9136063" y="4221163"/>
          <p14:tracePt t="202550" x="9212263" y="4213225"/>
          <p14:tracePt t="202567" x="9288463" y="4175125"/>
          <p14:tracePt t="202584" x="9334500" y="4168775"/>
          <p14:tracePt t="202600" x="9486900" y="4137025"/>
          <p14:tracePt t="202617" x="9525000" y="4130675"/>
          <p14:tracePt t="202670" x="9540875" y="4130675"/>
          <p14:tracePt t="202686" x="9547225" y="4130675"/>
          <p14:tracePt t="202694" x="9563100" y="4130675"/>
          <p14:tracePt t="202703" x="9571038" y="4130675"/>
          <p14:tracePt t="202717" x="9617075" y="4144963"/>
          <p14:tracePt t="202734" x="9655175" y="4144963"/>
          <p14:tracePt t="202751" x="9661525" y="4144963"/>
          <p14:tracePt t="202767" x="9693275" y="4168775"/>
          <p14:tracePt t="202800" x="9707563" y="4175125"/>
          <p14:tracePt t="202806" x="9707563" y="4191000"/>
          <p14:tracePt t="202817" x="9715500" y="4191000"/>
          <p14:tracePt t="202834" x="9731375" y="4206875"/>
          <p14:tracePt t="202851" x="9737725" y="4229100"/>
          <p14:tracePt t="202867" x="9753600" y="4251325"/>
          <p14:tracePt t="202870" x="9753600" y="4259263"/>
          <p14:tracePt t="202884" x="9761538" y="4267200"/>
          <p14:tracePt t="202900" x="9769475" y="4283075"/>
          <p14:tracePt t="202903" x="9769475" y="4327525"/>
          <p14:tracePt t="202918" x="9783763" y="4365625"/>
          <p14:tracePt t="202934" x="9783763" y="4389438"/>
          <p14:tracePt t="202950" x="9783763" y="4403725"/>
          <p14:tracePt t="202967" x="9783763" y="4419600"/>
          <p14:tracePt t="202984" x="9783763" y="4427538"/>
          <p14:tracePt t="203000" x="9783763" y="4441825"/>
          <p14:tracePt t="203017" x="9783763" y="4449763"/>
          <p14:tracePt t="203038" x="9783763" y="4465638"/>
          <p14:tracePt t="203054" x="9775825" y="4479925"/>
          <p14:tracePt t="203375" x="0" y="0"/>
        </p14:tracePtLst>
      </p14:laserTraceLst>
    </p:ext>
  </p:extLs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216</Words>
  <Application>Microsoft Office PowerPoint</Application>
  <PresentationFormat>Widescreen</PresentationFormat>
  <Paragraphs>95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1_Office Theme</vt:lpstr>
      <vt:lpstr>Polynomial Interpolation</vt:lpstr>
      <vt:lpstr>Suppose we have a set of data </vt:lpstr>
      <vt:lpstr>Find the interpolating polynomial</vt:lpstr>
      <vt:lpstr>Lagrange form of the interpolating polynomial</vt:lpstr>
      <vt:lpstr>Newton form of the interpolating polynomial</vt:lpstr>
      <vt:lpstr>Newton form of the interpolating polynomial</vt:lpstr>
      <vt:lpstr>Chebyshev spacing of the data points</vt:lpstr>
      <vt:lpstr>Richardson’s extrapolation</vt:lpstr>
      <vt:lpstr>Richardson extrapolation</vt:lpstr>
      <vt:lpstr>Richardson extrapolation Example using Mathematica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NoName Feagin</dc:creator>
  <cp:lastModifiedBy>NoName Feagin</cp:lastModifiedBy>
  <cp:revision>205</cp:revision>
  <dcterms:created xsi:type="dcterms:W3CDTF">2020-03-17T03:34:51Z</dcterms:created>
  <dcterms:modified xsi:type="dcterms:W3CDTF">2020-06-19T05:04:08Z</dcterms:modified>
</cp:coreProperties>
</file>