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5" r:id="rId2"/>
    <p:sldId id="310" r:id="rId3"/>
    <p:sldId id="321" r:id="rId4"/>
    <p:sldId id="322" r:id="rId5"/>
    <p:sldId id="323" r:id="rId6"/>
    <p:sldId id="325" r:id="rId7"/>
    <p:sldId id="324" r:id="rId8"/>
    <p:sldId id="327" r:id="rId9"/>
    <p:sldId id="326" r:id="rId10"/>
    <p:sldId id="328" r:id="rId11"/>
    <p:sldId id="329" r:id="rId12"/>
  </p:sldIdLst>
  <p:sldSz cx="12188825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29" autoAdjust="0"/>
  </p:normalViewPr>
  <p:slideViewPr>
    <p:cSldViewPr showGuides="1">
      <p:cViewPr varScale="1">
        <p:scale>
          <a:sx n="90" d="100"/>
          <a:sy n="90" d="100"/>
        </p:scale>
        <p:origin x="576" y="90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6/22/2020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6/22/2020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89012" y="152400"/>
            <a:ext cx="9782812" cy="1676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Numerical Quadrature</a:t>
            </a:r>
            <a:br>
              <a:rPr lang="en-US" sz="5400" dirty="0"/>
            </a:br>
            <a:br>
              <a:rPr lang="en-US" sz="5400" dirty="0"/>
            </a:br>
            <a:r>
              <a:rPr lang="en-US" sz="2800" dirty="0"/>
              <a:t>A Numerical Method for Determining a Definite Integral</a:t>
            </a:r>
            <a:endParaRPr lang="en-US" sz="5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FFB3DA-361A-41DA-B21B-02BE750F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2" y="2133600"/>
            <a:ext cx="5257800" cy="409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BDA96-C10B-4F79-9969-8ECA941F7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012" y="2947987"/>
            <a:ext cx="1781175" cy="9620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E68C024-CAAB-4C9B-8DE9-822D39340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3842">
        <p:fade/>
      </p:transition>
    </mc:Choice>
    <mc:Fallback>
      <p:transition spd="med" advTm="173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1F960-7420-4926-AEDF-5082993D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2" y="180972"/>
            <a:ext cx="9144001" cy="685800"/>
          </a:xfrm>
        </p:spPr>
        <p:txBody>
          <a:bodyPr/>
          <a:lstStyle/>
          <a:p>
            <a:pPr algn="ctr"/>
            <a:r>
              <a:rPr lang="en-US" dirty="0"/>
              <a:t>Obtaining a quadrature formula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11F86-E654-4C0D-A9D2-DDA9C3D42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3321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A3E4E-7958-4731-8907-E34E09E8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CA414ED5-8ABB-47C7-8139-CE5D70BFF5B8}"/>
                  </a:ext>
                </a:extLst>
              </p:cNvPr>
              <p:cNvSpPr/>
              <p:nvPr/>
            </p:nvSpPr>
            <p:spPr>
              <a:xfrm>
                <a:off x="1370012" y="1066800"/>
                <a:ext cx="7924800" cy="5181600"/>
              </a:xfrm>
              <a:prstGeom prst="round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As an example of how you can </a:t>
                </a:r>
                <a:r>
                  <a:rPr lang="en-US" u="sng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derive your own formula </a:t>
                </a:r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using the equations on the right, suppose you have values of the function f(x) at the three points,</a:t>
                </a:r>
              </a:p>
              <a:p>
                <a:pPr algn="ctr"/>
                <a:endParaRPr lang="en-US" dirty="0">
                  <a:solidFill>
                    <a:schemeClr val="bg2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b="0" i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,  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4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400" b="0" i="1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1400" i="1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schemeClr val="bg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dirty="0">
                  <a:solidFill>
                    <a:schemeClr val="bg2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endParaRPr lang="en-US" dirty="0">
                  <a:solidFill>
                    <a:schemeClr val="bg2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Then, what would be the best values for the weights to use ?</a:t>
                </a:r>
              </a:p>
              <a:p>
                <a:pPr algn="ctr"/>
                <a:endParaRPr lang="en-US" dirty="0">
                  <a:solidFill>
                    <a:schemeClr val="bg2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Just solve the three equations in three unknown weights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sub>
                    </m:sSub>
                    <m:r>
                      <m:rPr>
                        <m:nor/>
                      </m:rPr>
                      <a:rPr lang="en-US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rPr>
                      <m:t>+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rPr>
                      <m:t>  </m:t>
                    </m:r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 +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= 2 ,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b="0" i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rPr>
                      <m:t>+</m:t>
                    </m:r>
                    <m:r>
                      <m:rPr>
                        <m:nor/>
                      </m:rPr>
                      <a:rPr lang="en-US" b="0" i="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= </a:t>
                </a:r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,  and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 +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solidFill>
                    <a:schemeClr val="bg2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endParaRPr lang="en-US" dirty="0">
                  <a:solidFill>
                    <a:schemeClr val="bg2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The solution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b="0" i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</a:rPr>
                      <m:t>  </m:t>
                    </m:r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 ,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  and</a:t>
                </a:r>
              </a:p>
              <a:p>
                <a:pPr algn="ctr"/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It turns out that the next equation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i="1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 +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bg2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≠0</a:t>
                </a:r>
                <a:endParaRPr lang="en-US" dirty="0">
                  <a:solidFill>
                    <a:schemeClr val="bg2">
                      <a:lumMod val="75000"/>
                      <a:lumOff val="25000"/>
                    </a:schemeClr>
                  </a:solidFill>
                </a:endParaRPr>
              </a:p>
              <a:p>
                <a:pPr algn="ctr"/>
                <a:endParaRPr lang="en-US" dirty="0">
                  <a:solidFill>
                    <a:schemeClr val="bg2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CA414ED5-8ABB-47C7-8139-CE5D70BFF5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012" y="1066800"/>
                <a:ext cx="7924800" cy="51816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E8C75CD-E0DF-40E0-80DD-8050C1806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7459" y="1063256"/>
            <a:ext cx="2217906" cy="359984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5970B30-BCD7-4E65-9E41-5DFE2D2C4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587" x="4441825" y="2606675"/>
          <p14:tracePt t="36666" x="4441825" y="2613025"/>
          <p14:tracePt t="36714" x="4441825" y="2620963"/>
          <p14:tracePt t="36730" x="4441825" y="2628900"/>
          <p14:tracePt t="36754" x="4441825" y="2636838"/>
          <p14:tracePt t="36770" x="4449763" y="2636838"/>
          <p14:tracePt t="36810" x="4465638" y="2651125"/>
          <p14:tracePt t="37043" x="4471988" y="2651125"/>
          <p14:tracePt t="37051" x="4471988" y="2659063"/>
          <p14:tracePt t="37058" x="4457700" y="2659063"/>
          <p14:tracePt t="37075" x="4441825" y="2659063"/>
          <p14:tracePt t="37091" x="4427538" y="2674938"/>
          <p14:tracePt t="37108" x="4395788" y="2682875"/>
          <p14:tracePt t="37125" x="4381500" y="2682875"/>
          <p14:tracePt t="37141" x="4357688" y="2682875"/>
          <p14:tracePt t="37158" x="4335463" y="2689225"/>
          <p14:tracePt t="37162" x="4327525" y="2689225"/>
          <p14:tracePt t="37402" x="4343400" y="2689225"/>
          <p14:tracePt t="37410" x="4373563" y="2689225"/>
          <p14:tracePt t="37425" x="4411663" y="2689225"/>
          <p14:tracePt t="37442" x="4441825" y="2689225"/>
          <p14:tracePt t="37458" x="4457700" y="2689225"/>
          <p14:tracePt t="37475" x="4471988" y="2689225"/>
          <p14:tracePt t="37492" x="4479925" y="2689225"/>
          <p14:tracePt t="37778" x="4465638" y="2689225"/>
          <p14:tracePt t="37787" x="4457700" y="2689225"/>
          <p14:tracePt t="37802" x="4419600" y="2689225"/>
          <p14:tracePt t="37810" x="4395788" y="2689225"/>
          <p14:tracePt t="37825" x="4373563" y="2689225"/>
          <p14:tracePt t="37842" x="4357688" y="2705100"/>
          <p14:tracePt t="37970" x="4351338" y="2705100"/>
          <p14:tracePt t="37994" x="4343400" y="2705100"/>
          <p14:tracePt t="38074" x="0" y="0"/>
        </p14:tracePtLst>
        <p14:tracePtLst>
          <p14:tracePt t="38923" x="5676900" y="2620963"/>
          <p14:tracePt t="39026" x="5661025" y="2620963"/>
          <p14:tracePt t="39034" x="5646738" y="2620963"/>
          <p14:tracePt t="39042" x="5622925" y="2628900"/>
          <p14:tracePt t="39058" x="5608638" y="2636838"/>
          <p14:tracePt t="39075" x="5576888" y="2651125"/>
          <p14:tracePt t="39092" x="5546725" y="2651125"/>
          <p14:tracePt t="39109" x="5524500" y="2651125"/>
          <p14:tracePt t="39125" x="5516563" y="2651125"/>
          <p14:tracePt t="39142" x="5508625" y="2651125"/>
          <p14:tracePt t="39158" x="5500688" y="2651125"/>
          <p14:tracePt t="39175" x="5494338" y="2651125"/>
          <p14:tracePt t="39192" x="5478463" y="2651125"/>
          <p14:tracePt t="39193" x="5470525" y="2659063"/>
          <p14:tracePt t="39208" x="5462588" y="2659063"/>
          <p14:tracePt t="39225" x="5448300" y="2659063"/>
          <p14:tracePt t="39418" x="5456238" y="2659063"/>
          <p14:tracePt t="39426" x="5478463" y="2659063"/>
          <p14:tracePt t="39442" x="5532438" y="2659063"/>
          <p14:tracePt t="39458" x="5554663" y="2659063"/>
          <p14:tracePt t="39475" x="5576888" y="2659063"/>
          <p14:tracePt t="39514" x="5584825" y="2659063"/>
          <p14:tracePt t="39714" x="5592763" y="2659063"/>
          <p14:tracePt t="39723" x="5600700" y="2659063"/>
          <p14:tracePt t="39738" x="5614988" y="2659063"/>
          <p14:tracePt t="39745" x="5622925" y="2659063"/>
          <p14:tracePt t="39762" x="5630863" y="2659063"/>
          <p14:tracePt t="39842" x="5638800" y="2659063"/>
          <p14:tracePt t="39858" x="5646738" y="2659063"/>
          <p14:tracePt t="39874" x="5661025" y="2659063"/>
          <p14:tracePt t="39891" x="5676900" y="2659063"/>
          <p14:tracePt t="39907" x="5684838" y="2651125"/>
          <p14:tracePt t="40050" x="5668963" y="2651125"/>
          <p14:tracePt t="40058" x="5646738" y="2651125"/>
          <p14:tracePt t="40075" x="5592763" y="2651125"/>
          <p14:tracePt t="40092" x="5532438" y="2659063"/>
          <p14:tracePt t="40109" x="5478463" y="2667000"/>
          <p14:tracePt t="40125" x="5448300" y="2674938"/>
          <p14:tracePt t="40146" x="5440363" y="2674938"/>
          <p14:tracePt t="40522" x="0" y="0"/>
        </p14:tracePtLst>
        <p14:tracePtLst>
          <p14:tracePt t="41579" x="6781800" y="2620963"/>
          <p14:tracePt t="41722" x="6781800" y="2613025"/>
          <p14:tracePt t="41730" x="6765925" y="2613025"/>
          <p14:tracePt t="41742" x="6743700" y="2613025"/>
          <p14:tracePt t="41759" x="6689725" y="2613025"/>
          <p14:tracePt t="41775" x="6659563" y="2613025"/>
          <p14:tracePt t="41792" x="6643688" y="2620963"/>
          <p14:tracePt t="41794" x="6637338" y="2620963"/>
          <p14:tracePt t="41809" x="6621463" y="2620963"/>
          <p14:tracePt t="41825" x="6605588" y="2628900"/>
          <p14:tracePt t="41842" x="6583363" y="2636838"/>
          <p14:tracePt t="42075" x="6621463" y="2636838"/>
          <p14:tracePt t="42082" x="6651625" y="2636838"/>
          <p14:tracePt t="42092" x="6681788" y="2636838"/>
          <p14:tracePt t="42109" x="6751638" y="2636838"/>
          <p14:tracePt t="42125" x="6781800" y="2636838"/>
          <p14:tracePt t="42142" x="6804025" y="2636838"/>
          <p14:tracePt t="42145" x="6819900" y="2628900"/>
          <p14:tracePt t="42186" x="6827838" y="2628900"/>
          <p14:tracePt t="42532" x="0" y="0"/>
        </p14:tracePtLst>
        <p14:tracePtLst>
          <p14:tracePt t="56171" x="9813925" y="1189038"/>
          <p14:tracePt t="56314" x="9813925" y="1196975"/>
          <p14:tracePt t="56322" x="9813925" y="1211263"/>
          <p14:tracePt t="56330" x="9813925" y="1227138"/>
          <p14:tracePt t="56343" x="9813925" y="1249363"/>
          <p14:tracePt t="56360" x="9813925" y="1279525"/>
          <p14:tracePt t="56363" x="9813925" y="1303338"/>
          <p14:tracePt t="56377" x="9813925" y="1355725"/>
          <p14:tracePt t="56393" x="9813925" y="1387475"/>
          <p14:tracePt t="56410" x="9821863" y="1401763"/>
          <p14:tracePt t="56427" x="9829800" y="1447800"/>
          <p14:tracePt t="56443" x="9829800" y="1477963"/>
          <p14:tracePt t="56461" x="9844088" y="1508125"/>
          <p14:tracePt t="56477" x="9852025" y="1546225"/>
          <p14:tracePt t="56494" x="9867900" y="1592263"/>
          <p14:tracePt t="56511" x="9874250" y="1622425"/>
          <p14:tracePt t="56513" x="9874250" y="1646238"/>
          <p14:tracePt t="56527" x="9874250" y="1660525"/>
          <p14:tracePt t="56543" x="9874250" y="1676400"/>
          <p14:tracePt t="56560" x="9874250" y="1760538"/>
          <p14:tracePt t="56577" x="9890125" y="1798638"/>
          <p14:tracePt t="56594" x="9890125" y="1820863"/>
          <p14:tracePt t="56611" x="9890125" y="1844675"/>
          <p14:tracePt t="56627" x="9890125" y="1866900"/>
          <p14:tracePt t="56643" x="9890125" y="1897063"/>
          <p14:tracePt t="56660" x="9890125" y="1920875"/>
          <p14:tracePt t="56677" x="9890125" y="1973263"/>
          <p14:tracePt t="56693" x="9890125" y="2011363"/>
          <p14:tracePt t="56711" x="9890125" y="2057400"/>
          <p14:tracePt t="56713" x="9890125" y="2087563"/>
          <p14:tracePt t="56727" x="9890125" y="2103438"/>
          <p14:tracePt t="56743" x="9874250" y="2149475"/>
          <p14:tracePt t="56760" x="9874250" y="2187575"/>
          <p14:tracePt t="56762" x="9874250" y="2209800"/>
          <p14:tracePt t="56777" x="9867900" y="2247900"/>
          <p14:tracePt t="56793" x="9867900" y="2270125"/>
          <p14:tracePt t="56812" x="9859963" y="2339975"/>
          <p14:tracePt t="56827" x="9844088" y="2370138"/>
          <p14:tracePt t="56843" x="9844088" y="2416175"/>
          <p14:tracePt t="56860" x="9836150" y="2454275"/>
          <p14:tracePt t="56877" x="9829800" y="2498725"/>
          <p14:tracePt t="56893" x="9829800" y="2552700"/>
          <p14:tracePt t="56897" x="9821863" y="2574925"/>
          <p14:tracePt t="56912" x="9813925" y="2598738"/>
          <p14:tracePt t="56915" x="9813925" y="2620963"/>
          <p14:tracePt t="56930" x="9813925" y="2674938"/>
          <p14:tracePt t="56943" x="9813925" y="2697163"/>
          <p14:tracePt t="56961" x="9813925" y="2789238"/>
          <p14:tracePt t="56977" x="9821863" y="2849563"/>
          <p14:tracePt t="56993" x="9821863" y="2895600"/>
          <p14:tracePt t="57010" x="9821863" y="2955925"/>
          <p14:tracePt t="57027" x="9821863" y="3001963"/>
          <p14:tracePt t="57043" x="9821863" y="3063875"/>
          <p14:tracePt t="57060" x="9829800" y="3140075"/>
          <p14:tracePt t="57077" x="9829800" y="3200400"/>
          <p14:tracePt t="57093" x="9829800" y="3246438"/>
          <p14:tracePt t="57111" x="9844088" y="3292475"/>
          <p14:tracePt t="57127" x="9844088" y="3344863"/>
          <p14:tracePt t="57130" x="9852025" y="3368675"/>
          <p14:tracePt t="57143" x="9859963" y="3390900"/>
          <p14:tracePt t="57160" x="9859963" y="3436938"/>
          <p14:tracePt t="57163" x="9859963" y="3459163"/>
          <p14:tracePt t="57177" x="9859963" y="3482975"/>
          <p14:tracePt t="57193" x="9859963" y="3527425"/>
          <p14:tracePt t="57210" x="9844088" y="3559175"/>
          <p14:tracePt t="57227" x="9844088" y="3597275"/>
          <p14:tracePt t="57243" x="9844088" y="3635375"/>
          <p14:tracePt t="57260" x="9844088" y="3687763"/>
          <p14:tracePt t="57277" x="9844088" y="3741738"/>
          <p14:tracePt t="57293" x="9844088" y="3771900"/>
          <p14:tracePt t="57297" x="9844088" y="3794125"/>
          <p14:tracePt t="57327" x="9844088" y="3870325"/>
          <p14:tracePt t="57344" x="9844088" y="3902075"/>
          <p14:tracePt t="57361" x="9844088" y="3916363"/>
          <p14:tracePt t="57378" x="9844088" y="3924300"/>
          <p14:tracePt t="57426" x="9844088" y="3940175"/>
          <p14:tracePt t="57467" x="9844088" y="3946525"/>
          <p14:tracePt t="57562" x="9852025" y="3946525"/>
          <p14:tracePt t="57578" x="9852025" y="3954463"/>
          <p14:tracePt t="57610" x="9859963" y="3954463"/>
          <p14:tracePt t="57626" x="9874250" y="3954463"/>
          <p14:tracePt t="57633" x="9890125" y="3954463"/>
          <p14:tracePt t="57643" x="9906000" y="3954463"/>
          <p14:tracePt t="57660" x="9944100" y="3954463"/>
          <p14:tracePt t="57677" x="10020300" y="3954463"/>
          <p14:tracePt t="57693" x="10118725" y="3970338"/>
          <p14:tracePt t="57710" x="10202863" y="3984625"/>
          <p14:tracePt t="57713" x="10263188" y="3992563"/>
          <p14:tracePt t="57727" x="10293350" y="3992563"/>
          <p14:tracePt t="57744" x="10363200" y="3992563"/>
          <p14:tracePt t="57760" x="10431463" y="4008438"/>
          <p14:tracePt t="57777" x="10507663" y="4008438"/>
          <p14:tracePt t="57793" x="10537825" y="4008438"/>
          <p14:tracePt t="57810" x="10591800" y="4016375"/>
          <p14:tracePt t="57827" x="10652125" y="4022725"/>
          <p14:tracePt t="57844" x="10728325" y="4054475"/>
          <p14:tracePt t="57860" x="10782300" y="4060825"/>
          <p14:tracePt t="57877" x="10796588" y="4076700"/>
          <p14:tracePt t="57894" x="10880725" y="4076700"/>
          <p14:tracePt t="57910" x="10948988" y="4076700"/>
          <p14:tracePt t="57913" x="10979150" y="4076700"/>
          <p14:tracePt t="57927" x="11002963" y="4076700"/>
          <p14:tracePt t="57944" x="11055350" y="4076700"/>
          <p14:tracePt t="57945" x="11071225" y="4076700"/>
          <p14:tracePt t="57960" x="11093450" y="4076700"/>
          <p14:tracePt t="57977" x="11125200" y="4076700"/>
          <p14:tracePt t="57993" x="11139488" y="4076700"/>
          <p14:tracePt t="58010" x="11163300" y="4076700"/>
          <p14:tracePt t="58027" x="11201400" y="4076700"/>
          <p14:tracePt t="58043" x="11245850" y="4076700"/>
          <p14:tracePt t="58060" x="11277600" y="4076700"/>
          <p14:tracePt t="58077" x="11307763" y="4076700"/>
          <p14:tracePt t="58094" x="11329988" y="4076700"/>
          <p14:tracePt t="58111" x="11360150" y="4076700"/>
          <p14:tracePt t="58114" x="11360150" y="4068763"/>
          <p14:tracePt t="58127" x="11368088" y="4068763"/>
          <p14:tracePt t="58144" x="11376025" y="4068763"/>
          <p14:tracePt t="58161" x="11391900" y="4068763"/>
          <p14:tracePt t="58177" x="11422063" y="4068763"/>
          <p14:tracePt t="58193" x="11452225" y="4068763"/>
          <p14:tracePt t="58210" x="11474450" y="4068763"/>
          <p14:tracePt t="58227" x="11520488" y="4046538"/>
          <p14:tracePt t="58244" x="11544300" y="4038600"/>
          <p14:tracePt t="58261" x="11566525" y="4038600"/>
          <p14:tracePt t="58277" x="11574463" y="4030663"/>
          <p14:tracePt t="58314" x="11574463" y="4022725"/>
          <p14:tracePt t="58330" x="11574463" y="4008438"/>
          <p14:tracePt t="58339" x="11574463" y="4000500"/>
          <p14:tracePt t="58346" x="11574463" y="3984625"/>
          <p14:tracePt t="58361" x="11574463" y="3954463"/>
          <p14:tracePt t="58377" x="11582400" y="3916363"/>
          <p14:tracePt t="58394" x="11582400" y="3878263"/>
          <p14:tracePt t="58410" x="11588750" y="3825875"/>
          <p14:tracePt t="58427" x="11604625" y="3763963"/>
          <p14:tracePt t="58444" x="11604625" y="3725863"/>
          <p14:tracePt t="58460" x="11612563" y="3673475"/>
          <p14:tracePt t="58477" x="11612563" y="3603625"/>
          <p14:tracePt t="58494" x="11612563" y="3513138"/>
          <p14:tracePt t="58510" x="11612563" y="3421063"/>
          <p14:tracePt t="58513" x="11612563" y="3360738"/>
          <p14:tracePt t="58527" x="11612563" y="3322638"/>
          <p14:tracePt t="58544" x="11642725" y="3200400"/>
          <p14:tracePt t="58561" x="11642725" y="3040063"/>
          <p14:tracePt t="58577" x="11650663" y="2949575"/>
          <p14:tracePt t="58593" x="11658600" y="2849563"/>
          <p14:tracePt t="58610" x="11688763" y="2743200"/>
          <p14:tracePt t="58627" x="11696700" y="2644775"/>
          <p14:tracePt t="58644" x="11710988" y="2530475"/>
          <p14:tracePt t="58660" x="11710988" y="2392363"/>
          <p14:tracePt t="58677" x="11710988" y="2332038"/>
          <p14:tracePt t="58694" x="11718925" y="2087563"/>
          <p14:tracePt t="58710" x="11718925" y="1935163"/>
          <p14:tracePt t="58714" x="11718925" y="1866900"/>
          <p14:tracePt t="58727" x="11726863" y="1806575"/>
          <p14:tracePt t="58744" x="11726863" y="1706563"/>
          <p14:tracePt t="58745" x="11734800" y="1630363"/>
          <p14:tracePt t="58761" x="11734800" y="1546225"/>
          <p14:tracePt t="58777" x="11734800" y="1485900"/>
          <p14:tracePt t="58793" x="11734800" y="1439863"/>
          <p14:tracePt t="58810" x="11734800" y="1401763"/>
          <p14:tracePt t="58827" x="11718925" y="1349375"/>
          <p14:tracePt t="58844" x="11710988" y="1295400"/>
          <p14:tracePt t="58860" x="11703050" y="1249363"/>
          <p14:tracePt t="58877" x="11696700" y="1203325"/>
          <p14:tracePt t="58894" x="11688763" y="1173163"/>
          <p14:tracePt t="58910" x="11680825" y="1135063"/>
          <p14:tracePt t="58927" x="11672888" y="1096963"/>
          <p14:tracePt t="58944" x="11658600" y="1058863"/>
          <p14:tracePt t="58946" x="11650663" y="1044575"/>
          <p14:tracePt t="58961" x="11642725" y="1020763"/>
          <p14:tracePt t="58963" x="11642725" y="998538"/>
          <p14:tracePt t="58977" x="11626850" y="968375"/>
          <p14:tracePt t="58994" x="11620500" y="944563"/>
          <p14:tracePt t="59010" x="11620500" y="936625"/>
          <p14:tracePt t="59050" x="11612563" y="936625"/>
          <p14:tracePt t="59066" x="11604625" y="936625"/>
          <p14:tracePt t="59074" x="11596688" y="930275"/>
          <p14:tracePt t="59082" x="11588750" y="930275"/>
          <p14:tracePt t="59094" x="11574463" y="930275"/>
          <p14:tracePt t="59111" x="11512550" y="930275"/>
          <p14:tracePt t="59127" x="11460163" y="930275"/>
          <p14:tracePt t="59130" x="11430000" y="930275"/>
          <p14:tracePt t="59144" x="11391900" y="930275"/>
          <p14:tracePt t="59161" x="11283950" y="930275"/>
          <p14:tracePt t="59177" x="11201400" y="930275"/>
          <p14:tracePt t="59194" x="11117263" y="944563"/>
          <p14:tracePt t="59210" x="11049000" y="952500"/>
          <p14:tracePt t="59227" x="10995025" y="960438"/>
          <p14:tracePt t="59244" x="10864850" y="982663"/>
          <p14:tracePt t="59261" x="10788650" y="990600"/>
          <p14:tracePt t="59277" x="10706100" y="998538"/>
          <p14:tracePt t="59294" x="10606088" y="1020763"/>
          <p14:tracePt t="59311" x="10553700" y="1020763"/>
          <p14:tracePt t="59327" x="10491788" y="1028700"/>
          <p14:tracePt t="59330" x="10477500" y="1028700"/>
          <p14:tracePt t="59344" x="10461625" y="1028700"/>
          <p14:tracePt t="59361" x="10423525" y="1036638"/>
          <p14:tracePt t="59377" x="10393363" y="1036638"/>
          <p14:tracePt t="59394" x="10339388" y="1044575"/>
          <p14:tracePt t="59410" x="10309225" y="1050925"/>
          <p14:tracePt t="59427" x="10263188" y="1066800"/>
          <p14:tracePt t="59444" x="10225088" y="1074738"/>
          <p14:tracePt t="59460" x="10179050" y="1082675"/>
          <p14:tracePt t="59477" x="10164763" y="1089025"/>
          <p14:tracePt t="59494" x="10156825" y="1089025"/>
          <p14:tracePt t="59510" x="10110788" y="1096963"/>
          <p14:tracePt t="59527" x="10088563" y="1104900"/>
          <p14:tracePt t="59529" x="10080625" y="1104900"/>
          <p14:tracePt t="59544" x="10064750" y="1104900"/>
          <p14:tracePt t="59561" x="10050463" y="1112838"/>
          <p14:tracePt t="59563" x="10034588" y="1112838"/>
          <p14:tracePt t="59578" x="10012363" y="1112838"/>
          <p14:tracePt t="59594" x="9982200" y="1127125"/>
          <p14:tracePt t="59610" x="9966325" y="1135063"/>
          <p14:tracePt t="59627" x="9950450" y="1143000"/>
          <p14:tracePt t="59644" x="9906000" y="1143000"/>
          <p14:tracePt t="59661" x="9874250" y="1165225"/>
          <p14:tracePt t="59677" x="9852025" y="1165225"/>
          <p14:tracePt t="59694" x="9829800" y="1173163"/>
          <p14:tracePt t="59711" x="9798050" y="1181100"/>
          <p14:tracePt t="59727" x="9791700" y="1189038"/>
          <p14:tracePt t="59744" x="9783763" y="1196975"/>
          <p14:tracePt t="59746" x="9767888" y="1196975"/>
          <p14:tracePt t="59770" x="9753600" y="1203325"/>
          <p14:tracePt t="59786" x="9745663" y="1211263"/>
          <p14:tracePt t="59810" x="9745663" y="1219200"/>
          <p14:tracePt t="59818" x="9729788" y="1219200"/>
          <p14:tracePt t="59827" x="9721850" y="1227138"/>
          <p14:tracePt t="59844" x="9715500" y="1235075"/>
          <p14:tracePt t="59861" x="9707563" y="1257300"/>
          <p14:tracePt t="59877" x="9699625" y="1279525"/>
          <p14:tracePt t="59894" x="9691688" y="1303338"/>
          <p14:tracePt t="59911" x="9691688" y="1317625"/>
          <p14:tracePt t="59927" x="9653588" y="1387475"/>
          <p14:tracePt t="59944" x="9653588" y="1401763"/>
          <p14:tracePt t="59961" x="9653588" y="1425575"/>
          <p14:tracePt t="59977" x="9653588" y="1439863"/>
          <p14:tracePt t="59994" x="9653588" y="1470025"/>
          <p14:tracePt t="60010" x="9653588" y="1493838"/>
          <p14:tracePt t="60027" x="9653588" y="1531938"/>
          <p14:tracePt t="60044" x="9653588" y="1562100"/>
          <p14:tracePt t="60060" x="9653588" y="1668463"/>
          <p14:tracePt t="60077" x="9653588" y="1714500"/>
          <p14:tracePt t="60094" x="9653588" y="1760538"/>
          <p14:tracePt t="60111" x="9653588" y="1812925"/>
          <p14:tracePt t="60127" x="9653588" y="1866900"/>
          <p14:tracePt t="60130" x="9653588" y="1897063"/>
          <p14:tracePt t="60144" x="9653588" y="1912938"/>
          <p14:tracePt t="60161" x="9653588" y="1997075"/>
          <p14:tracePt t="60177" x="9639300" y="2079625"/>
          <p14:tracePt t="60194" x="9639300" y="2171700"/>
          <p14:tracePt t="60210" x="9639300" y="2239963"/>
          <p14:tracePt t="60228" x="9639300" y="2316163"/>
          <p14:tracePt t="60245" x="9639300" y="2408238"/>
          <p14:tracePt t="60260" x="9631363" y="2484438"/>
          <p14:tracePt t="60277" x="9623425" y="2552700"/>
          <p14:tracePt t="60294" x="9615488" y="2636838"/>
          <p14:tracePt t="60311" x="9601200" y="2735263"/>
          <p14:tracePt t="60328" x="9601200" y="2803525"/>
          <p14:tracePt t="60345" x="9601200" y="2925763"/>
          <p14:tracePt t="60361" x="9601200" y="3025775"/>
          <p14:tracePt t="60377" x="9593263" y="3108325"/>
          <p14:tracePt t="60394" x="9593263" y="3200400"/>
          <p14:tracePt t="60410" x="9593263" y="3284538"/>
          <p14:tracePt t="60427" x="9577388" y="3322638"/>
          <p14:tracePt t="60445" x="9555163" y="3459163"/>
          <p14:tracePt t="60460" x="9547225" y="3551238"/>
          <p14:tracePt t="60477" x="9539288" y="3627438"/>
          <p14:tracePt t="60494" x="9517063" y="3717925"/>
          <p14:tracePt t="60511" x="9517063" y="3794125"/>
          <p14:tracePt t="60527" x="9517063" y="3863975"/>
          <p14:tracePt t="60544" x="9509125" y="3916363"/>
          <p14:tracePt t="60546" x="9509125" y="3932238"/>
          <p14:tracePt t="60562" x="9509125" y="3984625"/>
          <p14:tracePt t="60577" x="9509125" y="4030663"/>
          <p14:tracePt t="60594" x="9509125" y="4068763"/>
          <p14:tracePt t="60610" x="9509125" y="4098925"/>
          <p14:tracePt t="60627" x="9509125" y="4122738"/>
          <p14:tracePt t="60645" x="9509125" y="4152900"/>
          <p14:tracePt t="60660" x="9509125" y="4168775"/>
          <p14:tracePt t="60677" x="9509125" y="4175125"/>
          <p14:tracePt t="60698" x="9509125" y="4191000"/>
          <p14:tracePt t="60842" x="9509125" y="4198938"/>
          <p14:tracePt t="60906" x="9517063" y="4198938"/>
          <p14:tracePt t="60914" x="9531350" y="4198938"/>
          <p14:tracePt t="60927" x="9547225" y="4198938"/>
          <p14:tracePt t="60944" x="9593263" y="4198938"/>
          <p14:tracePt t="60961" x="9669463" y="4198938"/>
          <p14:tracePt t="60963" x="9699625" y="4198938"/>
          <p14:tracePt t="60977" x="9759950" y="4198938"/>
          <p14:tracePt t="60994" x="9791700" y="4198938"/>
          <p14:tracePt t="61011" x="9874250" y="4198938"/>
          <p14:tracePt t="61027" x="9906000" y="4191000"/>
          <p14:tracePt t="61044" x="9912350" y="4191000"/>
          <p14:tracePt t="61114" x="9928225" y="4183063"/>
          <p14:tracePt t="61122" x="9928225" y="4175125"/>
          <p14:tracePt t="61130" x="0" y="0"/>
        </p14:tracePtLst>
        <p14:tracePtLst>
          <p14:tracePt t="67507" x="4351338" y="3924300"/>
          <p14:tracePt t="67586" x="4373563" y="3924300"/>
          <p14:tracePt t="67611" x="4389438" y="3924300"/>
          <p14:tracePt t="67626" x="4403725" y="3932238"/>
          <p14:tracePt t="67634" x="4411663" y="3940175"/>
          <p14:tracePt t="67650" x="4427538" y="3940175"/>
          <p14:tracePt t="67666" x="4433888" y="3940175"/>
          <p14:tracePt t="67678" x="4441825" y="3940175"/>
          <p14:tracePt t="67695" x="4457700" y="3940175"/>
          <p14:tracePt t="67711" x="4465638" y="3940175"/>
          <p14:tracePt t="67713" x="4503738" y="3940175"/>
          <p14:tracePt t="67728" x="4525963" y="3940175"/>
          <p14:tracePt t="67745" x="4556125" y="3940175"/>
          <p14:tracePt t="67762" x="4572000" y="3940175"/>
          <p14:tracePt t="67778" x="4594225" y="3940175"/>
          <p14:tracePt t="67796" x="4610100" y="3940175"/>
          <p14:tracePt t="67811" x="4632325" y="3940175"/>
          <p14:tracePt t="67828" x="4640263" y="3940175"/>
          <p14:tracePt t="67845" x="4648200" y="3940175"/>
          <p14:tracePt t="67861" x="4686300" y="3940175"/>
          <p14:tracePt t="67878" x="4708525" y="3946525"/>
          <p14:tracePt t="67881" x="4716463" y="3946525"/>
          <p14:tracePt t="67896" x="4732338" y="3946525"/>
          <p14:tracePt t="67911" x="4754563" y="3946525"/>
          <p14:tracePt t="67928" x="4776788" y="3946525"/>
          <p14:tracePt t="67930" x="4792663" y="3954463"/>
          <p14:tracePt t="67945" x="4822825" y="3954463"/>
          <p14:tracePt t="67961" x="4852988" y="3962400"/>
          <p14:tracePt t="67978" x="4891088" y="3978275"/>
          <p14:tracePt t="67995" x="4899025" y="3978275"/>
          <p14:tracePt t="68011" x="4929188" y="3978275"/>
          <p14:tracePt t="68028" x="4953000" y="3984625"/>
          <p14:tracePt t="68045" x="4975225" y="3984625"/>
          <p14:tracePt t="68061" x="5021263" y="3992563"/>
          <p14:tracePt t="68078" x="5051425" y="4000500"/>
          <p14:tracePt t="68081" x="5059363" y="4000500"/>
          <p14:tracePt t="68095" x="5075238" y="4000500"/>
          <p14:tracePt t="68111" x="5089525" y="4000500"/>
          <p14:tracePt t="68128" x="5143500" y="4000500"/>
          <p14:tracePt t="68129" x="5157788" y="4000500"/>
          <p14:tracePt t="68145" x="5189538" y="4000500"/>
          <p14:tracePt t="68162" x="5219700" y="4000500"/>
          <p14:tracePt t="68178" x="5257800" y="4000500"/>
          <p14:tracePt t="68196" x="5272088" y="4000500"/>
          <p14:tracePt t="68211" x="5295900" y="4000500"/>
          <p14:tracePt t="68228" x="5310188" y="4000500"/>
          <p14:tracePt t="68245" x="5318125" y="4000500"/>
          <p14:tracePt t="68262" x="5326063" y="4000500"/>
          <p14:tracePt t="68278" x="5348288" y="4008438"/>
          <p14:tracePt t="68295" x="5386388" y="4008438"/>
          <p14:tracePt t="68298" x="5418138" y="4008438"/>
          <p14:tracePt t="68312" x="5456238" y="4008438"/>
          <p14:tracePt t="68328" x="5500688" y="4008438"/>
          <p14:tracePt t="68329" x="5524500" y="4008438"/>
          <p14:tracePt t="68345" x="5570538" y="4008438"/>
          <p14:tracePt t="68361" x="5576888" y="4008438"/>
          <p14:tracePt t="68378" x="5600700" y="4008438"/>
          <p14:tracePt t="68395" x="5614988" y="4008438"/>
          <p14:tracePt t="68411" x="5622925" y="4008438"/>
          <p14:tracePt t="68428" x="5646738" y="4008438"/>
          <p14:tracePt t="68445" x="5691188" y="4008438"/>
          <p14:tracePt t="68461" x="5729288" y="4008438"/>
          <p14:tracePt t="68478" x="5761038" y="4008438"/>
          <p14:tracePt t="68481" x="5783263" y="4008438"/>
          <p14:tracePt t="68496" x="5799138" y="4008438"/>
          <p14:tracePt t="68511" x="5829300" y="4008438"/>
          <p14:tracePt t="68528" x="5843588" y="4008438"/>
          <p14:tracePt t="68530" x="5851525" y="4008438"/>
          <p14:tracePt t="68545" x="5867400" y="4008438"/>
          <p14:tracePt t="68561" x="5889625" y="4008438"/>
          <p14:tracePt t="68578" x="5913438" y="4008438"/>
          <p14:tracePt t="68595" x="5943600" y="4008438"/>
          <p14:tracePt t="68611" x="5989638" y="4008438"/>
          <p14:tracePt t="68628" x="6019800" y="4008438"/>
          <p14:tracePt t="68645" x="6096000" y="4008438"/>
          <p14:tracePt t="68662" x="6118225" y="4008438"/>
          <p14:tracePt t="68678" x="6142038" y="4008438"/>
          <p14:tracePt t="68681" x="6148388" y="4008438"/>
          <p14:tracePt t="68695" x="6156325" y="4000500"/>
          <p14:tracePt t="68712" x="6164263" y="4000500"/>
          <p14:tracePt t="68729" x="6172200" y="4000500"/>
          <p14:tracePt t="68730" x="6186488" y="4000500"/>
          <p14:tracePt t="68745" x="6210300" y="4000500"/>
          <p14:tracePt t="68762" x="6218238" y="3992563"/>
          <p14:tracePt t="68778" x="6224588" y="3992563"/>
          <p14:tracePt t="68795" x="6240463" y="3992563"/>
          <p14:tracePt t="68811" x="6248400" y="3992563"/>
          <p14:tracePt t="69210" x="6256338" y="3984625"/>
          <p14:tracePt t="69211" x="0" y="0"/>
        </p14:tracePtLst>
        <p14:tracePtLst>
          <p14:tracePt t="70395" x="3916363" y="4327525"/>
          <p14:tracePt t="70514" x="3932238" y="4327525"/>
          <p14:tracePt t="70522" x="3954463" y="4327525"/>
          <p14:tracePt t="70538" x="3992563" y="4327525"/>
          <p14:tracePt t="70546" x="4000500" y="4327525"/>
          <p14:tracePt t="70562" x="4046538" y="4327525"/>
          <p14:tracePt t="70578" x="4084638" y="4327525"/>
          <p14:tracePt t="70595" x="4129088" y="4327525"/>
          <p14:tracePt t="70612" x="4152900" y="4327525"/>
          <p14:tracePt t="70628" x="4191000" y="4327525"/>
          <p14:tracePt t="70645" x="4237038" y="4327525"/>
          <p14:tracePt t="70662" x="4243388" y="4327525"/>
          <p14:tracePt t="70678" x="4281488" y="4321175"/>
          <p14:tracePt t="70695" x="4305300" y="4321175"/>
          <p14:tracePt t="70712" x="4327525" y="4321175"/>
          <p14:tracePt t="70713" x="4327525" y="4313238"/>
          <p14:tracePt t="70730" x="4335463" y="4313238"/>
          <p14:tracePt t="70745" x="4351338" y="4313238"/>
          <p14:tracePt t="70762" x="4365625" y="4313238"/>
          <p14:tracePt t="70778" x="4395788" y="4305300"/>
          <p14:tracePt t="70795" x="4403725" y="4305300"/>
          <p14:tracePt t="70812" x="4457700" y="4297363"/>
          <p14:tracePt t="70828" x="4518025" y="4289425"/>
          <p14:tracePt t="70845" x="4572000" y="4283075"/>
          <p14:tracePt t="70862" x="4610100" y="4283075"/>
          <p14:tracePt t="70879" x="4640263" y="4283075"/>
          <p14:tracePt t="70882" x="4656138" y="4275138"/>
          <p14:tracePt t="70898" x="4662488" y="4275138"/>
          <p14:tracePt t="70914" x="4670425" y="4275138"/>
          <p14:tracePt t="70929" x="4678363" y="4275138"/>
          <p14:tracePt t="70945" x="4700588" y="4275138"/>
          <p14:tracePt t="70962" x="4724400" y="4275138"/>
          <p14:tracePt t="70978" x="4754563" y="4275138"/>
          <p14:tracePt t="70995" x="4792663" y="4275138"/>
          <p14:tracePt t="71011" x="4830763" y="4275138"/>
          <p14:tracePt t="71029" x="4868863" y="4259263"/>
          <p14:tracePt t="71045" x="4876800" y="4251325"/>
          <p14:tracePt t="71062" x="4899025" y="4251325"/>
          <p14:tracePt t="71078" x="4914900" y="4251325"/>
          <p14:tracePt t="71095" x="4937125" y="4251325"/>
          <p14:tracePt t="71112" x="4945063" y="4251325"/>
          <p14:tracePt t="71114" x="4960938" y="4251325"/>
          <p14:tracePt t="71129" x="4983163" y="4251325"/>
          <p14:tracePt t="71145" x="5013325" y="4251325"/>
          <p14:tracePt t="71162" x="5051425" y="4251325"/>
          <p14:tracePt t="71178" x="5081588" y="4251325"/>
          <p14:tracePt t="71195" x="5097463" y="4251325"/>
          <p14:tracePt t="71212" x="5135563" y="4251325"/>
          <p14:tracePt t="71258" x="5143500" y="4251325"/>
          <p14:tracePt t="71266" x="5151438" y="4251325"/>
          <p14:tracePt t="71278" x="5157788" y="4251325"/>
          <p14:tracePt t="71295" x="5189538" y="4251325"/>
          <p14:tracePt t="71312" x="5227638" y="4251325"/>
          <p14:tracePt t="71314" x="5233988" y="4251325"/>
          <p14:tracePt t="71329" x="5265738" y="4251325"/>
          <p14:tracePt t="71345" x="5295900" y="4251325"/>
          <p14:tracePt t="71363" x="5310188" y="4251325"/>
          <p14:tracePt t="71394" x="5318125" y="4251325"/>
          <p14:tracePt t="71426" x="5326063" y="4251325"/>
          <p14:tracePt t="71434" x="5334000" y="4251325"/>
          <p14:tracePt t="71450" x="5341938" y="4251325"/>
          <p14:tracePt t="71462" x="5348288" y="4251325"/>
          <p14:tracePt t="71479" x="5364163" y="4251325"/>
          <p14:tracePt t="71495" x="5380038" y="4251325"/>
          <p14:tracePt t="71529" x="5386388" y="4251325"/>
          <p14:tracePt t="73380" x="5402263" y="4251325"/>
          <p14:tracePt t="73387" x="5410200" y="4251325"/>
          <p14:tracePt t="73427" x="5418138" y="4251325"/>
          <p14:tracePt t="73818" x="5424488" y="4251325"/>
          <p14:tracePt t="73834" x="5440363" y="4251325"/>
          <p14:tracePt t="73850" x="5448300" y="4251325"/>
          <p14:tracePt t="73858" x="5456238" y="4259263"/>
          <p14:tracePt t="73882" x="5470525" y="4259263"/>
          <p14:tracePt t="73930" x="5478463" y="4259263"/>
          <p14:tracePt t="73962" x="5486400" y="4259263"/>
          <p14:tracePt t="73970" x="5508625" y="4259263"/>
          <p14:tracePt t="74098" x="5516563" y="4259263"/>
          <p14:tracePt t="74194" x="5524500" y="4259263"/>
          <p14:tracePt t="74234" x="5532438" y="4259263"/>
          <p14:tracePt t="74290" x="5538788" y="4259263"/>
          <p14:tracePt t="74306" x="5554663" y="4259263"/>
          <p14:tracePt t="74314" x="5562600" y="4259263"/>
          <p14:tracePt t="74329" x="5570538" y="4259263"/>
          <p14:tracePt t="74345" x="5576888" y="4259263"/>
          <p14:tracePt t="74445" x="5584825" y="4259263"/>
          <p14:tracePt t="74474" x="5592763" y="4259263"/>
          <p14:tracePt t="74482" x="5600700" y="4259263"/>
          <p14:tracePt t="74498" x="5608638" y="4259263"/>
          <p14:tracePt t="74522" x="5614988" y="4259263"/>
          <p14:tracePt t="74531" x="5622925" y="4259263"/>
          <p14:tracePt t="74545" x="5630863" y="4259263"/>
          <p14:tracePt t="74562" x="5646738" y="4259263"/>
          <p14:tracePt t="74579" x="5661025" y="4259263"/>
          <p14:tracePt t="74596" x="5684838" y="4259263"/>
          <p14:tracePt t="74618" x="5691188" y="4259263"/>
          <p14:tracePt t="74714" x="5699125" y="4259263"/>
          <p14:tracePt t="74722" x="5707063" y="4259263"/>
          <p14:tracePt t="74730" x="5715000" y="4259263"/>
          <p14:tracePt t="74746" x="5722938" y="4259263"/>
          <p14:tracePt t="74762" x="5737225" y="4259263"/>
          <p14:tracePt t="74779" x="5753100" y="4259263"/>
          <p14:tracePt t="74812" x="5761038" y="4259263"/>
          <p14:tracePt t="74874" x="5767388" y="4259263"/>
          <p14:tracePt t="74882" x="5775325" y="4259263"/>
          <p14:tracePt t="74898" x="5783263" y="4259263"/>
          <p14:tracePt t="74914" x="5791200" y="4259263"/>
          <p14:tracePt t="74946" x="5799138" y="4259263"/>
          <p14:tracePt t="75042" x="5805488" y="4259263"/>
          <p14:tracePt t="75059" x="5813425" y="4259263"/>
          <p14:tracePt t="75090" x="5821363" y="4259263"/>
          <p14:tracePt t="75650" x="5829300" y="4259263"/>
          <p14:tracePt t="75666" x="5837238" y="4259263"/>
          <p14:tracePt t="75690" x="5843588" y="4259263"/>
          <p14:tracePt t="75729" x="5859463" y="4259263"/>
          <p14:tracePt t="75914" x="5867400" y="4259263"/>
          <p14:tracePt t="76018" x="5881688" y="4259263"/>
          <p14:tracePt t="76034" x="5889625" y="4259263"/>
          <p14:tracePt t="76059" x="5913438" y="4259263"/>
          <p14:tracePt t="76122" x="5919788" y="4259263"/>
          <p14:tracePt t="76130" x="5927725" y="4259263"/>
          <p14:tracePt t="76146" x="5957888" y="4251325"/>
          <p14:tracePt t="76162" x="5981700" y="4251325"/>
          <p14:tracePt t="76179" x="6003925" y="4244975"/>
          <p14:tracePt t="76196" x="6011863" y="4244975"/>
          <p14:tracePt t="76213" x="6034088" y="4244975"/>
          <p14:tracePt t="76229" x="6049963" y="4244975"/>
          <p14:tracePt t="76250" x="6049963" y="4237038"/>
          <p14:tracePt t="76266" x="6057900" y="4237038"/>
          <p14:tracePt t="76290" x="6065838" y="4229100"/>
          <p14:tracePt t="76298" x="6080125" y="4229100"/>
          <p14:tracePt t="76315" x="6088063" y="4229100"/>
          <p14:tracePt t="76329" x="6110288" y="4221163"/>
          <p14:tracePt t="76362" x="6126163" y="4221163"/>
          <p14:tracePt t="76379" x="6134100" y="4213225"/>
          <p14:tracePt t="76666" x="6156325" y="4213225"/>
          <p14:tracePt t="76690" x="6180138" y="4206875"/>
          <p14:tracePt t="76698" x="6186488" y="4206875"/>
          <p14:tracePt t="76713" x="6202363" y="4206875"/>
          <p14:tracePt t="76729" x="6224588" y="4198938"/>
          <p14:tracePt t="76746" x="6224588" y="4191000"/>
          <p14:tracePt t="76762" x="0" y="0"/>
        </p14:tracePtLst>
        <p14:tracePtLst>
          <p14:tracePt t="77714" x="3908425" y="4664075"/>
          <p14:tracePt t="77883" x="3916363" y="4664075"/>
          <p14:tracePt t="77890" x="3932238" y="4670425"/>
          <p14:tracePt t="77898" x="3946525" y="4670425"/>
          <p14:tracePt t="77913" x="3970338" y="4670425"/>
          <p14:tracePt t="77929" x="4000500" y="4670425"/>
          <p14:tracePt t="77946" x="4022725" y="4670425"/>
          <p14:tracePt t="77963" x="4030663" y="4670425"/>
          <p14:tracePt t="77979" x="4084638" y="4670425"/>
          <p14:tracePt t="77996" x="4090988" y="4670425"/>
          <p14:tracePt t="78012" x="4122738" y="4670425"/>
          <p14:tracePt t="78029" x="4160838" y="4670425"/>
          <p14:tracePt t="78046" x="4198938" y="4670425"/>
          <p14:tracePt t="78049" x="4205288" y="4678363"/>
          <p14:tracePt t="78062" x="4221163" y="4678363"/>
          <p14:tracePt t="78079" x="4251325" y="4678363"/>
          <p14:tracePt t="78098" x="4267200" y="4678363"/>
          <p14:tracePt t="78112" x="4281488" y="4678363"/>
          <p14:tracePt t="78129" x="4297363" y="4678363"/>
          <p14:tracePt t="78146" x="4305300" y="4678363"/>
          <p14:tracePt t="78162" x="4319588" y="4678363"/>
          <p14:tracePt t="78179" x="4327525" y="4678363"/>
          <p14:tracePt t="78196" x="4343400" y="4678363"/>
          <p14:tracePt t="78213" x="4357688" y="4678363"/>
          <p14:tracePt t="78229" x="4373563" y="4678363"/>
          <p14:tracePt t="78246" x="4395788" y="4678363"/>
          <p14:tracePt t="78263" x="4433888" y="4678363"/>
          <p14:tracePt t="78279" x="4471988" y="4678363"/>
          <p14:tracePt t="78283" x="4479925" y="4678363"/>
          <p14:tracePt t="78296" x="4487863" y="4678363"/>
          <p14:tracePt t="78313" x="4525963" y="4678363"/>
          <p14:tracePt t="78329" x="4548188" y="4678363"/>
          <p14:tracePt t="78346" x="4572000" y="4678363"/>
          <p14:tracePt t="78363" x="4579938" y="4678363"/>
          <p14:tracePt t="78379" x="4624388" y="4670425"/>
          <p14:tracePt t="78396" x="4632325" y="4670425"/>
          <p14:tracePt t="78434" x="4648200" y="4670425"/>
          <p14:tracePt t="78538" x="4656138" y="4670425"/>
          <p14:tracePt t="78562" x="4662488" y="4670425"/>
          <p14:tracePt t="78578" x="4670425" y="4670425"/>
          <p14:tracePt t="78618" x="4678363" y="4670425"/>
          <p14:tracePt t="78866" x="4686300" y="4670425"/>
          <p14:tracePt t="78874" x="4694238" y="4670425"/>
          <p14:tracePt t="78891" x="4700588" y="4670425"/>
          <p14:tracePt t="78898" x="4708525" y="4670425"/>
          <p14:tracePt t="78913" x="4724400" y="4670425"/>
          <p14:tracePt t="78929" x="4738688" y="4670425"/>
          <p14:tracePt t="78946" x="4762500" y="4670425"/>
          <p14:tracePt t="78962" x="4770438" y="4670425"/>
          <p14:tracePt t="78979" x="4800600" y="4664075"/>
          <p14:tracePt t="78996" x="4814888" y="4664075"/>
          <p14:tracePt t="79013" x="4830763" y="4664075"/>
          <p14:tracePt t="79029" x="4860925" y="4664075"/>
          <p14:tracePt t="79046" x="4868863" y="4664075"/>
          <p14:tracePt t="79063" x="4891088" y="4664075"/>
          <p14:tracePt t="79065" x="4899025" y="4664075"/>
          <p14:tracePt t="79079" x="4906963" y="4664075"/>
          <p14:tracePt t="79096" x="4914900" y="4656138"/>
          <p14:tracePt t="79098" x="4922838" y="4656138"/>
          <p14:tracePt t="79113" x="4937125" y="4656138"/>
          <p14:tracePt t="79130" x="4945063" y="4656138"/>
          <p14:tracePt t="79146" x="4960938" y="4656138"/>
          <p14:tracePt t="79162" x="4991100" y="4656138"/>
          <p14:tracePt t="79179" x="5013325" y="4656138"/>
          <p14:tracePt t="79196" x="5043488" y="4656138"/>
          <p14:tracePt t="79213" x="5059363" y="4656138"/>
          <p14:tracePt t="79229" x="5067300" y="4656138"/>
          <p14:tracePt t="79246" x="5089525" y="4656138"/>
          <p14:tracePt t="79282" x="5105400" y="4656138"/>
          <p14:tracePt t="79306" x="5113338" y="4656138"/>
          <p14:tracePt t="79314" x="5127625" y="4656138"/>
          <p14:tracePt t="79329" x="5127625" y="4648200"/>
          <p14:tracePt t="79346" x="5151438" y="4640263"/>
          <p14:tracePt t="79362" x="5157788" y="4640263"/>
          <p14:tracePt t="79380" x="5181600" y="4640263"/>
          <p14:tracePt t="79396" x="5189538" y="4640263"/>
          <p14:tracePt t="79413" x="5195888" y="4640263"/>
          <p14:tracePt t="79429" x="5203825" y="4640263"/>
          <p14:tracePt t="79446" x="5211763" y="4640263"/>
          <p14:tracePt t="79462" x="5227638" y="4640263"/>
          <p14:tracePt t="79479" x="5249863" y="4640263"/>
          <p14:tracePt t="79496" x="5272088" y="4640263"/>
          <p14:tracePt t="79498" x="5280025" y="4640263"/>
          <p14:tracePt t="79513" x="5287963" y="4632325"/>
          <p14:tracePt t="79529" x="5295900" y="4632325"/>
          <p14:tracePt t="79546" x="5303838" y="4632325"/>
          <p14:tracePt t="79618" x="5310188" y="4632325"/>
          <p14:tracePt t="79625" x="5318125" y="4632325"/>
          <p14:tracePt t="79650" x="5348288" y="4632325"/>
          <p14:tracePt t="79658" x="5356225" y="4632325"/>
          <p14:tracePt t="79666" x="5364163" y="4632325"/>
          <p14:tracePt t="79679" x="5372100" y="4632325"/>
          <p14:tracePt t="79794" x="5380038" y="4632325"/>
          <p14:tracePt t="79802" x="5394325" y="4632325"/>
          <p14:tracePt t="79813" x="5410200" y="4632325"/>
          <p14:tracePt t="79954" x="5424488" y="4632325"/>
          <p14:tracePt t="79962" x="5440363" y="4632325"/>
          <p14:tracePt t="79970" x="5448300" y="4632325"/>
          <p14:tracePt t="79980" x="5470525" y="4632325"/>
          <p14:tracePt t="79996" x="5500688" y="4632325"/>
          <p14:tracePt t="80013" x="5532438" y="4632325"/>
          <p14:tracePt t="80042" x="5546725" y="4632325"/>
          <p14:tracePt t="80082" x="5554663" y="4632325"/>
          <p14:tracePt t="80090" x="5570538" y="4632325"/>
          <p14:tracePt t="80098" x="5592763" y="4632325"/>
          <p14:tracePt t="80113" x="5646738" y="4632325"/>
          <p14:tracePt t="80129" x="5684838" y="4632325"/>
          <p14:tracePt t="80146" x="5722938" y="4632325"/>
          <p14:tracePt t="80163" x="5753100" y="4632325"/>
          <p14:tracePt t="80179" x="5761038" y="4632325"/>
          <p14:tracePt t="80196" x="5775325" y="4632325"/>
          <p14:tracePt t="80213" x="5783263" y="4632325"/>
          <p14:tracePt t="80229" x="5791200" y="4632325"/>
          <p14:tracePt t="80246" x="5805488" y="4632325"/>
          <p14:tracePt t="80263" x="5837238" y="4632325"/>
          <p14:tracePt t="80279" x="5859463" y="4632325"/>
          <p14:tracePt t="80281" x="5875338" y="4632325"/>
          <p14:tracePt t="80296" x="5897563" y="4632325"/>
          <p14:tracePt t="80313" x="5919788" y="4632325"/>
          <p14:tracePt t="80330" x="5943600" y="4632325"/>
          <p14:tracePt t="80346" x="5951538" y="4632325"/>
          <p14:tracePt t="80394" x="5957888" y="4632325"/>
          <p14:tracePt t="80402" x="5965825" y="4632325"/>
          <p14:tracePt t="80413" x="5973763" y="4632325"/>
          <p14:tracePt t="80429" x="6019800" y="4632325"/>
          <p14:tracePt t="80446" x="6049963" y="4632325"/>
          <p14:tracePt t="80463" x="6072188" y="4632325"/>
          <p14:tracePt t="80480" x="6096000" y="4632325"/>
          <p14:tracePt t="80496" x="6103938" y="4625975"/>
          <p14:tracePt t="80586" x="6110288" y="4625975"/>
          <p14:tracePt t="80595" x="6118225" y="4625975"/>
          <p14:tracePt t="80611" x="6126163" y="4625975"/>
          <p14:tracePt t="80626" x="6134100" y="4618038"/>
          <p14:tracePt t="80730" x="6142038" y="4618038"/>
          <p14:tracePt t="80754" x="6148388" y="4618038"/>
          <p14:tracePt t="80762" x="6156325" y="4618038"/>
          <p14:tracePt t="80770" x="6164263" y="4618038"/>
          <p14:tracePt t="81202" x="6172200" y="4618038"/>
          <p14:tracePt t="81218" x="6186488" y="4618038"/>
          <p14:tracePt t="81322" x="6194425" y="4618038"/>
          <p14:tracePt t="81354" x="6210300" y="4618038"/>
          <p14:tracePt t="81370" x="6218238" y="4618038"/>
          <p14:tracePt t="81386" x="6224588" y="4618038"/>
          <p14:tracePt t="81394" x="6232525" y="4618038"/>
          <p14:tracePt t="81418" x="6240463" y="4618038"/>
          <p14:tracePt t="81490" x="6248400" y="4618038"/>
          <p14:tracePt t="81499" x="6262688" y="4618038"/>
          <p14:tracePt t="81514" x="6286500" y="4618038"/>
          <p14:tracePt t="81531" x="6300788" y="4610100"/>
          <p14:tracePt t="81546" x="6316663" y="4610100"/>
          <p14:tracePt t="81563" x="6332538" y="4610100"/>
          <p14:tracePt t="81579" x="6338888" y="4610100"/>
          <p14:tracePt t="81596" x="6346825" y="4610100"/>
          <p14:tracePt t="81613" x="6362700" y="4610100"/>
          <p14:tracePt t="81630" x="6376988" y="4610100"/>
          <p14:tracePt t="81650" x="6384925" y="4610100"/>
          <p14:tracePt t="81674" x="6400800" y="4602163"/>
          <p14:tracePt t="81706" x="6415088" y="4602163"/>
          <p14:tracePt t="81732" x="6423025" y="4594225"/>
          <p14:tracePt t="81802" x="6430963" y="4594225"/>
          <p14:tracePt t="81818" x="6438900" y="4594225"/>
          <p14:tracePt t="81826" x="6461125" y="4594225"/>
          <p14:tracePt t="81834" x="6477000" y="4594225"/>
          <p14:tracePt t="81846" x="6477000" y="4587875"/>
          <p14:tracePt t="81863" x="6507163" y="4579938"/>
          <p14:tracePt t="81970" x="6523038" y="4572000"/>
          <p14:tracePt t="81978" x="6529388" y="4564063"/>
          <p14:tracePt t="81994" x="6545263" y="4564063"/>
          <p14:tracePt t="82002" x="6553200" y="4564063"/>
          <p14:tracePt t="82018" x="6567488" y="4564063"/>
          <p14:tracePt t="82298" x="6575425" y="4564063"/>
          <p14:tracePt t="82322" x="6591300" y="4564063"/>
          <p14:tracePt t="82347" x="6599238" y="4564063"/>
          <p14:tracePt t="82618" x="6613525" y="4564063"/>
          <p14:tracePt t="82779" x="0" y="0"/>
        </p14:tracePtLst>
        <p14:tracePtLst>
          <p14:tracePt t="84154" x="9615488" y="1127125"/>
          <p14:tracePt t="84202" x="9623425" y="1127125"/>
          <p14:tracePt t="84218" x="9631363" y="1143000"/>
          <p14:tracePt t="84226" x="9631363" y="1158875"/>
          <p14:tracePt t="84236" x="9639300" y="1173163"/>
          <p14:tracePt t="84247" x="9645650" y="1181100"/>
          <p14:tracePt t="84263" x="9645650" y="1211263"/>
          <p14:tracePt t="84280" x="9645650" y="1249363"/>
          <p14:tracePt t="84282" x="9645650" y="1273175"/>
          <p14:tracePt t="84296" x="9645650" y="1295400"/>
          <p14:tracePt t="84313" x="9645650" y="1363663"/>
          <p14:tracePt t="84330" x="9639300" y="1463675"/>
          <p14:tracePt t="84346" x="9607550" y="1638300"/>
          <p14:tracePt t="84363" x="9607550" y="1782763"/>
          <p14:tracePt t="84380" x="9601200" y="1935163"/>
          <p14:tracePt t="84396" x="9577388" y="2103438"/>
          <p14:tracePt t="84413" x="9555163" y="2232025"/>
          <p14:tracePt t="84430" x="9539288" y="2362200"/>
          <p14:tracePt t="84446" x="9517063" y="2476500"/>
          <p14:tracePt t="84463" x="9509125" y="2568575"/>
          <p14:tracePt t="84480" x="9471025" y="2667000"/>
          <p14:tracePt t="84482" x="9463088" y="2697163"/>
          <p14:tracePt t="84497" x="9463088" y="2759075"/>
          <p14:tracePt t="84514" x="9463088" y="2803525"/>
          <p14:tracePt t="84530" x="9463088" y="2835275"/>
          <p14:tracePt t="84546" x="9463088" y="2873375"/>
          <p14:tracePt t="84563" x="9471025" y="2917825"/>
          <p14:tracePt t="84580" x="9486900" y="2955925"/>
          <p14:tracePt t="84597" x="9486900" y="2963863"/>
          <p14:tracePt t="84613" x="9509125" y="2994025"/>
          <p14:tracePt t="84630" x="9531350" y="3025775"/>
          <p14:tracePt t="84647" x="9539288" y="3040063"/>
          <p14:tracePt t="84663" x="9547225" y="3048000"/>
          <p14:tracePt t="84680" x="9563100" y="3063875"/>
          <p14:tracePt t="84697" x="9585325" y="3070225"/>
          <p14:tracePt t="84713" x="9601200" y="3070225"/>
          <p14:tracePt t="84730" x="9623425" y="3078163"/>
          <p14:tracePt t="84746" x="9631363" y="3078163"/>
          <p14:tracePt t="84763" x="9661525" y="3078163"/>
          <p14:tracePt t="84780" x="9683750" y="3078163"/>
          <p14:tracePt t="84797" x="9699625" y="3078163"/>
          <p14:tracePt t="84813" x="9721850" y="3055938"/>
          <p14:tracePt t="84830" x="9745663" y="3040063"/>
          <p14:tracePt t="84847" x="9767888" y="3017838"/>
          <p14:tracePt t="84850" x="9783763" y="3001963"/>
          <p14:tracePt t="84863" x="9798050" y="2979738"/>
          <p14:tracePt t="84880" x="9813925" y="2971800"/>
          <p14:tracePt t="84897" x="9821863" y="2949575"/>
          <p14:tracePt t="84913" x="9821863" y="2933700"/>
          <p14:tracePt t="84930" x="9821863" y="2911475"/>
          <p14:tracePt t="84946" x="9821863" y="2879725"/>
          <p14:tracePt t="84963" x="9821863" y="2857500"/>
          <p14:tracePt t="84980" x="9821863" y="2841625"/>
          <p14:tracePt t="84997" x="9821863" y="2827338"/>
          <p14:tracePt t="85013" x="9821863" y="2819400"/>
          <p14:tracePt t="85030" x="9821863" y="2811463"/>
          <p14:tracePt t="85266" x="9821863" y="2803525"/>
          <p14:tracePt t="85282" x="9821863" y="2797175"/>
          <p14:tracePt t="85298" x="9821863" y="2789238"/>
          <p14:tracePt t="85315" x="0" y="0"/>
        </p14:tracePtLst>
        <p14:tracePtLst>
          <p14:tracePt t="90579" x="4471988" y="3954463"/>
          <p14:tracePt t="90746" x="4487863" y="3954463"/>
          <p14:tracePt t="90762" x="4495800" y="3954463"/>
          <p14:tracePt t="90770" x="4510088" y="3954463"/>
          <p14:tracePt t="90780" x="4533900" y="3954463"/>
          <p14:tracePt t="90799" x="4586288" y="3954463"/>
          <p14:tracePt t="90814" x="4640263" y="3954463"/>
          <p14:tracePt t="90830" x="4656138" y="3954463"/>
          <p14:tracePt t="90847" x="4670425" y="3946525"/>
          <p14:tracePt t="91170" x="0" y="0"/>
        </p14:tracePtLst>
        <p14:tracePtLst>
          <p14:tracePt t="91611" x="4967288" y="3886200"/>
          <p14:tracePt t="91625" x="4975225" y="3886200"/>
          <p14:tracePt t="91642" x="4983163" y="3886200"/>
          <p14:tracePt t="91755" x="4991100" y="3886200"/>
          <p14:tracePt t="91762" x="5005388" y="3886200"/>
          <p14:tracePt t="91781" x="5037138" y="3886200"/>
          <p14:tracePt t="91797" x="5059363" y="3886200"/>
          <p14:tracePt t="91814" x="5081588" y="3886200"/>
          <p14:tracePt t="91831" x="5089525" y="3886200"/>
          <p14:tracePt t="91847" x="5105400" y="3886200"/>
          <p14:tracePt t="91882" x="5113338" y="3886200"/>
          <p14:tracePt t="91898" x="5119688" y="3886200"/>
          <p14:tracePt t="91914" x="5135563" y="3886200"/>
          <p14:tracePt t="91930" x="5151438" y="3886200"/>
          <p14:tracePt t="91947" x="5157788" y="3886200"/>
          <p14:tracePt t="91964" x="5165725" y="3886200"/>
          <p14:tracePt t="92003" x="5173663" y="3886200"/>
          <p14:tracePt t="92026" x="5181600" y="3886200"/>
          <p14:tracePt t="92034" x="5189538" y="3886200"/>
          <p14:tracePt t="92050" x="5195888" y="3886200"/>
          <p14:tracePt t="92162" x="5203825" y="3886200"/>
          <p14:tracePt t="92170" x="5203825" y="3878263"/>
          <p14:tracePt t="92181" x="5219700" y="3878263"/>
          <p14:tracePt t="92181" x="0" y="0"/>
        </p14:tracePtLst>
        <p14:tracePtLst>
          <p14:tracePt t="92523" x="5614988" y="3848100"/>
          <p14:tracePt t="92530" x="5622925" y="3848100"/>
          <p14:tracePt t="92554" x="5638800" y="3848100"/>
          <p14:tracePt t="92602" x="5646738" y="3848100"/>
          <p14:tracePt t="92666" x="5661025" y="3848100"/>
          <p14:tracePt t="92690" x="5668963" y="3848100"/>
          <p14:tracePt t="92706" x="5676900" y="3848100"/>
          <p14:tracePt t="92714" x="5684838" y="3848100"/>
          <p14:tracePt t="92730" x="5699125" y="3848100"/>
          <p14:tracePt t="92748" x="5715000" y="3848100"/>
          <p14:tracePt t="92764" x="5722938" y="3848100"/>
          <p14:tracePt t="92781" x="5729288" y="3848100"/>
          <p14:tracePt t="92978" x="5737225" y="3848100"/>
          <p14:tracePt t="93026" x="5745163" y="3848100"/>
          <p14:tracePt t="93034" x="5761038" y="3848100"/>
          <p14:tracePt t="93050" x="5767388" y="3840163"/>
          <p14:tracePt t="93064" x="5775325" y="3840163"/>
          <p14:tracePt t="93081" x="5791200" y="3825875"/>
          <p14:tracePt t="93082" x="5805488" y="3825875"/>
          <p14:tracePt t="93083" x="0" y="0"/>
        </p14:tracePtLst>
        <p14:tracePtLst>
          <p14:tracePt t="100931" x="3840163" y="3695700"/>
          <p14:tracePt t="101026" x="3848100" y="3703638"/>
          <p14:tracePt t="101034" x="3848100" y="3711575"/>
          <p14:tracePt t="101048" x="3817938" y="3717925"/>
          <p14:tracePt t="101065" x="3794125" y="3725863"/>
          <p14:tracePt t="101081" x="3779838" y="3733800"/>
          <p14:tracePt t="101098" x="3733800" y="3756025"/>
          <p14:tracePt t="101115" x="3695700" y="3771900"/>
          <p14:tracePt t="101131" x="3671888" y="3779838"/>
          <p14:tracePt t="101148" x="3649663" y="3794125"/>
          <p14:tracePt t="101165" x="3627438" y="3810000"/>
          <p14:tracePt t="101181" x="3611563" y="3825875"/>
          <p14:tracePt t="101199" x="3611563" y="3840163"/>
          <p14:tracePt t="101201" x="3603625" y="3840163"/>
          <p14:tracePt t="101232" x="3603625" y="3878263"/>
          <p14:tracePt t="101249" x="3589338" y="3908425"/>
          <p14:tracePt t="101250" x="3581400" y="3916363"/>
          <p14:tracePt t="101265" x="3581400" y="3954463"/>
          <p14:tracePt t="101281" x="3581400" y="3978275"/>
          <p14:tracePt t="101298" x="3581400" y="4008438"/>
          <p14:tracePt t="101315" x="3581400" y="4038600"/>
          <p14:tracePt t="101331" x="3581400" y="4084638"/>
          <p14:tracePt t="101348" x="3581400" y="4122738"/>
          <p14:tracePt t="101365" x="3581400" y="4152900"/>
          <p14:tracePt t="101381" x="3581400" y="4198938"/>
          <p14:tracePt t="101398" x="3581400" y="4275138"/>
          <p14:tracePt t="101415" x="3581400" y="4327525"/>
          <p14:tracePt t="101431" x="3581400" y="4373563"/>
          <p14:tracePt t="101433" x="3581400" y="4397375"/>
          <p14:tracePt t="101448" x="3581400" y="4419600"/>
          <p14:tracePt t="101465" x="3603625" y="4465638"/>
          <p14:tracePt t="101481" x="3627438" y="4511675"/>
          <p14:tracePt t="101498" x="3649663" y="4549775"/>
          <p14:tracePt t="101515" x="3665538" y="4564063"/>
          <p14:tracePt t="101531" x="3679825" y="4579938"/>
          <p14:tracePt t="101548" x="3703638" y="4602163"/>
          <p14:tracePt t="101565" x="3717925" y="4625975"/>
          <p14:tracePt t="101581" x="3763963" y="4678363"/>
          <p14:tracePt t="101598" x="3779838" y="4694238"/>
          <p14:tracePt t="101615" x="3840163" y="4770438"/>
          <p14:tracePt t="101632" x="3878263" y="4800600"/>
          <p14:tracePt t="101633" x="3908425" y="4816475"/>
          <p14:tracePt t="101648" x="3924300" y="4822825"/>
          <p14:tracePt t="101665" x="3984625" y="4884738"/>
          <p14:tracePt t="101681" x="4022725" y="4892675"/>
          <p14:tracePt t="101698" x="4046538" y="4892675"/>
          <p14:tracePt t="101715" x="4068763" y="4892675"/>
          <p14:tracePt t="101732" x="4098925" y="4892675"/>
          <p14:tracePt t="101748" x="4114800" y="4892675"/>
          <p14:tracePt t="101765" x="4144963" y="4884738"/>
          <p14:tracePt t="101782" x="4152900" y="4884738"/>
          <p14:tracePt t="101798" x="4175125" y="4876800"/>
          <p14:tracePt t="101815" x="4191000" y="4868863"/>
          <p14:tracePt t="102314" x="4198938" y="4868863"/>
          <p14:tracePt t="102338" x="4198938" y="4860925"/>
          <p14:tracePt t="102354" x="0" y="0"/>
        </p14:tracePtLst>
        <p14:tracePtLst>
          <p14:tracePt t="103868" x="4694238" y="5273675"/>
          <p14:tracePt t="103876" x="4700588" y="5273675"/>
          <p14:tracePt t="103885" x="4716463" y="5280025"/>
          <p14:tracePt t="103914" x="4738688" y="5280025"/>
          <p14:tracePt t="103930" x="4754563" y="5280025"/>
          <p14:tracePt t="103946" x="4770438" y="5287963"/>
          <p14:tracePt t="103970" x="4784725" y="5287963"/>
          <p14:tracePt t="103994" x="4792663" y="5287963"/>
          <p14:tracePt t="104002" x="4800600" y="5287963"/>
          <p14:tracePt t="104015" x="4808538" y="5287963"/>
          <p14:tracePt t="104032" x="4814888" y="5287963"/>
          <p14:tracePt t="104049" x="4830763" y="5295900"/>
          <p14:tracePt t="104066" x="4838700" y="5295900"/>
          <p14:tracePt t="104082" x="4852988" y="5295900"/>
          <p14:tracePt t="104130" x="4860925" y="5295900"/>
          <p14:tracePt t="104178" x="4868863" y="5295900"/>
          <p14:tracePt t="104186" x="4876800" y="5295900"/>
          <p14:tracePt t="104210" x="4884738" y="5295900"/>
          <p14:tracePt t="104226" x="4891088" y="5295900"/>
          <p14:tracePt t="104234" x="4906963" y="5295900"/>
          <p14:tracePt t="104268" x="4914900" y="5295900"/>
          <p14:tracePt t="104274" x="4922838" y="5295900"/>
          <p14:tracePt t="104306" x="4929188" y="5295900"/>
          <p14:tracePt t="104354" x="4945063" y="5295900"/>
          <p14:tracePt t="104362" x="4967288" y="5295900"/>
          <p14:tracePt t="104370" x="4975225" y="5295900"/>
          <p14:tracePt t="104382" x="4991100" y="5280025"/>
          <p14:tracePt t="104399" x="5005388" y="5280025"/>
          <p14:tracePt t="104416" x="5021263" y="5265738"/>
          <p14:tracePt t="104432" x="5037138" y="5257800"/>
          <p14:tracePt t="104433" x="5043488" y="5257800"/>
          <p14:tracePt t="104450" x="5051425" y="5249863"/>
          <p14:tracePt t="104466" x="5051425" y="5235575"/>
          <p14:tracePt t="104482" x="5059363" y="5235575"/>
          <p14:tracePt t="104499" x="5075238" y="5203825"/>
          <p14:tracePt t="104515" x="5081588" y="5189538"/>
          <p14:tracePt t="104532" x="5081588" y="5165725"/>
          <p14:tracePt t="104549" x="5105400" y="5127625"/>
          <p14:tracePt t="104565" x="5105400" y="5089525"/>
          <p14:tracePt t="104570" x="5127625" y="5067300"/>
          <p14:tracePt t="104582" x="5127625" y="5045075"/>
          <p14:tracePt t="104600" x="5135563" y="5013325"/>
          <p14:tracePt t="104615" x="5143500" y="4968875"/>
          <p14:tracePt t="104632" x="5143500" y="4930775"/>
          <p14:tracePt t="104633" x="5157788" y="4914900"/>
          <p14:tracePt t="104650" x="5157788" y="4899025"/>
          <p14:tracePt t="104665" x="5157788" y="4884738"/>
          <p14:tracePt t="104682" x="5157788" y="4876800"/>
          <p14:tracePt t="104699" x="5165725" y="4854575"/>
          <p14:tracePt t="104715" x="5165725" y="4838700"/>
          <p14:tracePt t="104738" x="5165725" y="4816475"/>
          <p14:tracePt t="104754" x="5165725" y="4800600"/>
          <p14:tracePt t="104765" x="5165725" y="4792663"/>
          <p14:tracePt t="104782" x="5165725" y="4778375"/>
          <p14:tracePt t="104800" x="5165725" y="4762500"/>
          <p14:tracePt t="104826" x="5157788" y="4762500"/>
          <p14:tracePt t="105026" x="5157788" y="4754563"/>
          <p14:tracePt t="105034" x="5143500" y="4754563"/>
          <p14:tracePt t="105049" x="5113338" y="4762500"/>
          <p14:tracePt t="105210" x="0" y="0"/>
        </p14:tracePtLst>
        <p14:tracePtLst>
          <p14:tracePt t="106154" x="5829300" y="4792663"/>
          <p14:tracePt t="106170" x="5829300" y="4800600"/>
          <p14:tracePt t="106182" x="5813425" y="4808538"/>
          <p14:tracePt t="106199" x="5813425" y="4816475"/>
          <p14:tracePt t="106215" x="5813425" y="4838700"/>
          <p14:tracePt t="106232" x="5805488" y="4860925"/>
          <p14:tracePt t="106249" x="5805488" y="4892675"/>
          <p14:tracePt t="106266" x="5805488" y="4906963"/>
          <p14:tracePt t="106282" x="5805488" y="4930775"/>
          <p14:tracePt t="106299" x="5805488" y="4953000"/>
          <p14:tracePt t="106316" x="5813425" y="4983163"/>
          <p14:tracePt t="106332" x="5821363" y="5021263"/>
          <p14:tracePt t="106349" x="5821363" y="5059363"/>
          <p14:tracePt t="106366" x="5821363" y="5067300"/>
          <p14:tracePt t="106382" x="5851525" y="5121275"/>
          <p14:tracePt t="106385" x="5851525" y="5127625"/>
          <p14:tracePt t="106399" x="5867400" y="5151438"/>
          <p14:tracePt t="106416" x="5867400" y="5165725"/>
          <p14:tracePt t="106433" x="5889625" y="5211763"/>
          <p14:tracePt t="106449" x="5905500" y="5241925"/>
          <p14:tracePt t="106466" x="5905500" y="5249863"/>
          <p14:tracePt t="106482" x="5919788" y="5273675"/>
          <p14:tracePt t="106498" x="5935663" y="5295900"/>
          <p14:tracePt t="106515" x="5951538" y="5318125"/>
          <p14:tracePt t="106532" x="5951538" y="5334000"/>
          <p14:tracePt t="106549" x="5965825" y="5356225"/>
          <p14:tracePt t="106566" x="5981700" y="5372100"/>
          <p14:tracePt t="106582" x="5989638" y="5387975"/>
          <p14:tracePt t="106599" x="6003925" y="5402263"/>
          <p14:tracePt t="106632" x="6011863" y="5410200"/>
          <p14:tracePt t="106649" x="6019800" y="5418138"/>
          <p14:tracePt t="106665" x="6027738" y="5426075"/>
          <p14:tracePt t="106682" x="6027738" y="5432425"/>
          <p14:tracePt t="106698" x="6034088" y="5432425"/>
          <p14:tracePt t="106722" x="6049963" y="5448300"/>
          <p14:tracePt t="106732" x="6057900" y="5448300"/>
          <p14:tracePt t="106749" x="6072188" y="5448300"/>
          <p14:tracePt t="106765" x="6103938" y="5456238"/>
          <p14:tracePt t="106782" x="6126163" y="5456238"/>
          <p14:tracePt t="106786" x="6134100" y="5456238"/>
          <p14:tracePt t="106799" x="6148388" y="5456238"/>
          <p14:tracePt t="106816" x="6164263" y="5456238"/>
          <p14:tracePt t="106832" x="6186488" y="5432425"/>
          <p14:tracePt t="106850" x="6224588" y="5380038"/>
          <p14:tracePt t="106866" x="6256338" y="5364163"/>
          <p14:tracePt t="106882" x="6262688" y="5334000"/>
          <p14:tracePt t="106899" x="6286500" y="5303838"/>
          <p14:tracePt t="106916" x="6286500" y="5280025"/>
          <p14:tracePt t="106933" x="6300788" y="5265738"/>
          <p14:tracePt t="106949" x="6300788" y="5203825"/>
          <p14:tracePt t="106966" x="6316663" y="5173663"/>
          <p14:tracePt t="106983" x="6316663" y="5135563"/>
          <p14:tracePt t="106985" x="6316663" y="5121275"/>
          <p14:tracePt t="106999" x="6316663" y="5105400"/>
          <p14:tracePt t="107016" x="6316663" y="5083175"/>
          <p14:tracePt t="107018" x="6316663" y="5059363"/>
          <p14:tracePt t="107033" x="6316663" y="5013325"/>
          <p14:tracePt t="107049" x="6308725" y="4968875"/>
          <p14:tracePt t="107067" x="6300788" y="4914900"/>
          <p14:tracePt t="107082" x="6294438" y="4876800"/>
          <p14:tracePt t="107099" x="6286500" y="4876800"/>
          <p14:tracePt t="107116" x="6286500" y="4860925"/>
          <p14:tracePt t="107132" x="6278563" y="4860925"/>
          <p14:tracePt t="107149" x="6278563" y="4854575"/>
          <p14:tracePt t="107166" x="6270625" y="4846638"/>
          <p14:tracePt t="107182" x="6256338" y="4838700"/>
          <p14:tracePt t="107199" x="6248400" y="4822825"/>
          <p14:tracePt t="107216" x="6240463" y="4822825"/>
          <p14:tracePt t="107217" x="6224588" y="4808538"/>
          <p14:tracePt t="107232" x="6218238" y="4800600"/>
          <p14:tracePt t="107249" x="0" y="0"/>
        </p14:tracePtLst>
        <p14:tracePtLst>
          <p14:tracePt t="108019" x="7185025" y="4648200"/>
          <p14:tracePt t="108027" x="7177088" y="4648200"/>
          <p14:tracePt t="108043" x="7154863" y="4648200"/>
          <p14:tracePt t="108050" x="7146925" y="4656138"/>
          <p14:tracePt t="108066" x="7138988" y="4656138"/>
          <p14:tracePt t="108082" x="7116763" y="4670425"/>
          <p14:tracePt t="108099" x="7100888" y="4678363"/>
          <p14:tracePt t="108115" x="7094538" y="4686300"/>
          <p14:tracePt t="108133" x="7070725" y="4694238"/>
          <p14:tracePt t="108154" x="7056438" y="4702175"/>
          <p14:tracePt t="108165" x="7048500" y="4708525"/>
          <p14:tracePt t="108182" x="7018338" y="4724400"/>
          <p14:tracePt t="108199" x="7010400" y="4740275"/>
          <p14:tracePt t="108216" x="7002463" y="4754563"/>
          <p14:tracePt t="108232" x="6986588" y="4770438"/>
          <p14:tracePt t="108234" x="6980238" y="4784725"/>
          <p14:tracePt t="108250" x="6972300" y="4792663"/>
          <p14:tracePt t="108266" x="6972300" y="4816475"/>
          <p14:tracePt t="108282" x="6948488" y="4860925"/>
          <p14:tracePt t="108299" x="6948488" y="4884738"/>
          <p14:tracePt t="108316" x="6948488" y="4899025"/>
          <p14:tracePt t="108332" x="6942138" y="4930775"/>
          <p14:tracePt t="108349" x="6942138" y="4945063"/>
          <p14:tracePt t="108367" x="6934200" y="4975225"/>
          <p14:tracePt t="108382" x="6934200" y="4991100"/>
          <p14:tracePt t="108399" x="6926263" y="5013325"/>
          <p14:tracePt t="108416" x="6926263" y="5021263"/>
          <p14:tracePt t="108432" x="6926263" y="5051425"/>
          <p14:tracePt t="108449" x="6926263" y="5089525"/>
          <p14:tracePt t="108466" x="6926263" y="5121275"/>
          <p14:tracePt t="108482" x="6926263" y="5143500"/>
          <p14:tracePt t="108499" x="6918325" y="5151438"/>
          <p14:tracePt t="108516" x="6918325" y="5173663"/>
          <p14:tracePt t="108532" x="6918325" y="5189538"/>
          <p14:tracePt t="108549" x="6918325" y="5203825"/>
          <p14:tracePt t="108566" x="6918325" y="5211763"/>
          <p14:tracePt t="108582" x="6918325" y="5249863"/>
          <p14:tracePt t="108599" x="6918325" y="5265738"/>
          <p14:tracePt t="108601" x="6918325" y="5280025"/>
          <p14:tracePt t="108618" x="6918325" y="5287963"/>
          <p14:tracePt t="108634" x="6918325" y="5295900"/>
          <p14:tracePt t="108668" x="6918325" y="5311775"/>
          <p14:tracePt t="108682" x="6918325" y="5318125"/>
          <p14:tracePt t="108699" x="6918325" y="5326063"/>
          <p14:tracePt t="108706" x="6926263" y="5334000"/>
          <p14:tracePt t="108722" x="6934200" y="5334000"/>
          <p14:tracePt t="108733" x="6934200" y="5341938"/>
          <p14:tracePt t="108770" x="6942138" y="5341938"/>
          <p14:tracePt t="108794" x="6942138" y="5349875"/>
          <p14:tracePt t="108810" x="6956425" y="5364163"/>
          <p14:tracePt t="108842" x="6956425" y="5372100"/>
          <p14:tracePt t="108850" x="6956425" y="5380038"/>
          <p14:tracePt t="108867" x="6964363" y="5387975"/>
          <p14:tracePt t="108884" x="6972300" y="5387975"/>
          <p14:tracePt t="108899" x="6980238" y="5387975"/>
          <p14:tracePt t="108916" x="7002463" y="5387975"/>
          <p14:tracePt t="108932" x="7024688" y="5387975"/>
          <p14:tracePt t="108949" x="7048500" y="5387975"/>
          <p14:tracePt t="108966" x="7062788" y="5380038"/>
          <p14:tracePt t="108984" x="7078663" y="5372100"/>
          <p14:tracePt t="108986" x="7086600" y="5356225"/>
          <p14:tracePt t="108999" x="7094538" y="5356225"/>
          <p14:tracePt t="109016" x="7108825" y="5341938"/>
          <p14:tracePt t="109033" x="7138988" y="5318125"/>
          <p14:tracePt t="109049" x="7146925" y="5311775"/>
          <p14:tracePt t="109066" x="7192963" y="5273675"/>
          <p14:tracePt t="109084" x="7208838" y="5257800"/>
          <p14:tracePt t="109099" x="7223125" y="5249863"/>
          <p14:tracePt t="109116" x="7239000" y="5235575"/>
          <p14:tracePt t="109132" x="7246938" y="5235575"/>
          <p14:tracePt t="109149" x="7253288" y="5227638"/>
          <p14:tracePt t="109166" x="7253288" y="5219700"/>
          <p14:tracePt t="109194" x="7253288" y="5211763"/>
          <p14:tracePt t="109218" x="7253288" y="5197475"/>
          <p14:tracePt t="109234" x="7253288" y="5189538"/>
          <p14:tracePt t="109242" x="7261225" y="5189538"/>
          <p14:tracePt t="109250" x="7261225" y="5173663"/>
          <p14:tracePt t="109266" x="7261225" y="5151438"/>
          <p14:tracePt t="109282" x="7269163" y="5135563"/>
          <p14:tracePt t="109299" x="7269163" y="5113338"/>
          <p14:tracePt t="109316" x="7277100" y="5083175"/>
          <p14:tracePt t="109332" x="7285038" y="5051425"/>
          <p14:tracePt t="109349" x="7285038" y="5013325"/>
          <p14:tracePt t="109366" x="7291388" y="4983163"/>
          <p14:tracePt t="109382" x="7307263" y="4968875"/>
          <p14:tracePt t="109400" x="7315200" y="4953000"/>
          <p14:tracePt t="109403" x="7315200" y="4945063"/>
          <p14:tracePt t="109416" x="7315200" y="4930775"/>
          <p14:tracePt t="109432" x="7315200" y="4922838"/>
          <p14:tracePt t="109449" x="7315200" y="4906963"/>
          <p14:tracePt t="109466" x="7315200" y="4899025"/>
          <p14:tracePt t="109482" x="7315200" y="4884738"/>
          <p14:tracePt t="109499" x="7315200" y="4868863"/>
          <p14:tracePt t="109517" x="7315200" y="4846638"/>
          <p14:tracePt t="109532" x="7307263" y="4830763"/>
          <p14:tracePt t="109549" x="7299325" y="4800600"/>
          <p14:tracePt t="109566" x="7291388" y="4784725"/>
          <p14:tracePt t="109567" x="0" y="0"/>
        </p14:tracePtLst>
        <p14:tracePtLst>
          <p14:tracePt t="116419" x="10575925" y="2773363"/>
          <p14:tracePt t="116427" x="10529888" y="2773363"/>
          <p14:tracePt t="116434" x="10499725" y="2773363"/>
          <p14:tracePt t="116450" x="10431463" y="2773363"/>
          <p14:tracePt t="116466" x="10369550" y="2773363"/>
          <p14:tracePt t="116483" x="10325100" y="2773363"/>
          <p14:tracePt t="116500" x="10293350" y="2773363"/>
          <p14:tracePt t="116517" x="10240963" y="2773363"/>
          <p14:tracePt t="116533" x="10217150" y="2773363"/>
          <p14:tracePt t="116550" x="10164763" y="2773363"/>
          <p14:tracePt t="116566" x="10126663" y="2773363"/>
          <p14:tracePt t="116583" x="10064750" y="2773363"/>
          <p14:tracePt t="116600" x="10012363" y="2789238"/>
          <p14:tracePt t="116616" x="9950450" y="2797175"/>
          <p14:tracePt t="116618" x="9920288" y="2797175"/>
          <p14:tracePt t="116633" x="9898063" y="2811463"/>
          <p14:tracePt t="116650" x="9867900" y="2819400"/>
          <p14:tracePt t="116666" x="9836150" y="2835275"/>
          <p14:tracePt t="116683" x="9798050" y="2849563"/>
          <p14:tracePt t="116700" x="9767888" y="2865438"/>
          <p14:tracePt t="116717" x="9753600" y="2873375"/>
          <p14:tracePt t="116733" x="9691688" y="2911475"/>
          <p14:tracePt t="116750" x="9669463" y="2933700"/>
          <p14:tracePt t="116767" x="9645650" y="2955925"/>
          <p14:tracePt t="116783" x="9631363" y="2979738"/>
          <p14:tracePt t="116785" x="9623425" y="2994025"/>
          <p14:tracePt t="116800" x="9607550" y="3001963"/>
          <p14:tracePt t="116816" x="9607550" y="3032125"/>
          <p14:tracePt t="116833" x="9593263" y="3055938"/>
          <p14:tracePt t="116850" x="9593263" y="3063875"/>
          <p14:tracePt t="116866" x="9593263" y="3086100"/>
          <p14:tracePt t="116883" x="9585325" y="3108325"/>
          <p14:tracePt t="116900" x="9585325" y="3116263"/>
          <p14:tracePt t="116917" x="9585325" y="3132138"/>
          <p14:tracePt t="116933" x="9593263" y="3154363"/>
          <p14:tracePt t="116950" x="9601200" y="3178175"/>
          <p14:tracePt t="116967" x="9661525" y="3238500"/>
          <p14:tracePt t="116983" x="9661525" y="3246438"/>
          <p14:tracePt t="117000" x="9737725" y="3322638"/>
          <p14:tracePt t="117002" x="9753600" y="3344863"/>
          <p14:tracePt t="117017" x="9798050" y="3382963"/>
          <p14:tracePt t="117033" x="9852025" y="3406775"/>
          <p14:tracePt t="117050" x="9920288" y="3436938"/>
          <p14:tracePt t="117066" x="9974263" y="3444875"/>
          <p14:tracePt t="117083" x="10026650" y="3459163"/>
          <p14:tracePt t="117100" x="10072688" y="3475038"/>
          <p14:tracePt t="117116" x="10148888" y="3489325"/>
          <p14:tracePt t="117133" x="10225088" y="3497263"/>
          <p14:tracePt t="117150" x="10293350" y="3505200"/>
          <p14:tracePt t="117167" x="10347325" y="3505200"/>
          <p14:tracePt t="117183" x="10401300" y="3505200"/>
          <p14:tracePt t="117185" x="10431463" y="3505200"/>
          <p14:tracePt t="117200" x="10461625" y="3505200"/>
          <p14:tracePt t="117217" x="10545763" y="3505200"/>
          <p14:tracePt t="117233" x="10575925" y="3505200"/>
          <p14:tracePt t="117250" x="10728325" y="3505200"/>
          <p14:tracePt t="117267" x="10820400" y="3505200"/>
          <p14:tracePt t="117283" x="10896600" y="3505200"/>
          <p14:tracePt t="117300" x="10956925" y="3505200"/>
          <p14:tracePt t="117316" x="11010900" y="3505200"/>
          <p14:tracePt t="117333" x="11071225" y="3505200"/>
          <p14:tracePt t="117350" x="11117263" y="3505200"/>
          <p14:tracePt t="117367" x="11131550" y="3505200"/>
          <p14:tracePt t="117383" x="11239500" y="3497263"/>
          <p14:tracePt t="117400" x="11291888" y="3489325"/>
          <p14:tracePt t="117401" x="11322050" y="3489325"/>
          <p14:tracePt t="117417" x="11353800" y="3482975"/>
          <p14:tracePt t="117434" x="11391900" y="3467100"/>
          <p14:tracePt t="117450" x="11436350" y="3451225"/>
          <p14:tracePt t="117466" x="11468100" y="3436938"/>
          <p14:tracePt t="117483" x="11490325" y="3421063"/>
          <p14:tracePt t="117500" x="11498263" y="3413125"/>
          <p14:tracePt t="117516" x="11512550" y="3398838"/>
          <p14:tracePt t="117533" x="11512550" y="3390900"/>
          <p14:tracePt t="117550" x="11528425" y="3382963"/>
          <p14:tracePt t="117566" x="11528425" y="3360738"/>
          <p14:tracePt t="117569" x="11528425" y="3344863"/>
          <p14:tracePt t="117583" x="11528425" y="3336925"/>
          <p14:tracePt t="117600" x="11550650" y="3298825"/>
          <p14:tracePt t="117601" x="11550650" y="3276600"/>
          <p14:tracePt t="117617" x="11550650" y="3230563"/>
          <p14:tracePt t="117633" x="11550650" y="3216275"/>
          <p14:tracePt t="117650" x="11558588" y="3140075"/>
          <p14:tracePt t="117667" x="11558588" y="3108325"/>
          <p14:tracePt t="117683" x="11558588" y="3094038"/>
          <p14:tracePt t="117700" x="11558588" y="3078163"/>
          <p14:tracePt t="117722" x="11558588" y="3070225"/>
          <p14:tracePt t="117746" x="11558588" y="3063875"/>
          <p14:tracePt t="117778" x="11558588" y="3055938"/>
          <p14:tracePt t="117802" x="11558588" y="3048000"/>
          <p14:tracePt t="117810" x="11528425" y="3025775"/>
          <p14:tracePt t="117818" x="11512550" y="3017838"/>
          <p14:tracePt t="117834" x="11452225" y="2987675"/>
          <p14:tracePt t="117850" x="11406188" y="2955925"/>
          <p14:tracePt t="117867" x="11391900" y="2933700"/>
          <p14:tracePt t="117883" x="11383963" y="2903538"/>
          <p14:tracePt t="117900" x="11329988" y="2879725"/>
          <p14:tracePt t="117917" x="11299825" y="2879725"/>
          <p14:tracePt t="117933" x="11253788" y="2873375"/>
          <p14:tracePt t="117950" x="11185525" y="2873375"/>
          <p14:tracePt t="117967" x="11093450" y="2873375"/>
          <p14:tracePt t="117969" x="11049000" y="2873375"/>
          <p14:tracePt t="117983" x="11002963" y="2873375"/>
          <p14:tracePt t="118000" x="10941050" y="2873375"/>
          <p14:tracePt t="118001" x="10902950" y="2873375"/>
          <p14:tracePt t="118017" x="10842625" y="2873375"/>
          <p14:tracePt t="118033" x="10812463" y="2873375"/>
          <p14:tracePt t="118050" x="10788650" y="2873375"/>
          <p14:tracePt t="118067" x="10782300" y="2873375"/>
          <p14:tracePt t="118083" x="10766425" y="2873375"/>
          <p14:tracePt t="118100" x="10758488" y="2873375"/>
          <p14:tracePt t="118117" x="10712450" y="2873375"/>
          <p14:tracePt t="118133" x="10668000" y="2873375"/>
          <p14:tracePt t="118150" x="10575925" y="2879725"/>
          <p14:tracePt t="118167" x="10515600" y="2879725"/>
          <p14:tracePt t="118170" x="10491788" y="2879725"/>
          <p14:tracePt t="118183" x="10461625" y="2879725"/>
          <p14:tracePt t="118200" x="10431463" y="2887663"/>
          <p14:tracePt t="118201" x="10415588" y="2887663"/>
          <p14:tracePt t="118218" x="10401300" y="2887663"/>
          <p14:tracePt t="118233" x="10377488" y="2887663"/>
          <p14:tracePt t="118250" x="10347325" y="2903538"/>
          <p14:tracePt t="118266" x="10325100" y="2911475"/>
          <p14:tracePt t="118283" x="10271125" y="2911475"/>
          <p14:tracePt t="118300" x="10225088" y="2917825"/>
          <p14:tracePt t="118317" x="10210800" y="2925763"/>
          <p14:tracePt t="118333" x="10194925" y="2933700"/>
          <p14:tracePt t="118350" x="10186988" y="2933700"/>
          <p14:tracePt t="118367" x="10164763" y="2941638"/>
          <p14:tracePt t="118369" x="10156825" y="2941638"/>
          <p14:tracePt t="118383" x="10140950" y="2955925"/>
          <p14:tracePt t="118400" x="10126663" y="2955925"/>
          <p14:tracePt t="118426" x="10118725" y="2955925"/>
          <p14:tracePt t="118442" x="10110788" y="2955925"/>
          <p14:tracePt t="118514" x="10102850" y="2963863"/>
          <p14:tracePt t="118531" x="0" y="0"/>
        </p14:tracePtLst>
        <p14:tracePtLst>
          <p14:tracePt t="119250" x="10080625" y="3260725"/>
          <p14:tracePt t="119474" x="10096500" y="3268663"/>
          <p14:tracePt t="119482" x="10110788" y="3268663"/>
          <p14:tracePt t="119491" x="10148888" y="3276600"/>
          <p14:tracePt t="119500" x="10172700" y="3276600"/>
          <p14:tracePt t="119517" x="10217150" y="3292475"/>
          <p14:tracePt t="119534" x="10248900" y="3292475"/>
          <p14:tracePt t="119550" x="10271125" y="3292475"/>
          <p14:tracePt t="119567" x="10325100" y="3298825"/>
          <p14:tracePt t="119585" x="10369550" y="3298825"/>
          <p14:tracePt t="119600" x="10431463" y="3298825"/>
          <p14:tracePt t="119617" x="10483850" y="3298825"/>
          <p14:tracePt t="119634" x="10499725" y="3298825"/>
          <p14:tracePt t="119650" x="10507663" y="3298825"/>
          <p14:tracePt t="119667" x="10515600" y="3298825"/>
          <p14:tracePt t="119684" x="10529888" y="3298825"/>
          <p14:tracePt t="119706" x="10537825" y="3298825"/>
          <p14:tracePt t="119730" x="10553700" y="3306763"/>
          <p14:tracePt t="119747" x="10567988" y="3306763"/>
          <p14:tracePt t="119754" x="10583863" y="3306763"/>
          <p14:tracePt t="119770" x="10591800" y="3306763"/>
          <p14:tracePt t="119783" x="10606088" y="3306763"/>
          <p14:tracePt t="119800" x="10614025" y="3306763"/>
          <p14:tracePt t="119817" x="10621963" y="3306763"/>
          <p14:tracePt t="119833" x="10629900" y="3306763"/>
          <p14:tracePt t="120538" x="0" y="0"/>
        </p14:tracePtLst>
        <p14:tracePtLst>
          <p14:tracePt t="127836" x="4251325" y="3787775"/>
          <p14:tracePt t="127882" x="4243388" y="3771900"/>
          <p14:tracePt t="127890" x="4237038" y="3771900"/>
          <p14:tracePt t="127901" x="4229100" y="3771900"/>
          <p14:tracePt t="127918" x="4198938" y="3771900"/>
          <p14:tracePt t="127934" x="4160838" y="3771900"/>
          <p14:tracePt t="127938" x="4144963" y="3771900"/>
          <p14:tracePt t="127951" x="4129088" y="3771900"/>
          <p14:tracePt t="127969" x="4060825" y="3771900"/>
          <p14:tracePt t="127986" x="3984625" y="3771900"/>
          <p14:tracePt t="128001" x="3886200" y="3771900"/>
          <p14:tracePt t="128018" x="3810000" y="3771900"/>
          <p14:tracePt t="128034" x="3741738" y="3771900"/>
          <p14:tracePt t="128052" x="3695700" y="3771900"/>
          <p14:tracePt t="128069" x="3671888" y="3771900"/>
          <p14:tracePt t="128084" x="3657600" y="3771900"/>
          <p14:tracePt t="128101" x="3633788" y="3779838"/>
          <p14:tracePt t="128118" x="3619500" y="3779838"/>
          <p14:tracePt t="128135" x="3581400" y="3802063"/>
          <p14:tracePt t="128151" x="3565525" y="3810000"/>
          <p14:tracePt t="128155" x="3551238" y="3817938"/>
          <p14:tracePt t="128168" x="3535363" y="3832225"/>
          <p14:tracePt t="128184" x="3519488" y="3856038"/>
          <p14:tracePt t="128202" x="3481388" y="3908425"/>
          <p14:tracePt t="128218" x="3467100" y="3954463"/>
          <p14:tracePt t="128234" x="3451225" y="3978275"/>
          <p14:tracePt t="128251" x="3429000" y="4092575"/>
          <p14:tracePt t="128268" x="3429000" y="4152900"/>
          <p14:tracePt t="128285" x="3429000" y="4221163"/>
          <p14:tracePt t="128301" x="3429000" y="4297363"/>
          <p14:tracePt t="128318" x="3429000" y="4365625"/>
          <p14:tracePt t="128334" x="3429000" y="4403725"/>
          <p14:tracePt t="128351" x="3436938" y="4449763"/>
          <p14:tracePt t="128355" x="3443288" y="4465638"/>
          <p14:tracePt t="128370" x="3475038" y="4525963"/>
          <p14:tracePt t="128384" x="3475038" y="4533900"/>
          <p14:tracePt t="128387" x="3489325" y="4564063"/>
          <p14:tracePt t="128401" x="3513138" y="4610100"/>
          <p14:tracePt t="128417" x="3551238" y="4664075"/>
          <p14:tracePt t="128434" x="3589338" y="4702175"/>
          <p14:tracePt t="128451" x="3641725" y="4754563"/>
          <p14:tracePt t="128468" x="3671888" y="4784725"/>
          <p14:tracePt t="128485" x="3703638" y="4808538"/>
          <p14:tracePt t="128501" x="3717925" y="4838700"/>
          <p14:tracePt t="128518" x="3748088" y="4868863"/>
          <p14:tracePt t="128534" x="3794125" y="4884738"/>
          <p14:tracePt t="128539" x="3824288" y="4899025"/>
          <p14:tracePt t="128551" x="3856038" y="4899025"/>
          <p14:tracePt t="128569" x="3894138" y="4899025"/>
          <p14:tracePt t="128570" x="3924300" y="4899025"/>
          <p14:tracePt t="128585" x="4008438" y="4899025"/>
          <p14:tracePt t="128601" x="4114800" y="4899025"/>
          <p14:tracePt t="128618" x="4152900" y="4899025"/>
          <p14:tracePt t="128634" x="4297363" y="4884738"/>
          <p14:tracePt t="128651" x="4389438" y="4854575"/>
          <p14:tracePt t="128668" x="4457700" y="4822825"/>
          <p14:tracePt t="128686" x="4510088" y="4800600"/>
          <p14:tracePt t="128701" x="4541838" y="4784725"/>
          <p14:tracePt t="128718" x="4548188" y="4784725"/>
          <p14:tracePt t="129058" x="0" y="0"/>
        </p14:tracePtLst>
        <p14:tracePtLst>
          <p14:tracePt t="130291" x="6027738" y="4283075"/>
          <p14:tracePt t="130306" x="6042025" y="4289425"/>
          <p14:tracePt t="130338" x="6042025" y="4297363"/>
          <p14:tracePt t="130346" x="6049963" y="4297363"/>
          <p14:tracePt t="130354" x="6049963" y="4305300"/>
          <p14:tracePt t="130368" x="6049963" y="4313238"/>
          <p14:tracePt t="130385" x="6065838" y="4335463"/>
          <p14:tracePt t="130402" x="6065838" y="4343400"/>
          <p14:tracePt t="130418" x="6080125" y="4365625"/>
          <p14:tracePt t="130435" x="6096000" y="4381500"/>
          <p14:tracePt t="130466" x="6096000" y="4389438"/>
          <p14:tracePt t="130475" x="6096000" y="4397375"/>
          <p14:tracePt t="130498" x="6103938" y="4397375"/>
          <p14:tracePt t="130530" x="6110288" y="4403725"/>
          <p14:tracePt t="130554" x="6118225" y="4411663"/>
          <p14:tracePt t="130674" x="6118225" y="4419600"/>
          <p14:tracePt t="130706" x="6126163" y="4419600"/>
          <p14:tracePt t="130722" x="6134100" y="4419600"/>
          <p14:tracePt t="130738" x="6142038" y="4419600"/>
          <p14:tracePt t="130770" x="6148388" y="4419600"/>
          <p14:tracePt t="130778" x="6156325" y="4419600"/>
          <p14:tracePt t="130786" x="6164263" y="4419600"/>
          <p14:tracePt t="130802" x="6164263" y="4411663"/>
          <p14:tracePt t="130818" x="6172200" y="4403725"/>
          <p14:tracePt t="130834" x="6186488" y="4389438"/>
          <p14:tracePt t="130851" x="6202363" y="4381500"/>
          <p14:tracePt t="130868" x="6210300" y="4373563"/>
          <p14:tracePt t="130885" x="6210300" y="4365625"/>
          <p14:tracePt t="130931" x="6218238" y="4359275"/>
          <p14:tracePt t="130970" x="6224588" y="4351338"/>
          <p14:tracePt t="131002" x="6224588" y="4343400"/>
          <p14:tracePt t="131018" x="6224588" y="4335463"/>
          <p14:tracePt t="131026" x="6224588" y="4327525"/>
          <p14:tracePt t="131034" x="6224588" y="4321175"/>
          <p14:tracePt t="131058" x="6218238" y="4313238"/>
          <p14:tracePt t="131082" x="6218238" y="4305300"/>
          <p14:tracePt t="131090" x="6210300" y="4305300"/>
          <p14:tracePt t="131250" x="6210300" y="4297363"/>
          <p14:tracePt t="131266" x="6202363" y="4297363"/>
          <p14:tracePt t="131282" x="6186488" y="4297363"/>
          <p14:tracePt t="131298" x="6172200" y="4297363"/>
          <p14:tracePt t="131314" x="6164263" y="4297363"/>
          <p14:tracePt t="131338" x="6156325" y="4297363"/>
          <p14:tracePt t="131364" x="6148388" y="4297363"/>
          <p14:tracePt t="131378" x="6142038" y="4297363"/>
          <p14:tracePt t="131418" x="6134100" y="4297363"/>
          <p14:tracePt t="131434" x="6126163" y="4297363"/>
          <p14:tracePt t="131458" x="6118225" y="4297363"/>
          <p14:tracePt t="131818" x="0" y="0"/>
        </p14:tracePtLst>
        <p14:tracePtLst>
          <p14:tracePt t="134316" x="6134100" y="4221163"/>
          <p14:tracePt t="134330" x="6126163" y="4221163"/>
          <p14:tracePt t="134386" x="6110288" y="4221163"/>
          <p14:tracePt t="134394" x="6103938" y="4221163"/>
          <p14:tracePt t="134402" x="6096000" y="4221163"/>
          <p14:tracePt t="134418" x="6088063" y="4229100"/>
          <p14:tracePt t="134436" x="6072188" y="4237038"/>
          <p14:tracePt t="134452" x="6057900" y="4251325"/>
          <p14:tracePt t="134468" x="6057900" y="4259263"/>
          <p14:tracePt t="134485" x="6049963" y="4267200"/>
          <p14:tracePt t="134502" x="6042025" y="4289425"/>
          <p14:tracePt t="134519" x="6034088" y="4313238"/>
          <p14:tracePt t="134535" x="6027738" y="4321175"/>
          <p14:tracePt t="134552" x="6027738" y="4343400"/>
          <p14:tracePt t="134569" x="6027738" y="4373563"/>
          <p14:tracePt t="134586" x="6027738" y="4389438"/>
          <p14:tracePt t="134603" x="6027738" y="4397375"/>
          <p14:tracePt t="134618" x="6027738" y="4411663"/>
          <p14:tracePt t="134635" x="6027738" y="4419600"/>
          <p14:tracePt t="134652" x="6027738" y="4427538"/>
          <p14:tracePt t="134668" x="6027738" y="4435475"/>
          <p14:tracePt t="134685" x="6034088" y="4449763"/>
          <p14:tracePt t="134720" x="6034088" y="4457700"/>
          <p14:tracePt t="134794" x="6049963" y="4457700"/>
          <p14:tracePt t="134834" x="6057900" y="4465638"/>
          <p14:tracePt t="134842" x="6072188" y="4465638"/>
          <p14:tracePt t="134858" x="6080125" y="4465638"/>
          <p14:tracePt t="134868" x="6096000" y="4465638"/>
          <p14:tracePt t="134885" x="6142038" y="4465638"/>
          <p14:tracePt t="134902" x="6180138" y="4457700"/>
          <p14:tracePt t="134918" x="6218238" y="4441825"/>
          <p14:tracePt t="134922" x="6240463" y="4435475"/>
          <p14:tracePt t="134935" x="6256338" y="4419600"/>
          <p14:tracePt t="134952" x="6262688" y="4403725"/>
          <p14:tracePt t="134968" x="6278563" y="4397375"/>
          <p14:tracePt t="134985" x="6286500" y="4389438"/>
          <p14:tracePt t="135052" x="6286500" y="4381500"/>
          <p14:tracePt t="135098" x="6286500" y="4365625"/>
          <p14:tracePt t="135114" x="6286500" y="4359275"/>
          <p14:tracePt t="135130" x="6286500" y="4343400"/>
          <p14:tracePt t="135138" x="6286500" y="4335463"/>
          <p14:tracePt t="135154" x="6286500" y="4321175"/>
          <p14:tracePt t="135170" x="6286500" y="4313238"/>
          <p14:tracePt t="135186" x="6286500" y="4289425"/>
          <p14:tracePt t="135202" x="6294438" y="4275138"/>
          <p14:tracePt t="135218" x="6294438" y="4267200"/>
          <p14:tracePt t="135235" x="6294438" y="4251325"/>
          <p14:tracePt t="135252" x="6294438" y="4244975"/>
          <p14:tracePt t="135290" x="6294438" y="4237038"/>
          <p14:tracePt t="135354" x="6286500" y="4237038"/>
          <p14:tracePt t="135362" x="6270625" y="4229100"/>
          <p14:tracePt t="135371" x="6256338" y="4229100"/>
          <p14:tracePt t="135385" x="6232525" y="4221163"/>
          <p14:tracePt t="135402" x="6218238" y="4221163"/>
          <p14:tracePt t="135418" x="6210300" y="4221163"/>
          <p14:tracePt t="135435" x="6194425" y="4221163"/>
          <p14:tracePt t="135468" x="6186488" y="4221163"/>
          <p14:tracePt t="135485" x="6172200" y="4221163"/>
          <p14:tracePt t="135502" x="6148388" y="4221163"/>
          <p14:tracePt t="135519" x="6134100" y="4221163"/>
          <p14:tracePt t="135521" x="6126163" y="4221163"/>
          <p14:tracePt t="135535" x="6110288" y="4221163"/>
          <p14:tracePt t="135552" x="6103938" y="4221163"/>
          <p14:tracePt t="135556" x="6080125" y="4221163"/>
          <p14:tracePt t="135569" x="6057900" y="4221163"/>
          <p14:tracePt t="135585" x="6042025" y="4229100"/>
          <p14:tracePt t="135602" x="6027738" y="4229100"/>
          <p14:tracePt t="135618" x="6027738" y="4237038"/>
          <p14:tracePt t="135635" x="6019800" y="4251325"/>
          <p14:tracePt t="135653" x="6019800" y="4259263"/>
          <p14:tracePt t="135668" x="6003925" y="4275138"/>
          <p14:tracePt t="135686" x="6003925" y="4289425"/>
          <p14:tracePt t="135702" x="6003925" y="4321175"/>
          <p14:tracePt t="135719" x="6003925" y="4343400"/>
          <p14:tracePt t="135736" x="6003925" y="4365625"/>
          <p14:tracePt t="135770" x="6003925" y="4373563"/>
          <p14:tracePt t="135802" x="6011863" y="4389438"/>
          <p14:tracePt t="135810" x="6019800" y="4389438"/>
          <p14:tracePt t="135818" x="6027738" y="4389438"/>
          <p14:tracePt t="135835" x="6072188" y="4389438"/>
          <p14:tracePt t="135853" x="6118225" y="4389438"/>
          <p14:tracePt t="135869" x="6134100" y="4389438"/>
          <p14:tracePt t="135885" x="6172200" y="4389438"/>
          <p14:tracePt t="135902" x="6180138" y="4389438"/>
          <p14:tracePt t="135919" x="6186488" y="4389438"/>
          <p14:tracePt t="135935" x="6194425" y="4389438"/>
          <p14:tracePt t="135953" x="6210300" y="4389438"/>
          <p14:tracePt t="136010" x="0" y="0"/>
        </p14:tracePtLst>
        <p14:tracePtLst>
          <p14:tracePt t="138920" x="10385425" y="2971800"/>
          <p14:tracePt t="138922" x="10369550" y="2971800"/>
          <p14:tracePt t="138938" x="10363200" y="2971800"/>
          <p14:tracePt t="138953" x="10355263" y="2971800"/>
          <p14:tracePt t="138954" x="10339388" y="2971800"/>
          <p14:tracePt t="138969" x="10309225" y="2971800"/>
          <p14:tracePt t="138986" x="10287000" y="2971800"/>
          <p14:tracePt t="139002" x="10255250" y="2971800"/>
          <p14:tracePt t="139019" x="10210800" y="2971800"/>
          <p14:tracePt t="139036" x="10156825" y="2979738"/>
          <p14:tracePt t="139052" x="10118725" y="2979738"/>
          <p14:tracePt t="139069" x="10064750" y="2987675"/>
          <p14:tracePt t="139086" x="10026650" y="2994025"/>
          <p14:tracePt t="139102" x="9988550" y="3001963"/>
          <p14:tracePt t="139119" x="9950450" y="3009900"/>
          <p14:tracePt t="139121" x="9928225" y="3009900"/>
          <p14:tracePt t="139136" x="9906000" y="3009900"/>
          <p14:tracePt t="139152" x="9867900" y="3017838"/>
          <p14:tracePt t="139154" x="9829800" y="3032125"/>
          <p14:tracePt t="139169" x="9805988" y="3040063"/>
          <p14:tracePt t="139186" x="9791700" y="3048000"/>
          <p14:tracePt t="139202" x="9753600" y="3063875"/>
          <p14:tracePt t="139219" x="9737725" y="3063875"/>
          <p14:tracePt t="139236" x="9729788" y="3070225"/>
          <p14:tracePt t="139269" x="9721850" y="3070225"/>
          <p14:tracePt t="139290" x="9715500" y="3070225"/>
          <p14:tracePt t="139306" x="9707563" y="3078163"/>
          <p14:tracePt t="139319" x="9699625" y="3086100"/>
          <p14:tracePt t="139336" x="9699625" y="3094038"/>
          <p14:tracePt t="139352" x="9699625" y="3108325"/>
          <p14:tracePt t="139354" x="9699625" y="3116263"/>
          <p14:tracePt t="139370" x="9683750" y="3140075"/>
          <p14:tracePt t="139394" x="9683750" y="3154363"/>
          <p14:tracePt t="139410" x="9683750" y="3162300"/>
          <p14:tracePt t="139419" x="9683750" y="3170238"/>
          <p14:tracePt t="139436" x="9683750" y="3178175"/>
          <p14:tracePt t="139453" x="9683750" y="3200400"/>
          <p14:tracePt t="139469" x="9683750" y="3208338"/>
          <p14:tracePt t="139486" x="9683750" y="3222625"/>
          <p14:tracePt t="139503" x="9677400" y="3246438"/>
          <p14:tracePt t="139519" x="9677400" y="3254375"/>
          <p14:tracePt t="139521" x="9677400" y="3260725"/>
          <p14:tracePt t="139536" x="9677400" y="3268663"/>
          <p14:tracePt t="139554" x="9677400" y="3276600"/>
          <p14:tracePt t="139579" x="9677400" y="3284538"/>
          <p14:tracePt t="139594" x="9677400" y="3298825"/>
          <p14:tracePt t="139634" x="9683750" y="3306763"/>
          <p14:tracePt t="139658" x="9691688" y="3314700"/>
          <p14:tracePt t="139666" x="9691688" y="3322638"/>
          <p14:tracePt t="139674" x="9699625" y="3322638"/>
          <p14:tracePt t="139686" x="9707563" y="3330575"/>
          <p14:tracePt t="139702" x="9729788" y="3336925"/>
          <p14:tracePt t="139719" x="9767888" y="3368675"/>
          <p14:tracePt t="139721" x="9805988" y="3382963"/>
          <p14:tracePt t="139736" x="9836150" y="3382963"/>
          <p14:tracePt t="139753" x="9906000" y="3398838"/>
          <p14:tracePt t="139754" x="9950450" y="3429000"/>
          <p14:tracePt t="139769" x="10012363" y="3436938"/>
          <p14:tracePt t="139786" x="10096500" y="3451225"/>
          <p14:tracePt t="139802" x="10156825" y="3451225"/>
          <p14:tracePt t="139819" x="10210800" y="3451225"/>
          <p14:tracePt t="139836" x="10240963" y="3451225"/>
          <p14:tracePt t="139853" x="10339388" y="3451225"/>
          <p14:tracePt t="139869" x="10369550" y="3451225"/>
          <p14:tracePt t="139886" x="10393363" y="3451225"/>
          <p14:tracePt t="139903" x="10423525" y="3451225"/>
          <p14:tracePt t="139919" x="10461625" y="3451225"/>
          <p14:tracePt t="139921" x="10477500" y="3444875"/>
          <p14:tracePt t="139936" x="10499725" y="3444875"/>
          <p14:tracePt t="139953" x="10567988" y="3429000"/>
          <p14:tracePt t="139970" x="10621963" y="3429000"/>
          <p14:tracePt t="139986" x="10652125" y="3421063"/>
          <p14:tracePt t="140002" x="10682288" y="3421063"/>
          <p14:tracePt t="140019" x="10698163" y="3421063"/>
          <p14:tracePt t="140036" x="10728325" y="3421063"/>
          <p14:tracePt t="140053" x="10758488" y="3421063"/>
          <p14:tracePt t="140069" x="10812463" y="3421063"/>
          <p14:tracePt t="140086" x="10872788" y="3421063"/>
          <p14:tracePt t="140102" x="10926763" y="3421063"/>
          <p14:tracePt t="140119" x="10948988" y="3421063"/>
          <p14:tracePt t="140136" x="10956925" y="3421063"/>
          <p14:tracePt t="140152" x="10964863" y="3421063"/>
          <p14:tracePt t="140170" x="10972800" y="3421063"/>
          <p14:tracePt t="140186" x="10979150" y="3421063"/>
          <p14:tracePt t="140202" x="10987088" y="3421063"/>
          <p14:tracePt t="140219" x="11010900" y="3413125"/>
          <p14:tracePt t="140235" x="11017250" y="3413125"/>
          <p14:tracePt t="140252" x="11041063" y="3413125"/>
          <p14:tracePt t="140269" x="11049000" y="3406775"/>
          <p14:tracePt t="140286" x="11063288" y="3398838"/>
          <p14:tracePt t="140302" x="11071225" y="3398838"/>
          <p14:tracePt t="140319" x="11079163" y="3390900"/>
          <p14:tracePt t="140336" x="11101388" y="3390900"/>
          <p14:tracePt t="140353" x="11131550" y="3375025"/>
          <p14:tracePt t="140369" x="11147425" y="3375025"/>
          <p14:tracePt t="140386" x="11169650" y="3360738"/>
          <p14:tracePt t="140403" x="11201400" y="3352800"/>
          <p14:tracePt t="140419" x="11215688" y="3336925"/>
          <p14:tracePt t="140436" x="11245850" y="3314700"/>
          <p14:tracePt t="140452" x="11253788" y="3306763"/>
          <p14:tracePt t="140469" x="11269663" y="3292475"/>
          <p14:tracePt t="140486" x="11277600" y="3284538"/>
          <p14:tracePt t="140503" x="11283950" y="3268663"/>
          <p14:tracePt t="140505" x="11291888" y="3268663"/>
          <p14:tracePt t="140519" x="11299825" y="3254375"/>
          <p14:tracePt t="140536" x="11315700" y="3222625"/>
          <p14:tracePt t="140537" x="11322050" y="3216275"/>
          <p14:tracePt t="140554" x="11337925" y="3192463"/>
          <p14:tracePt t="140569" x="11353800" y="3154363"/>
          <p14:tracePt t="140586" x="11368088" y="3124200"/>
          <p14:tracePt t="140603" x="11383963" y="3108325"/>
          <p14:tracePt t="140619" x="11383963" y="3086100"/>
          <p14:tracePt t="140636" x="11383963" y="3078163"/>
          <p14:tracePt t="140652" x="11391900" y="3078163"/>
          <p14:tracePt t="140682" x="11391900" y="3070225"/>
          <p14:tracePt t="140714" x="11391900" y="3063875"/>
          <p14:tracePt t="140722" x="11391900" y="3055938"/>
          <p14:tracePt t="140736" x="11391900" y="3040063"/>
          <p14:tracePt t="140753" x="11376025" y="3001963"/>
          <p14:tracePt t="140769" x="11360150" y="2955925"/>
          <p14:tracePt t="140786" x="11353800" y="2941638"/>
          <p14:tracePt t="140802" x="11345863" y="2917825"/>
          <p14:tracePt t="140819" x="11337925" y="2911475"/>
          <p14:tracePt t="140890" x="11329988" y="2911475"/>
          <p14:tracePt t="140899" x="11322050" y="2911475"/>
          <p14:tracePt t="140906" x="11299825" y="2895600"/>
          <p14:tracePt t="140919" x="11253788" y="2887663"/>
          <p14:tracePt t="140937" x="11163300" y="2873375"/>
          <p14:tracePt t="140954" x="11101388" y="2835275"/>
          <p14:tracePt t="140969" x="11055350" y="2819400"/>
          <p14:tracePt t="140986" x="11041063" y="2819400"/>
          <p14:tracePt t="141002" x="11033125" y="2819400"/>
          <p14:tracePt t="141019" x="11017250" y="2819400"/>
          <p14:tracePt t="141037" x="11010900" y="2819400"/>
          <p14:tracePt t="141052" x="10972800" y="2819400"/>
          <p14:tracePt t="141069" x="10934700" y="2819400"/>
          <p14:tracePt t="141086" x="10864850" y="2819400"/>
          <p14:tracePt t="141103" x="10834688" y="2819400"/>
          <p14:tracePt t="141119" x="10812463" y="2819400"/>
          <p14:tracePt t="141137" x="10804525" y="2819400"/>
          <p14:tracePt t="141154" x="10796588" y="2819400"/>
          <p14:tracePt t="141201" x="10788650" y="2819400"/>
          <p14:tracePt t="141226" x="10782300" y="2819400"/>
          <p14:tracePt t="141234" x="10766425" y="2819400"/>
          <p14:tracePt t="141242" x="10758488" y="2819400"/>
          <p14:tracePt t="141252" x="10744200" y="2819400"/>
          <p14:tracePt t="141269" x="10720388" y="2819400"/>
          <p14:tracePt t="141286" x="10660063" y="2835275"/>
          <p14:tracePt t="141303" x="10636250" y="2835275"/>
          <p14:tracePt t="141319" x="10621963" y="2849563"/>
          <p14:tracePt t="141338" x="10606088" y="2849563"/>
          <p14:tracePt t="141394" x="10606088" y="2857500"/>
          <p14:tracePt t="141402" x="10598150" y="2857500"/>
          <p14:tracePt t="141410" x="10583863" y="2873375"/>
          <p14:tracePt t="141426" x="10567988" y="2879725"/>
          <p14:tracePt t="141436" x="10560050" y="2879725"/>
          <p14:tracePt t="141454" x="10545763" y="2895600"/>
          <p14:tracePt t="141469" x="10537825" y="2895600"/>
          <p14:tracePt t="141486" x="10521950" y="2903538"/>
          <p14:tracePt t="141502" x="10507663" y="2911475"/>
          <p14:tracePt t="141519" x="10507663" y="2917825"/>
          <p14:tracePt t="141536" x="10499725" y="2925763"/>
          <p14:tracePt t="141554" x="10499725" y="2941638"/>
          <p14:tracePt t="141569" x="10499725" y="2949575"/>
          <p14:tracePt t="141586" x="10491788" y="2955925"/>
          <p14:tracePt t="141603" x="10477500" y="2979738"/>
          <p14:tracePt t="141619" x="10469563" y="2994025"/>
          <p14:tracePt t="141636" x="10469563" y="3009900"/>
          <p14:tracePt t="141654" x="10469563" y="3025775"/>
          <p14:tracePt t="141669" x="10477500" y="3048000"/>
          <p14:tracePt t="141686" x="10491788" y="3070225"/>
          <p14:tracePt t="141703" x="10499725" y="3078163"/>
          <p14:tracePt t="141719" x="10515600" y="3094038"/>
          <p14:tracePt t="141736" x="10515600" y="3101975"/>
          <p14:tracePt t="141754" x="10537825" y="3116263"/>
          <p14:tracePt t="141770" x="10537825" y="3124200"/>
          <p14:tracePt t="141787" x="10545763" y="3124200"/>
          <p14:tracePt t="141842" x="10560050" y="3132138"/>
          <p14:tracePt t="141874" x="10575925" y="3140075"/>
          <p14:tracePt t="141898" x="10583863" y="3140075"/>
          <p14:tracePt t="141906" x="10598150" y="3146425"/>
          <p14:tracePt t="141919" x="10614025" y="3146425"/>
          <p14:tracePt t="141936" x="10636250" y="3146425"/>
          <p14:tracePt t="141954" x="10660063" y="3146425"/>
          <p14:tracePt t="141978" x="10682288" y="3146425"/>
          <p14:tracePt t="141988" x="10690225" y="3146425"/>
          <p14:tracePt t="142002" x="10712450" y="3140075"/>
          <p14:tracePt t="142019" x="10728325" y="3124200"/>
          <p14:tracePt t="142036" x="10736263" y="3116263"/>
          <p14:tracePt t="142052" x="10750550" y="3101975"/>
          <p14:tracePt t="142070" x="10758488" y="3094038"/>
          <p14:tracePt t="142090" x="10758488" y="3078163"/>
          <p14:tracePt t="142330" x="10758488" y="3070225"/>
          <p14:tracePt t="142378" x="10758488" y="3063875"/>
          <p14:tracePt t="142540" x="0" y="0"/>
        </p14:tracePtLst>
        <p14:tracePtLst>
          <p14:tracePt t="145907" x="2293938" y="5600700"/>
          <p14:tracePt t="146522" x="2339975" y="5600700"/>
          <p14:tracePt t="146530" x="2378075" y="5600700"/>
          <p14:tracePt t="146538" x="2416175" y="5600700"/>
          <p14:tracePt t="146553" x="2522538" y="5600700"/>
          <p14:tracePt t="146570" x="2697163" y="5622925"/>
          <p14:tracePt t="146586" x="2857500" y="5638800"/>
          <p14:tracePt t="146603" x="2987675" y="5684838"/>
          <p14:tracePt t="146620" x="3062288" y="5715000"/>
          <p14:tracePt t="146636" x="3108325" y="5715000"/>
          <p14:tracePt t="146653" x="3154363" y="5715000"/>
          <p14:tracePt t="146670" x="3230563" y="5722938"/>
          <p14:tracePt t="146686" x="3306763" y="5722938"/>
          <p14:tracePt t="146703" x="3398838" y="5722938"/>
          <p14:tracePt t="146720" x="3489325" y="5722938"/>
          <p14:tracePt t="146722" x="3519488" y="5722938"/>
          <p14:tracePt t="146737" x="3581400" y="5737225"/>
          <p14:tracePt t="146753" x="3633788" y="5737225"/>
          <p14:tracePt t="146770" x="3665538" y="5737225"/>
          <p14:tracePt t="146786" x="3763963" y="5737225"/>
          <p14:tracePt t="146803" x="3810000" y="5737225"/>
          <p14:tracePt t="146820" x="3870325" y="5737225"/>
          <p14:tracePt t="146837" x="3954463" y="5737225"/>
          <p14:tracePt t="146853" x="4030663" y="5737225"/>
          <p14:tracePt t="146870" x="4098925" y="5737225"/>
          <p14:tracePt t="146887" x="4160838" y="5753100"/>
          <p14:tracePt t="146903" x="4198938" y="5753100"/>
          <p14:tracePt t="146920" x="4305300" y="5768975"/>
          <p14:tracePt t="146937" x="4381500" y="5775325"/>
          <p14:tracePt t="146953" x="4419600" y="5775325"/>
          <p14:tracePt t="146970" x="4495800" y="5775325"/>
          <p14:tracePt t="146986" x="4564063" y="5775325"/>
          <p14:tracePt t="147003" x="4640263" y="5775325"/>
          <p14:tracePt t="147020" x="4686300" y="5775325"/>
          <p14:tracePt t="147036" x="4716463" y="5768975"/>
          <p14:tracePt t="147067" x="4724400" y="5768975"/>
          <p14:tracePt t="147106" x="4732338" y="5768975"/>
          <p14:tracePt t="147114" x="4738688" y="5768975"/>
          <p14:tracePt t="147122" x="4746625" y="5768975"/>
          <p14:tracePt t="147137" x="4776788" y="5768975"/>
          <p14:tracePt t="147138" x="4800600" y="5761038"/>
          <p14:tracePt t="147153" x="4822825" y="5761038"/>
          <p14:tracePt t="147170" x="4852988" y="5753100"/>
          <p14:tracePt t="147186" x="4868863" y="5753100"/>
          <p14:tracePt t="147203" x="4876800" y="5753100"/>
          <p14:tracePt t="147283" x="4891088" y="5753100"/>
          <p14:tracePt t="147290" x="4906963" y="5753100"/>
          <p14:tracePt t="147303" x="4922838" y="5745163"/>
          <p14:tracePt t="147320" x="4975225" y="5745163"/>
          <p14:tracePt t="147337" x="5005388" y="5737225"/>
          <p14:tracePt t="147450" x="5013325" y="5737225"/>
          <p14:tracePt t="147458" x="5029200" y="5737225"/>
          <p14:tracePt t="147470" x="5059363" y="5730875"/>
          <p14:tracePt t="147486" x="5089525" y="5722938"/>
          <p14:tracePt t="147503" x="5119688" y="5715000"/>
          <p14:tracePt t="148482" x="5127625" y="5715000"/>
          <p14:tracePt t="148522" x="5135563" y="5707063"/>
          <p14:tracePt t="148530" x="5165725" y="5707063"/>
          <p14:tracePt t="148538" x="5181600" y="5707063"/>
          <p14:tracePt t="148553" x="5211763" y="5692775"/>
          <p14:tracePt t="148570" x="5233988" y="5692775"/>
          <p14:tracePt t="148738" x="5249863" y="5692775"/>
          <p14:tracePt t="148746" x="5257800" y="5684838"/>
          <p14:tracePt t="148762" x="5265738" y="5684838"/>
          <p14:tracePt t="148914" x="5272088" y="5684838"/>
          <p14:tracePt t="149002" x="5287963" y="5684838"/>
          <p14:tracePt t="149018" x="5334000" y="5684838"/>
          <p14:tracePt t="149026" x="5364163" y="5684838"/>
          <p14:tracePt t="149037" x="5394325" y="5684838"/>
          <p14:tracePt t="149053" x="5440363" y="5684838"/>
          <p14:tracePt t="149070" x="5478463" y="5684838"/>
          <p14:tracePt t="149087" x="5486400" y="5684838"/>
          <p14:tracePt t="149210" x="5500688" y="5684838"/>
          <p14:tracePt t="149218" x="5508625" y="5684838"/>
          <p14:tracePt t="149226" x="5532438" y="5684838"/>
          <p14:tracePt t="149236" x="5538788" y="5684838"/>
          <p14:tracePt t="149253" x="5554663" y="5684838"/>
          <p14:tracePt t="149338" x="5562600" y="5684838"/>
          <p14:tracePt t="149346" x="5576888" y="5684838"/>
          <p14:tracePt t="149354" x="5584825" y="5684838"/>
          <p14:tracePt t="149370" x="5614988" y="5684838"/>
          <p14:tracePt t="149386" x="5638800" y="5684838"/>
          <p14:tracePt t="149498" x="5653088" y="5684838"/>
          <p14:tracePt t="149514" x="5661025" y="5684838"/>
          <p14:tracePt t="149523" x="5684838" y="5684838"/>
          <p14:tracePt t="149537" x="5722938" y="5684838"/>
          <p14:tracePt t="149554" x="5745163" y="5684838"/>
          <p14:tracePt t="150058" x="5753100" y="5692775"/>
          <p14:tracePt t="150066" x="5761038" y="5692775"/>
          <p14:tracePt t="150074" x="5767388" y="5692775"/>
          <p14:tracePt t="150106" x="5775325" y="5692775"/>
          <p14:tracePt t="150138" x="5783263" y="5692775"/>
          <p14:tracePt t="150154" x="5791200" y="5692775"/>
          <p14:tracePt t="150170" x="5805488" y="5692775"/>
          <p14:tracePt t="150179" x="5813425" y="5692775"/>
          <p14:tracePt t="150194" x="5821363" y="5699125"/>
          <p14:tracePt t="150610" x="5829300" y="5699125"/>
          <p14:tracePt t="150627" x="5859463" y="5699125"/>
          <p14:tracePt t="150642" x="5875338" y="5699125"/>
          <p14:tracePt t="150650" x="5881688" y="5699125"/>
          <p14:tracePt t="150674" x="5889625" y="5699125"/>
          <p14:tracePt t="150818" x="5897563" y="5699125"/>
          <p14:tracePt t="150834" x="5905500" y="5699125"/>
          <p14:tracePt t="152555" x="5913438" y="5699125"/>
          <p14:tracePt t="152578" x="5927725" y="5699125"/>
          <p14:tracePt t="152587" x="5935663" y="5699125"/>
          <p14:tracePt t="152594" x="5943600" y="5699125"/>
          <p14:tracePt t="152603" x="5957888" y="5699125"/>
          <p14:tracePt t="152621" x="5981700" y="5707063"/>
          <p14:tracePt t="152637" x="6042025" y="5715000"/>
          <p14:tracePt t="152654" x="6088063" y="5722938"/>
          <p14:tracePt t="152670" x="6118225" y="5722938"/>
          <p14:tracePt t="152687" x="6148388" y="5730875"/>
          <p14:tracePt t="152703" x="6180138" y="5730875"/>
          <p14:tracePt t="152721" x="6232525" y="5745163"/>
          <p14:tracePt t="152722" x="6256338" y="5753100"/>
          <p14:tracePt t="152737" x="6324600" y="5768975"/>
          <p14:tracePt t="152753" x="6392863" y="5783263"/>
          <p14:tracePt t="152770" x="6438900" y="5783263"/>
          <p14:tracePt t="152787" x="6477000" y="5783263"/>
          <p14:tracePt t="152804" x="6515100" y="5783263"/>
          <p14:tracePt t="152821" x="6553200" y="5783263"/>
          <p14:tracePt t="152837" x="6599238" y="5783263"/>
          <p14:tracePt t="152854" x="6651625" y="5783263"/>
          <p14:tracePt t="152870" x="6743700" y="5783263"/>
          <p14:tracePt t="152887" x="6834188" y="5783263"/>
          <p14:tracePt t="152904" x="6904038" y="5783263"/>
          <p14:tracePt t="152921" x="6972300" y="5783263"/>
          <p14:tracePt t="152922" x="6994525" y="5783263"/>
          <p14:tracePt t="152937" x="7032625" y="5783263"/>
          <p14:tracePt t="152954" x="7078663" y="5783263"/>
          <p14:tracePt t="152970" x="7132638" y="5783263"/>
          <p14:tracePt t="152987" x="7162800" y="5783263"/>
          <p14:tracePt t="153004" x="7185025" y="5783263"/>
          <p14:tracePt t="153020" x="7231063" y="5783263"/>
          <p14:tracePt t="153037" x="7269163" y="5783263"/>
          <p14:tracePt t="153054" x="7307263" y="5783263"/>
          <p14:tracePt t="153059" x="7315200" y="5783263"/>
          <p14:tracePt t="153070" x="7337425" y="5783263"/>
          <p14:tracePt t="153087" x="7353300" y="5783263"/>
          <p14:tracePt t="153104" x="7367588" y="5783263"/>
          <p14:tracePt t="153121" x="7383463" y="5783263"/>
          <p14:tracePt t="153138" x="7391400" y="5783263"/>
          <p14:tracePt t="153154" x="7429500" y="5783263"/>
          <p14:tracePt t="153171" x="7443788" y="5783263"/>
          <p14:tracePt t="153187" x="7451725" y="5783263"/>
          <p14:tracePt t="153204" x="7475538" y="5783263"/>
          <p14:tracePt t="153221" x="7489825" y="5775325"/>
          <p14:tracePt t="153237" x="7535863" y="5768975"/>
          <p14:tracePt t="153254" x="7558088" y="5753100"/>
          <p14:tracePt t="153272" x="7596188" y="5753100"/>
          <p14:tracePt t="153287" x="7620000" y="5737225"/>
          <p14:tracePt t="153304" x="7627938" y="5737225"/>
          <p14:tracePt t="153321" x="7634288" y="5737225"/>
          <p14:tracePt t="153354" x="0" y="0"/>
        </p14:tracePtLst>
        <p14:tracePtLst>
          <p14:tracePt t="156124" x="7772400" y="5151438"/>
          <p14:tracePt t="156146" x="7764463" y="5151438"/>
          <p14:tracePt t="156154" x="7756525" y="5151438"/>
          <p14:tracePt t="156162" x="7748588" y="5151438"/>
          <p14:tracePt t="156170" x="7742238" y="5151438"/>
          <p14:tracePt t="156187" x="7718425" y="5151438"/>
          <p14:tracePt t="156204" x="7704138" y="5159375"/>
          <p14:tracePt t="156221" x="7696200" y="5165725"/>
          <p14:tracePt t="156237" x="7680325" y="5173663"/>
          <p14:tracePt t="156254" x="7672388" y="5189538"/>
          <p14:tracePt t="156271" x="7672388" y="5197475"/>
          <p14:tracePt t="156288" x="7658100" y="5227638"/>
          <p14:tracePt t="156304" x="7658100" y="5241925"/>
          <p14:tracePt t="156321" x="7658100" y="5311775"/>
          <p14:tracePt t="156338" x="7658100" y="5356225"/>
          <p14:tracePt t="156354" x="7658100" y="5394325"/>
          <p14:tracePt t="156370" x="7658100" y="5410200"/>
          <p14:tracePt t="156388" x="7658100" y="5426075"/>
          <p14:tracePt t="156404" x="7666038" y="5448300"/>
          <p14:tracePt t="156421" x="7672388" y="5464175"/>
          <p14:tracePt t="156438" x="7688263" y="5486400"/>
          <p14:tracePt t="156454" x="7704138" y="5508625"/>
          <p14:tracePt t="156471" x="7718425" y="5532438"/>
          <p14:tracePt t="156488" x="7748588" y="5562600"/>
          <p14:tracePt t="156490" x="7756525" y="5570538"/>
          <p14:tracePt t="156504" x="7764463" y="5584825"/>
          <p14:tracePt t="156521" x="7802563" y="5630863"/>
          <p14:tracePt t="156538" x="7824788" y="5654675"/>
          <p14:tracePt t="156554" x="7848600" y="5692775"/>
          <p14:tracePt t="156571" x="7856538" y="5699125"/>
          <p14:tracePt t="156588" x="7894638" y="5730875"/>
          <p14:tracePt t="156604" x="7908925" y="5753100"/>
          <p14:tracePt t="156637" x="7916863" y="5761038"/>
          <p14:tracePt t="156654" x="7924800" y="5768975"/>
          <p14:tracePt t="156674" x="7932738" y="5783263"/>
          <p14:tracePt t="156690" x="7939088" y="5799138"/>
          <p14:tracePt t="156770" x="7947025" y="5799138"/>
          <p14:tracePt t="156802" x="7954963" y="5799138"/>
          <p14:tracePt t="156811" x="7970838" y="5799138"/>
          <p14:tracePt t="156821" x="7977188" y="5799138"/>
          <p14:tracePt t="156838" x="8001000" y="5799138"/>
          <p14:tracePt t="156854" x="8023225" y="5799138"/>
          <p14:tracePt t="156871" x="8047038" y="5799138"/>
          <p14:tracePt t="156888" x="8077200" y="5791200"/>
          <p14:tracePt t="156889" x="8091488" y="5783263"/>
          <p14:tracePt t="156904" x="8107363" y="5768975"/>
          <p14:tracePt t="156921" x="8137525" y="5722938"/>
          <p14:tracePt t="156938" x="8145463" y="5699125"/>
          <p14:tracePt t="156954" x="8145463" y="5684838"/>
          <p14:tracePt t="156971" x="8167688" y="5646738"/>
          <p14:tracePt t="156988" x="8175625" y="5622925"/>
          <p14:tracePt t="157004" x="8175625" y="5600700"/>
          <p14:tracePt t="157021" x="8183563" y="5578475"/>
          <p14:tracePt t="157038" x="8199438" y="5546725"/>
          <p14:tracePt t="157041" x="8199438" y="5524500"/>
          <p14:tracePt t="157054" x="8205788" y="5516563"/>
          <p14:tracePt t="157071" x="8213725" y="5470525"/>
          <p14:tracePt t="157074" x="8221663" y="5456238"/>
          <p14:tracePt t="157088" x="8221663" y="5448300"/>
          <p14:tracePt t="157104" x="8221663" y="5432425"/>
          <p14:tracePt t="157121" x="8221663" y="5410200"/>
          <p14:tracePt t="157154" x="8221663" y="5394325"/>
          <p14:tracePt t="157171" x="8221663" y="5387975"/>
          <p14:tracePt t="157187" x="8213725" y="5364163"/>
          <p14:tracePt t="157204" x="8199438" y="5334000"/>
          <p14:tracePt t="157221" x="8191500" y="5303838"/>
          <p14:tracePt t="157237" x="8175625" y="5273675"/>
          <p14:tracePt t="157254" x="8161338" y="5241925"/>
          <p14:tracePt t="157271" x="8137525" y="5197475"/>
          <p14:tracePt t="157273" x="8129588" y="5197475"/>
          <p14:tracePt t="157288" x="8123238" y="5189538"/>
          <p14:tracePt t="157314" x="8115300" y="5181600"/>
          <p14:tracePt t="157322" x="8115300" y="5173663"/>
          <p14:tracePt t="157346" x="8107363" y="5173663"/>
          <p14:tracePt t="157354" x="8091488" y="5173663"/>
          <p14:tracePt t="157371" x="8061325" y="5173663"/>
          <p14:tracePt t="157388" x="8039100" y="5173663"/>
          <p14:tracePt t="157404" x="7970838" y="5173663"/>
          <p14:tracePt t="157421" x="7939088" y="5173663"/>
          <p14:tracePt t="157438" x="7924800" y="5173663"/>
          <p14:tracePt t="157454" x="7916863" y="5173663"/>
          <p14:tracePt t="157471" x="7908925" y="5173663"/>
          <p14:tracePt t="157488" x="7894638" y="5173663"/>
          <p14:tracePt t="157504" x="7894638" y="5189538"/>
          <p14:tracePt t="157521" x="7894638" y="5197475"/>
          <p14:tracePt t="157522" x="0" y="0"/>
        </p14:tracePtLst>
        <p14:tracePtLst>
          <p14:tracePt t="176379" x="4403725" y="2628900"/>
          <p14:tracePt t="176531" x="4411663" y="2628900"/>
          <p14:tracePt t="176546" x="4449763" y="2628900"/>
          <p14:tracePt t="176563" x="4479925" y="2628900"/>
          <p14:tracePt t="176570" x="4510088" y="2628900"/>
          <p14:tracePt t="176578" x="4533900" y="2628900"/>
          <p14:tracePt t="176590" x="4541838" y="2628900"/>
          <p14:tracePt t="176607" x="4556125" y="2628900"/>
          <p14:tracePt t="176623" x="4564063" y="2628900"/>
          <p14:tracePt t="176907" x="0" y="0"/>
        </p14:tracePtLst>
        <p14:tracePtLst>
          <p14:tracePt t="178371" x="5418138" y="2544763"/>
          <p14:tracePt t="178522" x="5424488" y="2544763"/>
          <p14:tracePt t="178530" x="5432425" y="2544763"/>
          <p14:tracePt t="178546" x="5448300" y="2544763"/>
          <p14:tracePt t="178556" x="5456238" y="2544763"/>
          <p14:tracePt t="178574" x="5462588" y="2544763"/>
          <p14:tracePt t="178590" x="5478463" y="2544763"/>
          <p14:tracePt t="178607" x="5508625" y="2544763"/>
          <p14:tracePt t="178609" x="5532438" y="2544763"/>
          <p14:tracePt t="178623" x="5538788" y="2544763"/>
          <p14:tracePt t="178640" x="5570538" y="2544763"/>
          <p14:tracePt t="178641" x="5576888" y="2552700"/>
          <p14:tracePt t="178657" x="5584825" y="2552700"/>
          <p14:tracePt t="178673" x="5600700" y="2552700"/>
          <p14:tracePt t="178690" x="5630863" y="2552700"/>
          <p14:tracePt t="178706" x="5661025" y="2552700"/>
          <p14:tracePt t="178723" x="5691188" y="2552700"/>
          <p14:tracePt t="178740" x="5737225" y="2552700"/>
          <p14:tracePt t="178756" x="5753100" y="2552700"/>
          <p14:tracePt t="178773" x="5783263" y="2552700"/>
          <p14:tracePt t="179050" x="0" y="0"/>
        </p14:tracePtLst>
        <p14:tracePtLst>
          <p14:tracePt t="179667" x="6659563" y="2582863"/>
          <p14:tracePt t="179739" x="6667500" y="2582863"/>
          <p14:tracePt t="179755" x="6675438" y="2582863"/>
          <p14:tracePt t="179810" x="6681788" y="2582863"/>
          <p14:tracePt t="179826" x="6697663" y="2582863"/>
          <p14:tracePt t="179834" x="6713538" y="2582863"/>
          <p14:tracePt t="179842" x="6751638" y="2582863"/>
          <p14:tracePt t="179857" x="6765925" y="2582863"/>
          <p14:tracePt t="179859" x="6796088" y="2582863"/>
          <p14:tracePt t="179873" x="6827838" y="2582863"/>
          <p14:tracePt t="179890" x="6842125" y="2582863"/>
          <p14:tracePt t="179907" x="6865938" y="2582863"/>
          <p14:tracePt t="180339" x="0" y="0"/>
        </p14:tracePtLst>
        <p14:tracePtLst>
          <p14:tracePt t="183331" x="4960938" y="5165725"/>
          <p14:tracePt t="183339" x="4960938" y="5173663"/>
          <p14:tracePt t="183357" x="4967288" y="5181600"/>
          <p14:tracePt t="183374" x="4967288" y="5189538"/>
          <p14:tracePt t="183390" x="4967288" y="5197475"/>
          <p14:tracePt t="183407" x="4967288" y="5211763"/>
          <p14:tracePt t="183423" x="4975225" y="5219700"/>
          <p14:tracePt t="183442" x="4983163" y="5241925"/>
          <p14:tracePt t="183458" x="4991100" y="5249863"/>
          <p14:tracePt t="183578" x="0" y="0"/>
        </p14:tracePtLst>
        <p14:tracePtLst>
          <p14:tracePt t="218466" x="10820400" y="1584325"/>
          <p14:tracePt t="218546" x="10804525" y="1584325"/>
          <p14:tracePt t="218554" x="10766425" y="1584325"/>
          <p14:tracePt t="218562" x="10720388" y="1584325"/>
          <p14:tracePt t="218578" x="10567988" y="1600200"/>
          <p14:tracePt t="218594" x="10415588" y="1600200"/>
          <p14:tracePt t="218610" x="10279063" y="1600200"/>
          <p14:tracePt t="218628" x="10126663" y="1600200"/>
          <p14:tracePt t="218644" x="10042525" y="1600200"/>
          <p14:tracePt t="218661" x="9805988" y="1600200"/>
          <p14:tracePt t="218677" x="9691688" y="1600200"/>
          <p14:tracePt t="218694" x="9631363" y="1600200"/>
          <p14:tracePt t="218711" x="9585325" y="1600200"/>
          <p14:tracePt t="218714" x="9577388" y="1600200"/>
          <p14:tracePt t="218898" x="9593263" y="1600200"/>
          <p14:tracePt t="218906" x="9645650" y="1600200"/>
          <p14:tracePt t="218915" x="9683750" y="1592263"/>
          <p14:tracePt t="218928" x="9691688" y="1592263"/>
          <p14:tracePt t="218944" x="9699625" y="1577975"/>
          <p14:tracePt t="218961" x="9759950" y="1562100"/>
          <p14:tracePt t="218978" x="9798050" y="1554163"/>
          <p14:tracePt t="218994" x="9829800" y="1539875"/>
          <p14:tracePt t="219011" x="9898063" y="1531938"/>
          <p14:tracePt t="219028" x="9958388" y="1516063"/>
          <p14:tracePt t="219045" x="10020300" y="1516063"/>
          <p14:tracePt t="219061" x="10064750" y="1508125"/>
          <p14:tracePt t="219078" x="10088563" y="1501775"/>
          <p14:tracePt t="219094" x="10096500" y="1501775"/>
          <p14:tracePt t="219111" x="10102850" y="1501775"/>
          <p14:tracePt t="219128" x="10126663" y="1501775"/>
          <p14:tracePt t="219144" x="10164763" y="1493838"/>
          <p14:tracePt t="219146" x="10217150" y="1485900"/>
          <p14:tracePt t="219161" x="10309225" y="1470025"/>
          <p14:tracePt t="219178" x="10423525" y="1455738"/>
          <p14:tracePt t="219194" x="10537825" y="1447800"/>
          <p14:tracePt t="219210" x="10644188" y="1439863"/>
          <p14:tracePt t="219228" x="10668000" y="1431925"/>
          <p14:tracePt t="219244" x="10674350" y="1431925"/>
          <p14:tracePt t="219283" x="10682288" y="1431925"/>
          <p14:tracePt t="219294" x="10698163" y="1431925"/>
          <p14:tracePt t="219311" x="10750550" y="1409700"/>
          <p14:tracePt t="219327" x="10804525" y="1409700"/>
          <p14:tracePt t="219329" x="10826750" y="1401763"/>
          <p14:tracePt t="219344" x="10850563" y="1393825"/>
          <p14:tracePt t="219361" x="10880725" y="1379538"/>
          <p14:tracePt t="219450" x="10888663" y="1371600"/>
          <p14:tracePt t="219458" x="10902950" y="1363663"/>
          <p14:tracePt t="219466" x="10910888" y="1363663"/>
          <p14:tracePt t="219477" x="10910888" y="1355725"/>
          <p14:tracePt t="219494" x="10926763" y="1341438"/>
          <p14:tracePt t="219511" x="10934700" y="1325563"/>
          <p14:tracePt t="219513" x="10948988" y="1311275"/>
          <p14:tracePt t="219544" x="10948988" y="1295400"/>
          <p14:tracePt t="219561" x="10948988" y="1287463"/>
          <p14:tracePt t="219578" x="10948988" y="1265238"/>
          <p14:tracePt t="219594" x="10948988" y="1249363"/>
          <p14:tracePt t="219611" x="10948988" y="1235075"/>
          <p14:tracePt t="219628" x="10941050" y="1227138"/>
          <p14:tracePt t="219644" x="10934700" y="1211263"/>
          <p14:tracePt t="219682" x="10918825" y="1196975"/>
          <p14:tracePt t="219706" x="10910888" y="1196975"/>
          <p14:tracePt t="219714" x="10902950" y="1196975"/>
          <p14:tracePt t="219728" x="10880725" y="1196975"/>
          <p14:tracePt t="219744" x="10834688" y="1196975"/>
          <p14:tracePt t="219761" x="10706100" y="1196975"/>
          <p14:tracePt t="219778" x="10629900" y="1196975"/>
          <p14:tracePt t="219794" x="10560050" y="1196975"/>
          <p14:tracePt t="219811" x="10483850" y="1196975"/>
          <p14:tracePt t="219828" x="10431463" y="1196975"/>
          <p14:tracePt t="219844" x="10369550" y="1196975"/>
          <p14:tracePt t="219861" x="10317163" y="1196975"/>
          <p14:tracePt t="219877" x="10309225" y="1196975"/>
          <p14:tracePt t="219894" x="10248900" y="1211263"/>
          <p14:tracePt t="219911" x="10225088" y="1219200"/>
          <p14:tracePt t="219914" x="10202863" y="1227138"/>
          <p14:tracePt t="219928" x="10186988" y="1235075"/>
          <p14:tracePt t="219944" x="10156825" y="1241425"/>
          <p14:tracePt t="219962" x="10096500" y="1257300"/>
          <p14:tracePt t="219978" x="10072688" y="1273175"/>
          <p14:tracePt t="219994" x="10058400" y="1279525"/>
          <p14:tracePt t="220018" x="10050463" y="1279525"/>
          <p14:tracePt t="220042" x="10042525" y="1287463"/>
          <p14:tracePt t="220211" x="0" y="0"/>
        </p14:tracePtLst>
        <p14:tracePtLst>
          <p14:tracePt t="231346" x="9707563" y="1279525"/>
          <p14:tracePt t="231554" x="9699625" y="1279525"/>
          <p14:tracePt t="231562" x="9707563" y="1287463"/>
          <p14:tracePt t="231578" x="9707563" y="1295400"/>
          <p14:tracePt t="231596" x="9729788" y="1325563"/>
          <p14:tracePt t="231612" x="9737725" y="1341438"/>
          <p14:tracePt t="231628" x="9745663" y="1341438"/>
          <p14:tracePt t="231645" x="9745663" y="1363663"/>
          <p14:tracePt t="231662" x="9753600" y="1371600"/>
          <p14:tracePt t="231679" x="9759950" y="1387475"/>
          <p14:tracePt t="231696" x="9767888" y="1409700"/>
          <p14:tracePt t="231698" x="9767888" y="1417638"/>
          <p14:tracePt t="231714" x="9775825" y="1447800"/>
          <p14:tracePt t="231729" x="9783763" y="1470025"/>
          <p14:tracePt t="231746" x="9791700" y="1516063"/>
          <p14:tracePt t="231762" x="9805988" y="1539875"/>
          <p14:tracePt t="231779" x="9805988" y="1570038"/>
          <p14:tracePt t="231796" x="9805988" y="1592263"/>
          <p14:tracePt t="231814" x="9805988" y="1646238"/>
          <p14:tracePt t="231829" x="9813925" y="1692275"/>
          <p14:tracePt t="231845" x="9813925" y="1722438"/>
          <p14:tracePt t="231862" x="9821863" y="1768475"/>
          <p14:tracePt t="231879" x="9852025" y="1820863"/>
          <p14:tracePt t="231883" x="9852025" y="1828800"/>
          <p14:tracePt t="231896" x="9852025" y="1844675"/>
          <p14:tracePt t="231913" x="9867900" y="1897063"/>
          <p14:tracePt t="231915" x="9867900" y="1905000"/>
          <p14:tracePt t="231930" x="9867900" y="1958975"/>
          <p14:tracePt t="231946" x="9874250" y="2003425"/>
          <p14:tracePt t="231962" x="9874250" y="2041525"/>
          <p14:tracePt t="231979" x="9874250" y="2095500"/>
          <p14:tracePt t="231996" x="9882188" y="2149475"/>
          <p14:tracePt t="232013" x="9882188" y="2193925"/>
          <p14:tracePt t="232029" x="9882188" y="2225675"/>
          <p14:tracePt t="232045" x="9906000" y="2278063"/>
          <p14:tracePt t="232062" x="9906000" y="2301875"/>
          <p14:tracePt t="232079" x="9906000" y="2316163"/>
          <p14:tracePt t="232095" x="9906000" y="2339975"/>
          <p14:tracePt t="232097" x="9906000" y="2354263"/>
          <p14:tracePt t="232114" x="9906000" y="2392363"/>
          <p14:tracePt t="232129" x="9906000" y="2422525"/>
          <p14:tracePt t="232146" x="9906000" y="2446338"/>
          <p14:tracePt t="232162" x="9906000" y="2484438"/>
          <p14:tracePt t="232179" x="9906000" y="2492375"/>
          <p14:tracePt t="232196" x="9906000" y="2514600"/>
          <p14:tracePt t="232212" x="9906000" y="2536825"/>
          <p14:tracePt t="232234" x="9906000" y="2544763"/>
          <p14:tracePt t="232250" x="9906000" y="2560638"/>
          <p14:tracePt t="232266" x="9906000" y="2568575"/>
          <p14:tracePt t="232290" x="9906000" y="2582863"/>
          <p14:tracePt t="232300" x="9906000" y="2590800"/>
          <p14:tracePt t="232316" x="9906000" y="2606675"/>
          <p14:tracePt t="232330" x="9906000" y="2620963"/>
          <p14:tracePt t="232354" x="9906000" y="2628900"/>
          <p14:tracePt t="233074" x="0" y="0"/>
        </p14:tracePtLst>
        <p14:tracePtLst>
          <p14:tracePt t="234037" x="9996488" y="3170238"/>
          <p14:tracePt t="234219" x="10020300" y="3170238"/>
          <p14:tracePt t="234227" x="10026650" y="3170238"/>
          <p14:tracePt t="234246" x="10050463" y="3170238"/>
          <p14:tracePt t="234263" x="10072688" y="3170238"/>
          <p14:tracePt t="234279" x="10110788" y="3170238"/>
          <p14:tracePt t="234281" x="10134600" y="3170238"/>
          <p14:tracePt t="234296" x="10156825" y="3170238"/>
          <p14:tracePt t="234298" x="10202863" y="3170238"/>
          <p14:tracePt t="234314" x="10339388" y="3170238"/>
          <p14:tracePt t="234329" x="10477500" y="3184525"/>
          <p14:tracePt t="234346" x="10521950" y="3192463"/>
          <p14:tracePt t="234362" x="10545763" y="3192463"/>
          <p14:tracePt t="234379" x="10560050" y="3200400"/>
          <p14:tracePt t="234396" x="10575925" y="3208338"/>
          <p14:tracePt t="234413" x="10598150" y="3216275"/>
          <p14:tracePt t="234429" x="10621963" y="3222625"/>
          <p14:tracePt t="234450" x="10636250" y="3222625"/>
          <p14:tracePt t="234463" x="10652125" y="3222625"/>
          <p14:tracePt t="234479" x="10660063" y="3222625"/>
          <p14:tracePt t="234496" x="10674350" y="3222625"/>
          <p14:tracePt t="234570" x="10682288" y="3230563"/>
          <p14:tracePt t="234691" x="10690225" y="3238500"/>
          <p14:tracePt t="235443" x="10698163" y="3238500"/>
          <p14:tracePt t="235444" x="0" y="0"/>
        </p14:tracePtLst>
        <p14:tracePtLst>
          <p14:tracePt t="236730" x="10148888" y="3382963"/>
          <p14:tracePt t="236874" x="10148888" y="3375025"/>
          <p14:tracePt t="236882" x="10164763" y="3375025"/>
          <p14:tracePt t="236897" x="10217150" y="3382963"/>
          <p14:tracePt t="236913" x="10293350" y="3413125"/>
          <p14:tracePt t="236929" x="10369550" y="3429000"/>
          <p14:tracePt t="236946" x="10445750" y="3429000"/>
          <p14:tracePt t="236962" x="10469563" y="3429000"/>
          <p14:tracePt t="236979" x="10491788" y="3429000"/>
          <p14:tracePt t="237013" x="10515600" y="3429000"/>
          <p14:tracePt t="237029" x="10529888" y="3429000"/>
          <p14:tracePt t="237046" x="10545763" y="3413125"/>
          <p14:tracePt t="237062" x="10560050" y="3406775"/>
          <p14:tracePt t="237079" x="10591800" y="3375025"/>
          <p14:tracePt t="237096" x="10614025" y="3344863"/>
          <p14:tracePt t="237098" x="10660063" y="3298825"/>
          <p14:tracePt t="237113" x="10682288" y="3276600"/>
          <p14:tracePt t="237130" x="10720388" y="3238500"/>
          <p14:tracePt t="237146" x="10750550" y="3208338"/>
          <p14:tracePt t="237163" x="10758488" y="3192463"/>
          <p14:tracePt t="237180" x="10774363" y="3170238"/>
          <p14:tracePt t="237196" x="10782300" y="3162300"/>
          <p14:tracePt t="237213" x="10782300" y="3146425"/>
          <p14:tracePt t="237229" x="10804525" y="3101975"/>
          <p14:tracePt t="237246" x="10804525" y="3070225"/>
          <p14:tracePt t="237263" x="10804525" y="3040063"/>
          <p14:tracePt t="237265" x="10804525" y="3017838"/>
          <p14:tracePt t="237279" x="10804525" y="3009900"/>
          <p14:tracePt t="237296" x="10804525" y="2987675"/>
          <p14:tracePt t="237313" x="10804525" y="2955925"/>
          <p14:tracePt t="237329" x="10804525" y="2941638"/>
          <p14:tracePt t="237346" x="10796588" y="2925763"/>
          <p14:tracePt t="237363" x="10736263" y="2879725"/>
          <p14:tracePt t="237379" x="10720388" y="2873375"/>
          <p14:tracePt t="237397" x="10706100" y="2857500"/>
          <p14:tracePt t="237413" x="10690225" y="2841625"/>
          <p14:tracePt t="237429" x="10682288" y="2841625"/>
          <p14:tracePt t="237446" x="10668000" y="2835275"/>
          <p14:tracePt t="237463" x="10652125" y="2827338"/>
          <p14:tracePt t="237479" x="10636250" y="2827338"/>
          <p14:tracePt t="237496" x="10591800" y="2811463"/>
          <p14:tracePt t="237513" x="10515600" y="2803525"/>
          <p14:tracePt t="237529" x="10469563" y="2803525"/>
          <p14:tracePt t="237546" x="10445750" y="2803525"/>
          <p14:tracePt t="237563" x="10423525" y="2803525"/>
          <p14:tracePt t="237579" x="10407650" y="2803525"/>
          <p14:tracePt t="237596" x="10377488" y="2803525"/>
          <p14:tracePt t="237613" x="10309225" y="2819400"/>
          <p14:tracePt t="237629" x="10279063" y="2827338"/>
          <p14:tracePt t="237646" x="10233025" y="2841625"/>
          <p14:tracePt t="237663" x="10194925" y="2857500"/>
          <p14:tracePt t="237666" x="10186988" y="2865438"/>
          <p14:tracePt t="237680" x="10172700" y="2873375"/>
          <p14:tracePt t="237696" x="10118725" y="2895600"/>
          <p14:tracePt t="237714" x="10080625" y="2917825"/>
          <p14:tracePt t="237729" x="10058400" y="2917825"/>
          <p14:tracePt t="237746" x="10042525" y="2925763"/>
          <p14:tracePt t="237763" x="9988550" y="2955925"/>
          <p14:tracePt t="237779" x="9958388" y="2971800"/>
          <p14:tracePt t="237796" x="9944100" y="2987675"/>
          <p14:tracePt t="237813" x="9936163" y="3001963"/>
          <p14:tracePt t="237829" x="9928225" y="3032125"/>
          <p14:tracePt t="237846" x="9920288" y="3070225"/>
          <p14:tracePt t="237863" x="9912350" y="3101975"/>
          <p14:tracePt t="237879" x="9912350" y="3124200"/>
          <p14:tracePt t="237896" x="9912350" y="3178175"/>
          <p14:tracePt t="237899" x="9912350" y="3200400"/>
          <p14:tracePt t="237913" x="9920288" y="3222625"/>
          <p14:tracePt t="237930" x="9936163" y="3254375"/>
          <p14:tracePt t="237946" x="9950450" y="3260725"/>
          <p14:tracePt t="237963" x="9958388" y="3276600"/>
          <p14:tracePt t="237979" x="9974263" y="3292475"/>
          <p14:tracePt t="237996" x="9996488" y="3306763"/>
          <p14:tracePt t="238013" x="10034588" y="3336925"/>
          <p14:tracePt t="238029" x="10080625" y="3352800"/>
          <p14:tracePt t="238046" x="10126663" y="3375025"/>
          <p14:tracePt t="238063" x="10164763" y="3382963"/>
          <p14:tracePt t="238079" x="10194925" y="3390900"/>
          <p14:tracePt t="238097" x="10225088" y="3398838"/>
          <p14:tracePt t="238098" x="10233025" y="3398838"/>
          <p14:tracePt t="238114" x="10248900" y="3398838"/>
          <p14:tracePt t="238129" x="10255250" y="3398838"/>
          <p14:tracePt t="238146" x="10271125" y="3398838"/>
          <p14:tracePt t="238330" x="10279063" y="3406775"/>
          <p14:tracePt t="238347" x="0" y="0"/>
        </p14:tracePtLst>
        <p14:tracePtLst>
          <p14:tracePt t="240963" x="6346825" y="5745163"/>
          <p14:tracePt t="241018" x="6354763" y="5737225"/>
          <p14:tracePt t="241034" x="6370638" y="5737225"/>
          <p14:tracePt t="241042" x="6384925" y="5737225"/>
          <p14:tracePt t="241050" x="6415088" y="5737225"/>
          <p14:tracePt t="241063" x="6438900" y="5737225"/>
          <p14:tracePt t="241080" x="6499225" y="5737225"/>
          <p14:tracePt t="241096" x="6553200" y="5737225"/>
          <p14:tracePt t="241098" x="6583363" y="5737225"/>
          <p14:tracePt t="241113" x="6629400" y="5737225"/>
          <p14:tracePt t="241130" x="6651625" y="5737225"/>
          <p14:tracePt t="241146" x="6689725" y="5745163"/>
          <p14:tracePt t="241163" x="6743700" y="5768975"/>
          <p14:tracePt t="241180" x="6796088" y="5775325"/>
          <p14:tracePt t="241196" x="6819900" y="5775325"/>
          <p14:tracePt t="241213" x="6880225" y="5775325"/>
          <p14:tracePt t="241230" x="6918325" y="5775325"/>
          <p14:tracePt t="241246" x="6964363" y="5775325"/>
          <p14:tracePt t="241264" x="7002463" y="5775325"/>
          <p14:tracePt t="241265" x="7018338" y="5775325"/>
          <p14:tracePt t="241280" x="7024688" y="5775325"/>
          <p14:tracePt t="241297" x="7048500" y="5775325"/>
          <p14:tracePt t="241298" x="7056438" y="5775325"/>
          <p14:tracePt t="241313" x="7086600" y="5775325"/>
          <p14:tracePt t="241331" x="7100888" y="5775325"/>
          <p14:tracePt t="241347" x="7108825" y="5783263"/>
          <p14:tracePt t="241363" x="7124700" y="5791200"/>
          <p14:tracePt t="241380" x="7132638" y="5791200"/>
          <p14:tracePt t="241397" x="7146925" y="5791200"/>
          <p14:tracePt t="241413" x="7154863" y="5791200"/>
          <p14:tracePt t="241430" x="7162800" y="5791200"/>
          <p14:tracePt t="241447" x="7170738" y="5791200"/>
          <p14:tracePt t="241463" x="7185025" y="5791200"/>
          <p14:tracePt t="241480" x="7200900" y="5791200"/>
          <p14:tracePt t="241497" x="7231063" y="5791200"/>
          <p14:tracePt t="241513" x="7246938" y="5791200"/>
          <p14:tracePt t="241530" x="7253288" y="5791200"/>
          <p14:tracePt t="241546" x="7269163" y="5791200"/>
          <p14:tracePt t="241563" x="7291388" y="5791200"/>
          <p14:tracePt t="241580" x="7299325" y="5791200"/>
          <p14:tracePt t="241596" x="7323138" y="5791200"/>
          <p14:tracePt t="241613" x="7323138" y="5783263"/>
          <p14:tracePt t="241630" x="7329488" y="5783263"/>
          <p14:tracePt t="241646" x="7337425" y="5783263"/>
          <p14:tracePt t="241663" x="7345363" y="5783263"/>
          <p14:tracePt t="241680" x="7361238" y="5783263"/>
          <p14:tracePt t="241697" x="7383463" y="5775325"/>
          <p14:tracePt t="241698" x="7399338" y="5775325"/>
          <p14:tracePt t="241713" x="7443788" y="5768975"/>
          <p14:tracePt t="241730" x="7505700" y="5761038"/>
          <p14:tracePt t="241746" x="7581900" y="5745163"/>
          <p14:tracePt t="241763" x="7650163" y="5745163"/>
          <p14:tracePt t="241780" x="7696200" y="5730875"/>
          <p14:tracePt t="241796" x="7718425" y="5730875"/>
          <p14:tracePt t="241813" x="7748588" y="5722938"/>
          <p14:tracePt t="241830" x="7772400" y="5722938"/>
          <p14:tracePt t="241847" x="7794625" y="5722938"/>
          <p14:tracePt t="241863" x="7840663" y="5722938"/>
          <p14:tracePt t="241866" x="7870825" y="5722938"/>
          <p14:tracePt t="241880" x="7908925" y="5722938"/>
          <p14:tracePt t="241897" x="8008938" y="5707063"/>
          <p14:tracePt t="241899" x="8061325" y="5699125"/>
          <p14:tracePt t="241913" x="8137525" y="5692775"/>
          <p14:tracePt t="241930" x="8191500" y="5676900"/>
          <p14:tracePt t="241946" x="8237538" y="5661025"/>
          <p14:tracePt t="241963" x="8281988" y="5654675"/>
          <p14:tracePt t="241980" x="8313738" y="5646738"/>
          <p14:tracePt t="241997" x="8343900" y="5630863"/>
          <p14:tracePt t="242013" x="8358188" y="5630863"/>
          <p14:tracePt t="242030" x="8442325" y="5630863"/>
          <p14:tracePt t="242047" x="8488363" y="5630863"/>
          <p14:tracePt t="242063" x="8548688" y="5622925"/>
          <p14:tracePt t="242080" x="8586788" y="5600700"/>
          <p14:tracePt t="242082" x="8610600" y="5600700"/>
          <p14:tracePt t="242097" x="8632825" y="5592763"/>
          <p14:tracePt t="242113" x="8662988" y="5584825"/>
          <p14:tracePt t="242130" x="8670925" y="5578475"/>
          <p14:tracePt t="242475" x="8678863" y="5578475"/>
          <p14:tracePt t="242482" x="8678863" y="5570538"/>
          <p14:tracePt t="242498" x="8678863" y="5562600"/>
          <p14:tracePt t="242513" x="8686800" y="5562600"/>
          <p14:tracePt t="242514" x="0" y="0"/>
        </p14:tracePtLst>
        <p14:tracePtLst>
          <p14:tracePt t="255539" x="9798050" y="1249363"/>
          <p14:tracePt t="255690" x="9791700" y="1249363"/>
          <p14:tracePt t="255706" x="9783763" y="1249363"/>
          <p14:tracePt t="255714" x="9783763" y="1265238"/>
          <p14:tracePt t="255731" x="9767888" y="1311275"/>
          <p14:tracePt t="255748" x="9767888" y="1341438"/>
          <p14:tracePt t="255765" x="9759950" y="1371600"/>
          <p14:tracePt t="255781" x="9759950" y="1409700"/>
          <p14:tracePt t="255798" x="9753600" y="1455738"/>
          <p14:tracePt t="255814" x="9753600" y="1470025"/>
          <p14:tracePt t="255831" x="9745663" y="1501775"/>
          <p14:tracePt t="255834" x="9737725" y="1501775"/>
          <p14:tracePt t="255848" x="9721850" y="1516063"/>
          <p14:tracePt t="255865" x="9707563" y="1546225"/>
          <p14:tracePt t="255881" x="9707563" y="1592263"/>
          <p14:tracePt t="255898" x="9707563" y="1630363"/>
          <p14:tracePt t="255914" x="9699625" y="1676400"/>
          <p14:tracePt t="255931" x="9683750" y="1736725"/>
          <p14:tracePt t="255948" x="9677400" y="1790700"/>
          <p14:tracePt t="255964" x="9669463" y="1828800"/>
          <p14:tracePt t="255981" x="9669463" y="1866900"/>
          <p14:tracePt t="255998" x="9653588" y="1951038"/>
          <p14:tracePt t="256014" x="9653588" y="1997075"/>
          <p14:tracePt t="256017" x="9653588" y="2027238"/>
          <p14:tracePt t="256031" x="9653588" y="2049463"/>
          <p14:tracePt t="256048" x="9639300" y="2103438"/>
          <p14:tracePt t="256050" x="9615488" y="2133600"/>
          <p14:tracePt t="256065" x="9615488" y="2179638"/>
          <p14:tracePt t="256082" x="9615488" y="2232025"/>
          <p14:tracePt t="256098" x="9615488" y="2270125"/>
          <p14:tracePt t="256115" x="9615488" y="2324100"/>
          <p14:tracePt t="256131" x="9615488" y="2362200"/>
          <p14:tracePt t="256148" x="9615488" y="2392363"/>
          <p14:tracePt t="256164" x="9615488" y="2438400"/>
          <p14:tracePt t="256182" x="9623425" y="2460625"/>
          <p14:tracePt t="256198" x="9631363" y="2498725"/>
          <p14:tracePt t="256215" x="9631363" y="2530475"/>
          <p14:tracePt t="256218" x="9639300" y="2552700"/>
          <p14:tracePt t="256231" x="9639300" y="2560638"/>
          <p14:tracePt t="256248" x="9653588" y="2598738"/>
          <p14:tracePt t="256265" x="9669463" y="2651125"/>
          <p14:tracePt t="256282" x="9677400" y="2720975"/>
          <p14:tracePt t="256298" x="9691688" y="2751138"/>
          <p14:tracePt t="256315" x="9707563" y="2811463"/>
          <p14:tracePt t="256331" x="9715500" y="2873375"/>
          <p14:tracePt t="256348" x="9737725" y="2933700"/>
          <p14:tracePt t="256365" x="9737725" y="2955925"/>
          <p14:tracePt t="256382" x="9745663" y="3025775"/>
          <p14:tracePt t="256398" x="9745663" y="3078163"/>
          <p14:tracePt t="256415" x="9753600" y="3124200"/>
          <p14:tracePt t="256417" x="9767888" y="3146425"/>
          <p14:tracePt t="256431" x="9767888" y="3154363"/>
          <p14:tracePt t="256448" x="9767888" y="3200400"/>
          <p14:tracePt t="256465" x="9767888" y="3230563"/>
          <p14:tracePt t="256466" x="9775825" y="3238500"/>
          <p14:tracePt t="256481" x="9791700" y="3284538"/>
          <p14:tracePt t="256498" x="9798050" y="3330575"/>
          <p14:tracePt t="256514" x="9805988" y="3360738"/>
          <p14:tracePt t="256531" x="9821863" y="3398838"/>
          <p14:tracePt t="256548" x="9829800" y="3436938"/>
          <p14:tracePt t="256565" x="9836150" y="3459163"/>
          <p14:tracePt t="256581" x="9836150" y="3489325"/>
          <p14:tracePt t="256598" x="9836150" y="3521075"/>
          <p14:tracePt t="256615" x="9836150" y="3559175"/>
          <p14:tracePt t="256631" x="9836150" y="3619500"/>
          <p14:tracePt t="256648" x="9836150" y="3649663"/>
          <p14:tracePt t="256665" x="9852025" y="3687763"/>
          <p14:tracePt t="256666" x="9852025" y="3703638"/>
          <p14:tracePt t="256682" x="9859963" y="3771900"/>
          <p14:tracePt t="256698" x="9859963" y="3825875"/>
          <p14:tracePt t="256715" x="9859963" y="3840163"/>
          <p14:tracePt t="256731" x="9867900" y="3856038"/>
          <p14:tracePt t="256748" x="9867900" y="3870325"/>
          <p14:tracePt t="256765" x="9867900" y="3908425"/>
          <p14:tracePt t="256781" x="9867900" y="3932238"/>
          <p14:tracePt t="256798" x="9874250" y="3940175"/>
          <p14:tracePt t="256815" x="9882188" y="3946525"/>
          <p14:tracePt t="256831" x="9882188" y="3954463"/>
          <p14:tracePt t="256848" x="9882188" y="3978275"/>
          <p14:tracePt t="256898" x="9890125" y="3984625"/>
          <p14:tracePt t="257090" x="9898063" y="3984625"/>
          <p14:tracePt t="257106" x="9906000" y="3984625"/>
          <p14:tracePt t="257114" x="9936163" y="3970338"/>
          <p14:tracePt t="257132" x="9988550" y="3932238"/>
          <p14:tracePt t="257133" x="0" y="0"/>
        </p14:tracePtLst>
        <p14:tracePtLst>
          <p14:tracePt t="257779" x="10431463" y="3916363"/>
          <p14:tracePt t="257794" x="10415588" y="3916363"/>
          <p14:tracePt t="257802" x="10407650" y="3916363"/>
          <p14:tracePt t="257994" x="10415588" y="3916363"/>
          <p14:tracePt t="258002" x="10431463" y="3916363"/>
          <p14:tracePt t="258015" x="10453688" y="3916363"/>
          <p14:tracePt t="258031" x="10515600" y="3916363"/>
          <p14:tracePt t="258048" x="10545763" y="3916363"/>
          <p14:tracePt t="258051" x="10553700" y="3916363"/>
          <p14:tracePt t="258331" x="10560050" y="3916363"/>
          <p14:tracePt t="258346" x="10575925" y="3916363"/>
          <p14:tracePt t="258354" x="10583863" y="3916363"/>
          <p14:tracePt t="258426" x="10591800" y="3916363"/>
          <p14:tracePt t="258442" x="10614025" y="3916363"/>
          <p14:tracePt t="258451" x="10636250" y="3916363"/>
          <p14:tracePt t="258467" x="10644188" y="3916363"/>
          <p14:tracePt t="258650" x="10652125" y="3916363"/>
          <p14:tracePt t="258794" x="10644188" y="3908425"/>
          <p14:tracePt t="258802" x="0" y="0"/>
        </p14:tracePtLst>
        <p14:tracePtLst>
          <p14:tracePt t="259274" x="10439400" y="3230563"/>
          <p14:tracePt t="259322" x="10445750" y="3230563"/>
          <p14:tracePt t="259346" x="10453688" y="3230563"/>
          <p14:tracePt t="259354" x="10469563" y="3230563"/>
          <p14:tracePt t="259365" x="10477500" y="3230563"/>
          <p14:tracePt t="259381" x="10507663" y="3230563"/>
          <p14:tracePt t="259399" x="10521950" y="3230563"/>
          <p14:tracePt t="259415" x="10529888" y="3238500"/>
          <p14:tracePt t="259450" x="10545763" y="3238500"/>
          <p14:tracePt t="259466" x="10560050" y="3238500"/>
          <p14:tracePt t="259474" x="10575925" y="3238500"/>
          <p14:tracePt t="259482" x="10591800" y="3238500"/>
          <p14:tracePt t="259499" x="10606088" y="3238500"/>
          <p14:tracePt t="259755" x="10614025" y="3238500"/>
          <p14:tracePt t="259755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A3889-A184-4E2F-B310-3A5093A0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00465"/>
            <a:ext cx="9144001" cy="685800"/>
          </a:xfrm>
        </p:spPr>
        <p:txBody>
          <a:bodyPr/>
          <a:lstStyle/>
          <a:p>
            <a:pPr algn="ctr"/>
            <a:r>
              <a:rPr lang="en-US" dirty="0"/>
              <a:t>Programming Assignment #3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DCEAD4A-51C2-46BC-9521-C7ED91349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2500" y="1066801"/>
            <a:ext cx="3429476" cy="228123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8470C-1EC0-40F9-B6A5-CE506D2F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3321    Numerical Quadrature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616B7-0F3E-47B7-9559-190192C4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D0AB1-828D-4034-9A8D-FF26B34E4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811" y="1066801"/>
            <a:ext cx="3303349" cy="2281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BED84-F39D-4C49-9AA5-245649438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6213" y="1066800"/>
            <a:ext cx="3403995" cy="22812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C97659-DE4C-4D2F-9F83-A78239EC4DBE}"/>
              </a:ext>
            </a:extLst>
          </p:cNvPr>
          <p:cNvSpPr/>
          <p:nvPr/>
        </p:nvSpPr>
        <p:spPr>
          <a:xfrm>
            <a:off x="2393082" y="3548470"/>
            <a:ext cx="7435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You will be testing three different five-point quadrature methods:  Closed Newton Cotes, Gaussian Quadrature, and </a:t>
            </a:r>
            <a:r>
              <a:rPr lang="en-US" dirty="0" err="1">
                <a:latin typeface="Arial" panose="020B0604020202020204" pitchFamily="34" charset="0"/>
              </a:rPr>
              <a:t>Lobatto</a:t>
            </a:r>
            <a:r>
              <a:rPr lang="en-US" dirty="0">
                <a:latin typeface="Arial" panose="020B0604020202020204" pitchFamily="34" charset="0"/>
              </a:rPr>
              <a:t> Quadrature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1BD88B-6D47-433E-8B1D-50E2989380F1}"/>
              </a:ext>
            </a:extLst>
          </p:cNvPr>
          <p:cNvSpPr/>
          <p:nvPr/>
        </p:nvSpPr>
        <p:spPr>
          <a:xfrm>
            <a:off x="1522413" y="5562600"/>
            <a:ext cx="952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Lobatto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quadrature, the nodes are  x1 = -1,  x2 = -sqrt(3/7),  x3 = 0,  x4 = sqrt(3/7),  and x5 = 1.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weights are  w1 = 1/10, w2 = 49/90, w3 = 32/45, w4 = 49/90,  and w5 = 1/10. 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487FFF-1064-49CB-8228-3E6B7E184F1B}"/>
              </a:ext>
            </a:extLst>
          </p:cNvPr>
          <p:cNvSpPr/>
          <p:nvPr/>
        </p:nvSpPr>
        <p:spPr>
          <a:xfrm>
            <a:off x="1522413" y="4800600"/>
            <a:ext cx="10134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 Gaussian quadrature, the nodes for the five=point Gaussian quadrature formula are given on the bottom of page 245 (remember the book labels those values as n=4 in their table, and we are saying those coefficients are for n=5)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45241-FBAC-4B24-965A-6E97CE456098}"/>
              </a:ext>
            </a:extLst>
          </p:cNvPr>
          <p:cNvSpPr/>
          <p:nvPr/>
        </p:nvSpPr>
        <p:spPr>
          <a:xfrm>
            <a:off x="1522412" y="4338439"/>
            <a:ext cx="101345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 Closed Newton Cotes, the five-point formula is called Boole’s Rule (on the bottom of page 235)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8EE908A-B831-4493-8C62-6B2273CF2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8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32023" y="474785"/>
            <a:ext cx="9144001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Numerical quadrature is used for lots of things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11965" y="1600200"/>
            <a:ext cx="9134391" cy="42672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Calculating the area of an unusual region</a:t>
            </a:r>
          </a:p>
          <a:p>
            <a:r>
              <a:rPr lang="en-US" dirty="0"/>
              <a:t>Can also be generalized to calculate a volume in higher dimensions</a:t>
            </a:r>
          </a:p>
          <a:p>
            <a:r>
              <a:rPr lang="en-US" dirty="0"/>
              <a:t>Finding the average value of a function</a:t>
            </a:r>
          </a:p>
          <a:p>
            <a:r>
              <a:rPr lang="en-US" dirty="0"/>
              <a:t>Sometimes used for implicit Runge-Kutta methods for solving ordinary differential equation</a:t>
            </a:r>
          </a:p>
          <a:p>
            <a:r>
              <a:rPr lang="en-US" dirty="0"/>
              <a:t>Ancient Babylonian astronomers calculated                                                Jupiter's position from the area under a                                                                  time-velocity graph</a:t>
            </a:r>
          </a:p>
          <a:p>
            <a:r>
              <a:rPr lang="en-US" dirty="0"/>
              <a:t>Calculate the density of a body if the mass is known                                  or calculate the mass of a given volume if the density is known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ECEBCF-11FB-46C3-9CFD-0EC0BB636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3321  Numerical Methods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92A183-F36A-4FE4-A43B-D5302F7C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z="1600" smtClean="0"/>
              <a:t>2</a:t>
            </a:fld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1776E3-CA84-40A9-96FA-CEB84C4AD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969" y="3646967"/>
            <a:ext cx="2090483" cy="161083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F447BD-FE38-4060-8F4B-1BDAF6AA9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5470">
        <p:fade/>
      </p:transition>
    </mc:Choice>
    <mc:Fallback>
      <p:transition spd="med" advTm="1454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Numerical Cubature</a:t>
            </a:r>
            <a:br>
              <a:rPr lang="en-US" dirty="0"/>
            </a:br>
            <a:r>
              <a:rPr lang="en-US" sz="3200" dirty="0"/>
              <a:t>Getting volumes of various shaped objects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ECEBCF-11FB-46C3-9CFD-0EC0BB636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3321  Numerical Methods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92A183-F36A-4FE4-A43B-D5302F7C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z="1600" smtClean="0"/>
              <a:t>3</a:t>
            </a:fld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25CEA-8B6B-4208-8F92-D806B2CBF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962" y="2423004"/>
            <a:ext cx="3219450" cy="3381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8EC6DE-1933-45CF-9EA3-5CB1AD2E9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12" y="2423004"/>
            <a:ext cx="3048001" cy="3381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0CBC9E-7B91-4069-AFD2-B4B9649E6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0648" y="2423004"/>
            <a:ext cx="2905125" cy="339300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F03E32A-8D8D-45E3-A3AB-50244F339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7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552">
        <p:fade/>
      </p:transition>
    </mc:Choice>
    <mc:Fallback>
      <p:transition spd="med" advTm="54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055812" y="932933"/>
            <a:ext cx="9144001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Numerical Quadrature</a:t>
            </a:r>
            <a:br>
              <a:rPr lang="en-US" dirty="0"/>
            </a:br>
            <a:r>
              <a:rPr lang="en-US" sz="3100" dirty="0"/>
              <a:t>One-dimensional quadrature</a:t>
            </a:r>
            <a:br>
              <a:rPr lang="en-US" sz="3100" dirty="0"/>
            </a:br>
            <a:r>
              <a:rPr lang="en-US" sz="3100" dirty="0"/>
              <a:t>As treated in our textbook</a:t>
            </a:r>
            <a:br>
              <a:rPr lang="en-US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ECEBCF-11FB-46C3-9CFD-0EC0BB636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3321  Numerical Methods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92A183-F36A-4FE4-A43B-D5302F7C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z="1600" smtClean="0"/>
              <a:t>4</a:t>
            </a:fld>
            <a:endParaRPr lang="en-US" sz="1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BCD85E2-CBD5-48CD-87B0-1E4C5B2B3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897" y="1071672"/>
            <a:ext cx="1781175" cy="962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C6CEA97-2A1B-47C3-94F5-9B690BAF538C}"/>
                  </a:ext>
                </a:extLst>
              </p:cNvPr>
              <p:cNvSpPr/>
              <p:nvPr/>
            </p:nvSpPr>
            <p:spPr>
              <a:xfrm>
                <a:off x="1573646" y="2219547"/>
                <a:ext cx="4273118" cy="261405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pt-BR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nary>
                        <m:naryPr>
                          <m:chr m:val="∑"/>
                          <m:ctrlPr>
                            <a:rPr lang="pt-B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pt-B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are called the weights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C6CEA97-2A1B-47C3-94F5-9B690BAF53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46" y="2219547"/>
                <a:ext cx="4273118" cy="26140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895440E4-B6DB-4332-9A80-7E13CFDD13CB}"/>
              </a:ext>
            </a:extLst>
          </p:cNvPr>
          <p:cNvGrpSpPr/>
          <p:nvPr/>
        </p:nvGrpSpPr>
        <p:grpSpPr>
          <a:xfrm>
            <a:off x="6761163" y="2223755"/>
            <a:ext cx="4438650" cy="2609850"/>
            <a:chOff x="6761163" y="2223755"/>
            <a:chExt cx="4438650" cy="260985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2CF00DE-1456-4CEF-AFD7-348F6D1E8F5C}"/>
                </a:ext>
              </a:extLst>
            </p:cNvPr>
            <p:cNvGrpSpPr/>
            <p:nvPr/>
          </p:nvGrpSpPr>
          <p:grpSpPr>
            <a:xfrm>
              <a:off x="6761163" y="2223755"/>
              <a:ext cx="4438650" cy="2609850"/>
              <a:chOff x="3875087" y="2124075"/>
              <a:chExt cx="4438650" cy="260985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C7DF3BD-2CC0-4941-A9F1-B8126D164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75087" y="2124075"/>
                <a:ext cx="4438650" cy="2609850"/>
              </a:xfrm>
              <a:prstGeom prst="rect">
                <a:avLst/>
              </a:prstGeom>
            </p:spPr>
          </p:pic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7B4CC624-EC13-47CB-A982-121A04B17698}"/>
                  </a:ext>
                </a:extLst>
              </p:cNvPr>
              <p:cNvCxnSpPr/>
              <p:nvPr/>
            </p:nvCxnSpPr>
            <p:spPr>
              <a:xfrm flipV="1">
                <a:off x="4875212" y="2895600"/>
                <a:ext cx="0" cy="7620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C3FEBBB6-C9F8-4F02-B624-10D350F42C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08612" y="2286000"/>
                <a:ext cx="0" cy="13716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3FFE5AC-107B-450C-9399-6B32847D1BEE}"/>
                  </a:ext>
                </a:extLst>
              </p:cNvPr>
              <p:cNvCxnSpPr/>
              <p:nvPr/>
            </p:nvCxnSpPr>
            <p:spPr>
              <a:xfrm flipV="1">
                <a:off x="5942012" y="2895600"/>
                <a:ext cx="0" cy="7620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D982D4A-10BF-4023-BC68-730B015172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61212" y="3657600"/>
                <a:ext cx="0" cy="69997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2619609E-3D14-4BBB-8E85-80DCF16E9E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75612" y="2971800"/>
                <a:ext cx="0" cy="68580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637E295-2510-44BB-BE00-539E68E2F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4012" y="3710763"/>
                <a:ext cx="0" cy="78503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7557EBB-8762-4FDA-9771-055895019260}"/>
                    </a:ext>
                  </a:extLst>
                </p:cNvPr>
                <p:cNvSpPr/>
                <p:nvPr/>
              </p:nvSpPr>
              <p:spPr>
                <a:xfrm>
                  <a:off x="7542236" y="3918095"/>
                  <a:ext cx="45435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7557EBB-8762-4FDA-9771-0558950192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2236" y="3918095"/>
                  <a:ext cx="454355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37E7630A-D52F-4FE2-B1F7-B7A4912CE3F3}"/>
                    </a:ext>
                  </a:extLst>
                </p:cNvPr>
                <p:cNvSpPr/>
                <p:nvPr/>
              </p:nvSpPr>
              <p:spPr>
                <a:xfrm>
                  <a:off x="8077285" y="3918095"/>
                  <a:ext cx="45967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37E7630A-D52F-4FE2-B1F7-B7A4912CE3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7285" y="3918095"/>
                  <a:ext cx="459678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26305CC-0C26-44D8-87C6-760029B1FCDB}"/>
                    </a:ext>
                  </a:extLst>
                </p:cNvPr>
                <p:cNvSpPr/>
                <p:nvPr/>
              </p:nvSpPr>
              <p:spPr>
                <a:xfrm>
                  <a:off x="8606191" y="3922602"/>
                  <a:ext cx="45967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26305CC-0C26-44D8-87C6-760029B1FC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6191" y="3922602"/>
                  <a:ext cx="459678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AD56A13-79EE-4DB6-81CC-2B183CF31C1E}"/>
                    </a:ext>
                  </a:extLst>
                </p:cNvPr>
                <p:cNvSpPr/>
                <p:nvPr/>
              </p:nvSpPr>
              <p:spPr>
                <a:xfrm>
                  <a:off x="9353213" y="3344013"/>
                  <a:ext cx="45967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AD56A13-79EE-4DB6-81CC-2B183CF31C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3213" y="3344013"/>
                  <a:ext cx="459678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6DF8D7C-485A-489D-8BDE-4918BCCB3C1E}"/>
                    </a:ext>
                  </a:extLst>
                </p:cNvPr>
                <p:cNvSpPr/>
                <p:nvPr/>
              </p:nvSpPr>
              <p:spPr>
                <a:xfrm>
                  <a:off x="9808258" y="3344013"/>
                  <a:ext cx="45967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6DF8D7C-485A-489D-8BDE-4918BCCB3C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8258" y="3344013"/>
                  <a:ext cx="459678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1C1F30A-832A-4F92-8EBD-C419F888A6CE}"/>
                    </a:ext>
                  </a:extLst>
                </p:cNvPr>
                <p:cNvSpPr/>
                <p:nvPr/>
              </p:nvSpPr>
              <p:spPr>
                <a:xfrm>
                  <a:off x="10709702" y="3890336"/>
                  <a:ext cx="45967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1C1F30A-832A-4F92-8EBD-C419F888A6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9702" y="3890336"/>
                  <a:ext cx="45967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49AC8C2-8290-4A16-A538-13CFA4741E2C}"/>
                    </a:ext>
                  </a:extLst>
                </p:cNvPr>
                <p:cNvSpPr/>
                <p:nvPr/>
              </p:nvSpPr>
              <p:spPr>
                <a:xfrm>
                  <a:off x="8407323" y="2545541"/>
                  <a:ext cx="274652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The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are called the nodes</a:t>
                  </a:r>
                </a:p>
              </p:txBody>
            </p:sp>
          </mc:Choice>
          <mc:Fallback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49AC8C2-8290-4A16-A538-13CFA4741E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7323" y="2545541"/>
                  <a:ext cx="2746522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1330" t="-10000" r="-133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6A58D7-A5EF-4864-B01F-05166B36D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4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8254">
        <p:fade/>
      </p:transition>
    </mc:Choice>
    <mc:Fallback>
      <p:transition spd="med" advTm="1982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137" x="3733800" y="3603625"/>
          <p14:tracePt t="21310" x="3497263" y="3527425"/>
          <p14:tracePt t="21334" x="3443288" y="3521075"/>
          <p14:tracePt t="21336" x="3375025" y="3513138"/>
          <p14:tracePt t="21352" x="3328988" y="3505200"/>
          <p14:tracePt t="21368" x="3290888" y="3489325"/>
          <p14:tracePt t="21385" x="3252788" y="3475038"/>
          <p14:tracePt t="21401" x="3230563" y="3475038"/>
          <p14:tracePt t="21418" x="3214688" y="3467100"/>
          <p14:tracePt t="21434" x="3208338" y="3467100"/>
          <p14:tracePt t="21451" x="3176588" y="3459163"/>
          <p14:tracePt t="21468" x="3154363" y="3459163"/>
          <p14:tracePt t="21484" x="3070225" y="3459163"/>
          <p14:tracePt t="21501" x="3017838" y="3459163"/>
          <p14:tracePt t="21518" x="2979738" y="3459163"/>
          <p14:tracePt t="21535" x="2941638" y="3459163"/>
          <p14:tracePt t="21536" x="2925763" y="3467100"/>
          <p14:tracePt t="21552" x="2895600" y="3467100"/>
          <p14:tracePt t="21570" x="2873375" y="3482975"/>
          <p14:tracePt t="21585" x="2857500" y="3482975"/>
          <p14:tracePt t="21601" x="2849563" y="3482975"/>
          <p14:tracePt t="21665" x="2841625" y="3489325"/>
          <p14:tracePt t="21672" x="2827338" y="3497263"/>
          <p14:tracePt t="21684" x="2819400" y="3505200"/>
          <p14:tracePt t="21701" x="2819400" y="3513138"/>
          <p14:tracePt t="21718" x="2803525" y="3527425"/>
          <p14:tracePt t="21735" x="2797175" y="3527425"/>
          <p14:tracePt t="21857" x="2797175" y="3535363"/>
          <p14:tracePt t="21872" x="2797175" y="3543300"/>
          <p14:tracePt t="21888" x="2797175" y="3559175"/>
          <p14:tracePt t="21897" x="2797175" y="3565525"/>
          <p14:tracePt t="21912" x="2797175" y="3589338"/>
          <p14:tracePt t="21937" x="2797175" y="3597275"/>
          <p14:tracePt t="21952" x="2789238" y="3597275"/>
          <p14:tracePt t="21961" x="2789238" y="3603625"/>
          <p14:tracePt t="21970" x="2781300" y="3603625"/>
          <p14:tracePt t="21985" x="2773363" y="3611563"/>
          <p14:tracePt t="22017" x="2773363" y="3619500"/>
          <p14:tracePt t="22025" x="2773363" y="3627438"/>
          <p14:tracePt t="22056" x="2773363" y="3635375"/>
          <p14:tracePt t="22136" x="2781300" y="3635375"/>
          <p14:tracePt t="22144" x="2789238" y="3635375"/>
          <p14:tracePt t="22152" x="2811463" y="3635375"/>
          <p14:tracePt t="22170" x="2841625" y="3635375"/>
          <p14:tracePt t="22185" x="2865438" y="3635375"/>
          <p14:tracePt t="22201" x="2895600" y="3635375"/>
          <p14:tracePt t="22218" x="2917825" y="3635375"/>
          <p14:tracePt t="22235" x="2955925" y="3627438"/>
          <p14:tracePt t="22251" x="2987675" y="3619500"/>
          <p14:tracePt t="22268" x="3017838" y="3603625"/>
          <p14:tracePt t="22285" x="3032125" y="3597275"/>
          <p14:tracePt t="22301" x="3048000" y="3589338"/>
          <p14:tracePt t="22321" x="3055938" y="3589338"/>
          <p14:tracePt t="22337" x="3062288" y="3581400"/>
          <p14:tracePt t="22351" x="3078163" y="3573463"/>
          <p14:tracePt t="22368" x="3108325" y="3559175"/>
          <p14:tracePt t="22385" x="3138488" y="3543300"/>
          <p14:tracePt t="22401" x="3154363" y="3543300"/>
          <p14:tracePt t="22418" x="3170238" y="3535363"/>
          <p14:tracePt t="22465" x="3176588" y="3535363"/>
          <p14:tracePt t="22472" x="3184525" y="3527425"/>
          <p14:tracePt t="22489" x="3184525" y="3521075"/>
          <p14:tracePt t="22501" x="3200400" y="3513138"/>
          <p14:tracePt t="22518" x="3214688" y="3497263"/>
          <p14:tracePt t="22535" x="3246438" y="3475038"/>
          <p14:tracePt t="22536" x="3260725" y="3475038"/>
          <p14:tracePt t="22552" x="3276600" y="3459163"/>
          <p14:tracePt t="22568" x="3284538" y="3451225"/>
          <p14:tracePt t="22665" x="3284538" y="3444875"/>
          <p14:tracePt t="22672" x="3284538" y="3436938"/>
          <p14:tracePt t="22685" x="3298825" y="3429000"/>
          <p14:tracePt t="22701" x="3298825" y="3421063"/>
          <p14:tracePt t="22718" x="3306763" y="3421063"/>
          <p14:tracePt t="22792" x="3306763" y="3413125"/>
          <p14:tracePt t="22817" x="3306763" y="3406775"/>
          <p14:tracePt t="22834" x="3306763" y="3398838"/>
          <p14:tracePt t="22905" x="3276600" y="3398838"/>
          <p14:tracePt t="22912" x="3260725" y="3398838"/>
          <p14:tracePt t="22920" x="3246438" y="3398838"/>
          <p14:tracePt t="22935" x="3222625" y="3398838"/>
          <p14:tracePt t="22951" x="3208338" y="3398838"/>
          <p14:tracePt t="22968" x="3192463" y="3398838"/>
          <p14:tracePt t="22984" x="3176588" y="3398838"/>
          <p14:tracePt t="23001" x="3154363" y="3406775"/>
          <p14:tracePt t="23018" x="3124200" y="3421063"/>
          <p14:tracePt t="23035" x="3070225" y="3444875"/>
          <p14:tracePt t="23051" x="3040063" y="3451225"/>
          <p14:tracePt t="23068" x="3001963" y="3467100"/>
          <p14:tracePt t="23085" x="2971800" y="3482975"/>
          <p14:tracePt t="23101" x="2949575" y="3489325"/>
          <p14:tracePt t="23118" x="2941638" y="3497263"/>
          <p14:tracePt t="23137" x="2933700" y="3497263"/>
          <p14:tracePt t="23152" x="2925763" y="3497263"/>
          <p14:tracePt t="23169" x="2917825" y="3497263"/>
          <p14:tracePt t="23185" x="2895600" y="3521075"/>
          <p14:tracePt t="23201" x="2865438" y="3527425"/>
          <p14:tracePt t="23218" x="2835275" y="3535363"/>
          <p14:tracePt t="23235" x="2803525" y="3551238"/>
          <p14:tracePt t="23251" x="2789238" y="3559175"/>
          <p14:tracePt t="23268" x="2789238" y="3565525"/>
          <p14:tracePt t="23285" x="2781300" y="3565525"/>
          <p14:tracePt t="23328" x="2781300" y="3573463"/>
          <p14:tracePt t="23337" x="2781300" y="3581400"/>
          <p14:tracePt t="23344" x="2773363" y="3581400"/>
          <p14:tracePt t="23352" x="2773363" y="3589338"/>
          <p14:tracePt t="23368" x="2759075" y="3611563"/>
          <p14:tracePt t="23384" x="2759075" y="3619500"/>
          <p14:tracePt t="23419" x="2751138" y="3627438"/>
          <p14:tracePt t="24201" x="2765425" y="3627438"/>
          <p14:tracePt t="24209" x="2773363" y="3627438"/>
          <p14:tracePt t="24218" x="2789238" y="3627438"/>
          <p14:tracePt t="24235" x="2797175" y="3627438"/>
          <p14:tracePt t="24265" x="0" y="0"/>
        </p14:tracePtLst>
        <p14:tracePtLst>
          <p14:tracePt t="26953" x="3649663" y="3398838"/>
          <p14:tracePt t="27241" x="3657600" y="3398838"/>
          <p14:tracePt t="27594" x="0" y="0"/>
        </p14:tracePtLst>
        <p14:tracePtLst>
          <p14:tracePt t="28529" x="3946525" y="3779838"/>
          <p14:tracePt t="28544" x="3954463" y="3779838"/>
          <p14:tracePt t="28560" x="3962400" y="3779838"/>
          <p14:tracePt t="28576" x="3970338" y="3779838"/>
          <p14:tracePt t="28592" x="3976688" y="3779838"/>
          <p14:tracePt t="28608" x="3984625" y="3779838"/>
          <p14:tracePt t="28625" x="3992563" y="3779838"/>
          <p14:tracePt t="28648" x="4000500" y="3779838"/>
          <p14:tracePt t="28664" x="4008438" y="3779838"/>
          <p14:tracePt t="28680" x="4014788" y="3779838"/>
          <p14:tracePt t="28688" x="4022725" y="3779838"/>
          <p14:tracePt t="28702" x="4052888" y="3779838"/>
          <p14:tracePt t="28719" x="4106863" y="3779838"/>
          <p14:tracePt t="28721" x="4144963" y="3779838"/>
          <p14:tracePt t="28736" x="4191000" y="3763963"/>
          <p14:tracePt t="28752" x="4213225" y="3756025"/>
          <p14:tracePt t="28769" x="4229100" y="3749675"/>
          <p14:tracePt t="28785" x="4237038" y="3749675"/>
          <p14:tracePt t="28802" x="4237038" y="3741738"/>
          <p14:tracePt t="28819" x="4243388" y="3741738"/>
          <p14:tracePt t="28841" x="4251325" y="3741738"/>
          <p14:tracePt t="28857" x="4259263" y="3733800"/>
          <p14:tracePt t="28869" x="4275138" y="3725863"/>
          <p14:tracePt t="28885" x="4305300" y="3711575"/>
          <p14:tracePt t="28902" x="4365625" y="3687763"/>
          <p14:tracePt t="28919" x="4381500" y="3679825"/>
          <p14:tracePt t="28920" x="4389438" y="3679825"/>
          <p14:tracePt t="28935" x="4395788" y="3673475"/>
          <p14:tracePt t="29009" x="4411663" y="3673475"/>
          <p14:tracePt t="29025" x="4449763" y="3649663"/>
          <p14:tracePt t="29032" x="4471988" y="3641725"/>
          <p14:tracePt t="29040" x="4503738" y="3635375"/>
          <p14:tracePt t="29052" x="4525963" y="3627438"/>
          <p14:tracePt t="29069" x="4556125" y="3619500"/>
          <p14:tracePt t="29085" x="4572000" y="3603625"/>
          <p14:tracePt t="29102" x="4586288" y="3603625"/>
          <p14:tracePt t="29105" x="4594225" y="3597275"/>
          <p14:tracePt t="29129" x="4602163" y="3597275"/>
          <p14:tracePt t="29137" x="4610100" y="3589338"/>
          <p14:tracePt t="29153" x="4618038" y="3589338"/>
          <p14:tracePt t="29169" x="4632325" y="3581400"/>
          <p14:tracePt t="29185" x="4708525" y="3559175"/>
          <p14:tracePt t="29202" x="4746625" y="3543300"/>
          <p14:tracePt t="29219" x="4776788" y="3535363"/>
          <p14:tracePt t="29235" x="4792663" y="3535363"/>
          <p14:tracePt t="29252" x="4800600" y="3535363"/>
          <p14:tracePt t="29330" x="4808538" y="3535363"/>
          <p14:tracePt t="29336" x="4814888" y="3535363"/>
          <p14:tracePt t="29344" x="4830763" y="3535363"/>
          <p14:tracePt t="29353" x="4846638" y="3535363"/>
          <p14:tracePt t="29368" x="4884738" y="3521075"/>
          <p14:tracePt t="29385" x="4891088" y="3521075"/>
          <p14:tracePt t="29825" x="0" y="0"/>
        </p14:tracePtLst>
        <p14:tracePtLst>
          <p14:tracePt t="33034" x="4243388" y="3497263"/>
          <p14:tracePt t="33177" x="4237038" y="3489325"/>
          <p14:tracePt t="33219" x="4237038" y="3475038"/>
          <p14:tracePt t="33224" x="4243388" y="3475038"/>
          <p14:tracePt t="33236" x="4267200" y="3459163"/>
          <p14:tracePt t="33253" x="4275138" y="3459163"/>
          <p14:tracePt t="33269" x="4281488" y="3451225"/>
          <p14:tracePt t="33305" x="4297363" y="3451225"/>
          <p14:tracePt t="33392" x="4305300" y="3444875"/>
          <p14:tracePt t="34121" x="0" y="0"/>
        </p14:tracePtLst>
        <p14:tracePtLst>
          <p14:tracePt t="39634" x="4694238" y="3429000"/>
          <p14:tracePt t="39817" x="4708525" y="3429000"/>
          <p14:tracePt t="39824" x="4716463" y="3429000"/>
          <p14:tracePt t="39840" x="4724400" y="3429000"/>
          <p14:tracePt t="39853" x="4732338" y="3429000"/>
          <p14:tracePt t="39870" x="4738688" y="3429000"/>
          <p14:tracePt t="39961" x="4738688" y="3436938"/>
          <p14:tracePt t="39969" x="4746625" y="3444875"/>
          <p14:tracePt t="40033" x="4746625" y="3451225"/>
          <p14:tracePt t="40273" x="4754563" y="3451225"/>
          <p14:tracePt t="40281" x="4762500" y="3451225"/>
          <p14:tracePt t="40449" x="4770438" y="3451225"/>
          <p14:tracePt t="40699" x="0" y="0"/>
        </p14:tracePtLst>
        <p14:tracePtLst>
          <p14:tracePt t="87833" x="7748588" y="3527425"/>
          <p14:tracePt t="87977" x="7756525" y="3521075"/>
          <p14:tracePt t="87985" x="7824788" y="3521075"/>
          <p14:tracePt t="87994" x="7939088" y="3521075"/>
          <p14:tracePt t="88008" x="8115300" y="3521075"/>
          <p14:tracePt t="88025" x="8267700" y="3521075"/>
          <p14:tracePt t="88042" x="8382000" y="3521075"/>
          <p14:tracePt t="88058" x="8450263" y="3521075"/>
          <p14:tracePt t="88075" x="8466138" y="3521075"/>
          <p14:tracePt t="88097" x="8472488" y="3521075"/>
          <p14:tracePt t="88109" x="8472488" y="3513138"/>
          <p14:tracePt t="88125" x="8496300" y="3513138"/>
          <p14:tracePt t="88142" x="8510588" y="3513138"/>
          <p14:tracePt t="88145" x="8518525" y="3513138"/>
          <p14:tracePt t="88177" x="8526463" y="3513138"/>
          <p14:tracePt t="88217" x="8534400" y="3513138"/>
          <p14:tracePt t="88225" x="8548688" y="3513138"/>
          <p14:tracePt t="88232" x="8572500" y="3513138"/>
          <p14:tracePt t="88242" x="8602663" y="3497263"/>
          <p14:tracePt t="88259" x="8624888" y="3489325"/>
          <p14:tracePt t="88275" x="8747125" y="3489325"/>
          <p14:tracePt t="88292" x="8809038" y="3489325"/>
          <p14:tracePt t="88309" x="8823325" y="3489325"/>
          <p14:tracePt t="88402" x="8831263" y="3489325"/>
          <p14:tracePt t="88424" x="8847138" y="3489325"/>
          <p14:tracePt t="88432" x="8853488" y="3489325"/>
          <p14:tracePt t="88449" x="8861425" y="3489325"/>
          <p14:tracePt t="88459" x="8869363" y="3489325"/>
          <p14:tracePt t="88476" x="8877300" y="3489325"/>
          <p14:tracePt t="88593" x="8891588" y="3489325"/>
          <p14:tracePt t="88601" x="8899525" y="3489325"/>
          <p14:tracePt t="88617" x="8907463" y="3489325"/>
          <p14:tracePt t="88945" x="8915400" y="3489325"/>
          <p14:tracePt t="89026" x="8915400" y="3497263"/>
          <p14:tracePt t="89041" x="8907463" y="3497263"/>
          <p14:tracePt t="89049" x="8899525" y="3505200"/>
          <p14:tracePt t="89058" x="8885238" y="3513138"/>
          <p14:tracePt t="89075" x="8861425" y="3521075"/>
          <p14:tracePt t="89093" x="8831263" y="3521075"/>
          <p14:tracePt t="89109" x="8809038" y="3527425"/>
          <p14:tracePt t="89125" x="8793163" y="3535363"/>
          <p14:tracePt t="89142" x="8777288" y="3535363"/>
          <p14:tracePt t="89145" x="8770938" y="3543300"/>
          <p14:tracePt t="89161" x="8755063" y="3551238"/>
          <p14:tracePt t="89176" x="8732838" y="3551238"/>
          <p14:tracePt t="89193" x="8686800" y="3573463"/>
          <p14:tracePt t="89209" x="8632825" y="3573463"/>
          <p14:tracePt t="89225" x="8564563" y="3597275"/>
          <p14:tracePt t="89242" x="8534400" y="3603625"/>
          <p14:tracePt t="89259" x="8450263" y="3611563"/>
          <p14:tracePt t="89275" x="8428038" y="3619500"/>
          <p14:tracePt t="89292" x="8404225" y="3619500"/>
          <p14:tracePt t="89309" x="8374063" y="3627438"/>
          <p14:tracePt t="89313" x="8358188" y="3635375"/>
          <p14:tracePt t="89329" x="8335963" y="3635375"/>
          <p14:tracePt t="89342" x="8313738" y="3635375"/>
          <p14:tracePt t="89359" x="8243888" y="3635375"/>
          <p14:tracePt t="89376" x="8213725" y="3635375"/>
          <p14:tracePt t="89393" x="8191500" y="3635375"/>
          <p14:tracePt t="89409" x="8167688" y="3635375"/>
          <p14:tracePt t="89425" x="8153400" y="3635375"/>
          <p14:tracePt t="89442" x="8129588" y="3635375"/>
          <p14:tracePt t="89459" x="8091488" y="3627438"/>
          <p14:tracePt t="89476" x="8085138" y="3627438"/>
          <p14:tracePt t="89492" x="8061325" y="3619500"/>
          <p14:tracePt t="89509" x="8023225" y="3597275"/>
          <p14:tracePt t="89512" x="8008938" y="3597275"/>
          <p14:tracePt t="89525" x="8008938" y="3589338"/>
          <p14:tracePt t="89542" x="7977188" y="3565525"/>
          <p14:tracePt t="89545" x="7970838" y="3559175"/>
          <p14:tracePt t="89559" x="7962900" y="3551238"/>
          <p14:tracePt t="89576" x="7947025" y="3521075"/>
          <p14:tracePt t="89592" x="7947025" y="3505200"/>
          <p14:tracePt t="89609" x="7939088" y="3482975"/>
          <p14:tracePt t="89626" x="7939088" y="3459163"/>
          <p14:tracePt t="89642" x="7924800" y="3413125"/>
          <p14:tracePt t="89659" x="7916863" y="3352800"/>
          <p14:tracePt t="89676" x="7894638" y="3298825"/>
          <p14:tracePt t="89692" x="7886700" y="3246438"/>
          <p14:tracePt t="89696" x="7886700" y="3208338"/>
          <p14:tracePt t="89709" x="7886700" y="3184525"/>
          <p14:tracePt t="89726" x="7886700" y="3140075"/>
          <p14:tracePt t="89728" x="7886700" y="3108325"/>
          <p14:tracePt t="89742" x="7894638" y="3086100"/>
          <p14:tracePt t="89759" x="7900988" y="3063875"/>
          <p14:tracePt t="89762" x="7924800" y="3025775"/>
          <p14:tracePt t="89776" x="7939088" y="2994025"/>
          <p14:tracePt t="89792" x="7954963" y="2971800"/>
          <p14:tracePt t="89809" x="7962900" y="2949575"/>
          <p14:tracePt t="89825" x="8008938" y="2917825"/>
          <p14:tracePt t="89842" x="8061325" y="2879725"/>
          <p14:tracePt t="89859" x="8153400" y="2835275"/>
          <p14:tracePt t="89875" x="8213725" y="2819400"/>
          <p14:tracePt t="89892" x="8267700" y="2789238"/>
          <p14:tracePt t="89909" x="8335963" y="2759075"/>
          <p14:tracePt t="89925" x="8366125" y="2759075"/>
          <p14:tracePt t="90041" x="8389938" y="2759075"/>
          <p14:tracePt t="90049" x="8404225" y="2773363"/>
          <p14:tracePt t="90059" x="8428038" y="2789238"/>
          <p14:tracePt t="90075" x="8466138" y="2819400"/>
          <p14:tracePt t="90092" x="8504238" y="2849563"/>
          <p14:tracePt t="90096" x="8526463" y="2865438"/>
          <p14:tracePt t="90109" x="8542338" y="2887663"/>
          <p14:tracePt t="90126" x="8548688" y="2895600"/>
          <p14:tracePt t="90142" x="8586788" y="2941638"/>
          <p14:tracePt t="90159" x="8610600" y="2963863"/>
          <p14:tracePt t="90160" x="8610600" y="2971800"/>
          <p14:tracePt t="90176" x="8618538" y="2979738"/>
          <p14:tracePt t="90192" x="8624888" y="2987675"/>
          <p14:tracePt t="90208" x="8632825" y="3001963"/>
          <p14:tracePt t="90225" x="8640763" y="3025775"/>
          <p14:tracePt t="90242" x="8656638" y="3063875"/>
          <p14:tracePt t="90259" x="8656638" y="3108325"/>
          <p14:tracePt t="90276" x="8656638" y="3162300"/>
          <p14:tracePt t="90292" x="8656638" y="3192463"/>
          <p14:tracePt t="90309" x="8648700" y="3238500"/>
          <p14:tracePt t="90312" x="8624888" y="3254375"/>
          <p14:tracePt t="90325" x="8610600" y="3268663"/>
          <p14:tracePt t="90342" x="8572500" y="3306763"/>
          <p14:tracePt t="90359" x="8542338" y="3344863"/>
          <p14:tracePt t="90361" x="8526463" y="3352800"/>
          <p14:tracePt t="90375" x="8488363" y="3375025"/>
          <p14:tracePt t="90392" x="8434388" y="3421063"/>
          <p14:tracePt t="90409" x="8389938" y="3436938"/>
          <p14:tracePt t="90425" x="8351838" y="3451225"/>
          <p14:tracePt t="90442" x="8320088" y="3475038"/>
          <p14:tracePt t="90459" x="8281988" y="3505200"/>
          <p14:tracePt t="90475" x="8229600" y="3527425"/>
          <p14:tracePt t="90492" x="8205788" y="3535363"/>
          <p14:tracePt t="90509" x="8191500" y="3535363"/>
          <p14:tracePt t="90525" x="8175625" y="3543300"/>
          <p14:tracePt t="90542" x="8175625" y="3551238"/>
          <p14:tracePt t="90559" x="8167688" y="3551238"/>
          <p14:tracePt t="90575" x="8161338" y="3559175"/>
          <p14:tracePt t="90601" x="8145463" y="3559175"/>
          <p14:tracePt t="90609" x="8137525" y="3559175"/>
          <p14:tracePt t="90625" x="8123238" y="3559175"/>
          <p14:tracePt t="90642" x="8115300" y="3559175"/>
          <p14:tracePt t="90921" x="0" y="0"/>
        </p14:tracePtLst>
        <p14:tracePtLst>
          <p14:tracePt t="91746" x="9920288" y="3978275"/>
          <p14:tracePt t="91761" x="9890125" y="3970338"/>
          <p14:tracePt t="91768" x="9882188" y="3962400"/>
          <p14:tracePt t="91777" x="9859963" y="3962400"/>
          <p14:tracePt t="91792" x="9829800" y="3954463"/>
          <p14:tracePt t="91808" x="9798050" y="3954463"/>
          <p14:tracePt t="91825" x="9759950" y="3954463"/>
          <p14:tracePt t="91842" x="9737725" y="3962400"/>
          <p14:tracePt t="91859" x="9699625" y="3970338"/>
          <p14:tracePt t="91876" x="9645650" y="4000500"/>
          <p14:tracePt t="91892" x="9631363" y="4016375"/>
          <p14:tracePt t="91909" x="9615488" y="4022725"/>
          <p14:tracePt t="91926" x="9593263" y="4030663"/>
          <p14:tracePt t="91942" x="9563100" y="4038600"/>
          <p14:tracePt t="91944" x="9555163" y="4046538"/>
          <p14:tracePt t="91959" x="9539288" y="4060825"/>
          <p14:tracePt t="91976" x="9493250" y="4076700"/>
          <p14:tracePt t="91992" x="9463088" y="4098925"/>
          <p14:tracePt t="92009" x="9448800" y="4106863"/>
          <p14:tracePt t="92025" x="9432925" y="4122738"/>
          <p14:tracePt t="92042" x="9424988" y="4130675"/>
          <p14:tracePt t="92059" x="9424988" y="4137025"/>
          <p14:tracePt t="92075" x="9424988" y="4144963"/>
          <p14:tracePt t="92092" x="9424988" y="4175125"/>
          <p14:tracePt t="92109" x="9424988" y="4191000"/>
          <p14:tracePt t="92112" x="9424988" y="4213225"/>
          <p14:tracePt t="92125" x="9424988" y="4221163"/>
          <p14:tracePt t="92142" x="9455150" y="4267200"/>
          <p14:tracePt t="92159" x="9463088" y="4289425"/>
          <p14:tracePt t="92176" x="9509125" y="4343400"/>
          <p14:tracePt t="92192" x="9531350" y="4365625"/>
          <p14:tracePt t="92209" x="9539288" y="4373563"/>
          <p14:tracePt t="92225" x="9563100" y="4403725"/>
          <p14:tracePt t="92242" x="9631363" y="4411663"/>
          <p14:tracePt t="92259" x="9737725" y="4411663"/>
          <p14:tracePt t="92276" x="9791700" y="4411663"/>
          <p14:tracePt t="92292" x="9928225" y="4411663"/>
          <p14:tracePt t="92309" x="9988550" y="4411663"/>
          <p14:tracePt t="92312" x="10012363" y="4411663"/>
          <p14:tracePt t="92326" x="10020300" y="4411663"/>
          <p14:tracePt t="92342" x="10042525" y="4411663"/>
          <p14:tracePt t="92345" x="10058400" y="4403725"/>
          <p14:tracePt t="92360" x="10064750" y="4397375"/>
          <p14:tracePt t="92376" x="10080625" y="4397375"/>
          <p14:tracePt t="92392" x="10096500" y="4381500"/>
          <p14:tracePt t="92409" x="10110788" y="4365625"/>
          <p14:tracePt t="92425" x="10118725" y="4359275"/>
          <p14:tracePt t="92442" x="10134600" y="4343400"/>
          <p14:tracePt t="92459" x="10156825" y="4297363"/>
          <p14:tracePt t="92476" x="10172700" y="4289425"/>
          <p14:tracePt t="92492" x="10179050" y="4267200"/>
          <p14:tracePt t="92509" x="10194925" y="4244975"/>
          <p14:tracePt t="92526" x="10202863" y="4237038"/>
          <p14:tracePt t="92542" x="10202863" y="4221163"/>
          <p14:tracePt t="92561" x="10210800" y="4221163"/>
          <p14:tracePt t="92721" x="0" y="0"/>
        </p14:tracePtLst>
        <p14:tracePtLst>
          <p14:tracePt t="93386" x="10682288" y="3429000"/>
          <p14:tracePt t="93458" x="10698163" y="3429000"/>
          <p14:tracePt t="93480" x="10712450" y="3436938"/>
          <p14:tracePt t="93497" x="10728325" y="3436938"/>
          <p14:tracePt t="93505" x="10744200" y="3451225"/>
          <p14:tracePt t="93529" x="10758488" y="3459163"/>
          <p14:tracePt t="93537" x="10766425" y="3459163"/>
          <p14:tracePt t="93545" x="10774363" y="3467100"/>
          <p14:tracePt t="93561" x="10788650" y="3475038"/>
          <p14:tracePt t="93576" x="10834688" y="3475038"/>
          <p14:tracePt t="93592" x="10880725" y="3475038"/>
          <p14:tracePt t="93609" x="10910888" y="3475038"/>
          <p14:tracePt t="93626" x="10926763" y="3475038"/>
          <p14:tracePt t="93642" x="10934700" y="3475038"/>
          <p14:tracePt t="93659" x="10941050" y="3467100"/>
          <p14:tracePt t="93675" x="10956925" y="3459163"/>
          <p14:tracePt t="93692" x="10972800" y="3451225"/>
          <p14:tracePt t="93709" x="10995025" y="3429000"/>
          <p14:tracePt t="93726" x="11017250" y="3413125"/>
          <p14:tracePt t="93728" x="11017250" y="3398838"/>
          <p14:tracePt t="93742" x="11033125" y="3398838"/>
          <p14:tracePt t="93759" x="11041063" y="3382963"/>
          <p14:tracePt t="93776" x="11055350" y="3368675"/>
          <p14:tracePt t="93793" x="11055350" y="3360738"/>
          <p14:tracePt t="93825" x="11055350" y="3352800"/>
          <p14:tracePt t="94210" x="0" y="0"/>
        </p14:tracePtLst>
        <p14:tracePtLst>
          <p14:tracePt t="135299" x="7756525" y="3040063"/>
          <p14:tracePt t="135432" x="7756525" y="3025775"/>
          <p14:tracePt t="135441" x="7764463" y="3025775"/>
          <p14:tracePt t="135450" x="7772400" y="3009900"/>
          <p14:tracePt t="135465" x="7786688" y="2987675"/>
          <p14:tracePt t="135480" x="7818438" y="2955925"/>
          <p14:tracePt t="135497" x="7840663" y="2925763"/>
          <p14:tracePt t="135514" x="7862888" y="2903538"/>
          <p14:tracePt t="135530" x="7886700" y="2887663"/>
          <p14:tracePt t="135547" x="7894638" y="2879725"/>
          <p14:tracePt t="135563" x="7908925" y="2873375"/>
          <p14:tracePt t="135580" x="7916863" y="2857500"/>
          <p14:tracePt t="135597" x="7932738" y="2849563"/>
          <p14:tracePt t="135613" x="7939088" y="2841625"/>
          <p14:tracePt t="135630" x="7947025" y="2835275"/>
          <p14:tracePt t="135648" x="7977188" y="2811463"/>
          <p14:tracePt t="135664" x="8001000" y="2803525"/>
          <p14:tracePt t="135680" x="8001000" y="2797175"/>
          <p14:tracePt t="135697" x="8008938" y="2789238"/>
          <p14:tracePt t="135713" x="8023225" y="2773363"/>
          <p14:tracePt t="135730" x="8023225" y="2759075"/>
          <p14:tracePt t="135747" x="8031163" y="2751138"/>
          <p14:tracePt t="135769" x="8031163" y="2743200"/>
          <p14:tracePt t="135784" x="8031163" y="2735263"/>
          <p14:tracePt t="135797" x="8053388" y="2720975"/>
          <p14:tracePt t="135813" x="8061325" y="2713038"/>
          <p14:tracePt t="135830" x="8069263" y="2697163"/>
          <p14:tracePt t="135847" x="8077200" y="2682875"/>
          <p14:tracePt t="135848" x="8077200" y="2667000"/>
          <p14:tracePt t="135864" x="8085138" y="2659063"/>
          <p14:tracePt t="135880" x="8099425" y="2636838"/>
          <p14:tracePt t="135897" x="8107363" y="2620963"/>
          <p14:tracePt t="135913" x="8115300" y="2598738"/>
          <p14:tracePt t="135930" x="8123238" y="2582863"/>
          <p14:tracePt t="135947" x="8129588" y="2568575"/>
          <p14:tracePt t="135964" x="8145463" y="2544763"/>
          <p14:tracePt t="135980" x="8161338" y="2536825"/>
          <p14:tracePt t="135997" x="8167688" y="2522538"/>
          <p14:tracePt t="136014" x="8175625" y="2522538"/>
          <p14:tracePt t="136030" x="8175625" y="2514600"/>
          <p14:tracePt t="136047" x="8175625" y="2506663"/>
          <p14:tracePt t="136064" x="8183563" y="2498725"/>
          <p14:tracePt t="136080" x="8199438" y="2484438"/>
          <p14:tracePt t="136097" x="8213725" y="2460625"/>
          <p14:tracePt t="136113" x="8229600" y="2446338"/>
          <p14:tracePt t="136130" x="8243888" y="2422525"/>
          <p14:tracePt t="136147" x="8251825" y="2416175"/>
          <p14:tracePt t="136177" x="8251825" y="2408238"/>
          <p14:tracePt t="136193" x="8259763" y="2400300"/>
          <p14:tracePt t="136210" x="8267700" y="2400300"/>
          <p14:tracePt t="136217" x="8267700" y="2392363"/>
          <p14:tracePt t="136230" x="8275638" y="2392363"/>
          <p14:tracePt t="136247" x="8275638" y="2384425"/>
          <p14:tracePt t="136249" x="8281988" y="2384425"/>
          <p14:tracePt t="136265" x="8289925" y="2384425"/>
          <p14:tracePt t="136281" x="8297863" y="2384425"/>
          <p14:tracePt t="136817" x="8313738" y="2384425"/>
          <p14:tracePt t="136833" x="8328025" y="2392363"/>
          <p14:tracePt t="136841" x="8343900" y="2408238"/>
          <p14:tracePt t="136849" x="8366125" y="2416175"/>
          <p14:tracePt t="136864" x="8382000" y="2438400"/>
          <p14:tracePt t="136881" x="8442325" y="2492375"/>
          <p14:tracePt t="136897" x="8480425" y="2522538"/>
          <p14:tracePt t="136913" x="8510588" y="2536825"/>
          <p14:tracePt t="136931" x="8542338" y="2568575"/>
          <p14:tracePt t="136947" x="8548688" y="2582863"/>
          <p14:tracePt t="136964" x="8564563" y="2590800"/>
          <p14:tracePt t="136980" x="8580438" y="2606675"/>
          <p14:tracePt t="136997" x="8586788" y="2620963"/>
          <p14:tracePt t="137013" x="8640763" y="2659063"/>
          <p14:tracePt t="137030" x="8656638" y="2674938"/>
          <p14:tracePt t="137032" x="8662988" y="2682875"/>
          <p14:tracePt t="137047" x="8678863" y="2697163"/>
          <p14:tracePt t="137064" x="8701088" y="2713038"/>
          <p14:tracePt t="137080" x="8724900" y="2735263"/>
          <p14:tracePt t="137097" x="8739188" y="2751138"/>
          <p14:tracePt t="137113" x="8755063" y="2759075"/>
          <p14:tracePt t="137130" x="8770938" y="2773363"/>
          <p14:tracePt t="137147" x="8785225" y="2781300"/>
          <p14:tracePt t="137163" x="8793163" y="2789238"/>
          <p14:tracePt t="137180" x="8823325" y="2819400"/>
          <p14:tracePt t="137197" x="8839200" y="2841625"/>
          <p14:tracePt t="137213" x="8847138" y="2857500"/>
          <p14:tracePt t="137230" x="8861425" y="2873375"/>
          <p14:tracePt t="137233" x="8869363" y="2887663"/>
          <p14:tracePt t="137247" x="8869363" y="2903538"/>
          <p14:tracePt t="137264" x="8907463" y="2955925"/>
          <p14:tracePt t="137280" x="8929688" y="2987675"/>
          <p14:tracePt t="137297" x="8937625" y="3009900"/>
          <p14:tracePt t="137313" x="8945563" y="3017838"/>
          <p14:tracePt t="137330" x="8953500" y="3025775"/>
          <p14:tracePt t="137585" x="0" y="0"/>
        </p14:tracePtLst>
        <p14:tracePtLst>
          <p14:tracePt t="138673" x="8129588" y="2735263"/>
          <p14:tracePt t="138688" x="8137525" y="2735263"/>
          <p14:tracePt t="138704" x="8137525" y="2751138"/>
          <p14:tracePt t="138712" x="8137525" y="2773363"/>
          <p14:tracePt t="138721" x="8137525" y="2789238"/>
          <p14:tracePt t="138737" x="8137525" y="2803525"/>
          <p14:tracePt t="138747" x="8137525" y="2811463"/>
          <p14:tracePt t="138764" x="8137525" y="2835275"/>
          <p14:tracePt t="138780" x="8137525" y="2841625"/>
          <p14:tracePt t="138797" x="8123238" y="2857500"/>
          <p14:tracePt t="138814" x="8099425" y="2903538"/>
          <p14:tracePt t="138816" x="8091488" y="2911475"/>
          <p14:tracePt t="138831" x="8077200" y="2933700"/>
          <p14:tracePt t="138847" x="8069263" y="2955925"/>
          <p14:tracePt t="138849" x="8061325" y="2979738"/>
          <p14:tracePt t="138864" x="8047038" y="3001963"/>
          <p14:tracePt t="138881" x="8047038" y="3009900"/>
          <p14:tracePt t="138897" x="8047038" y="3017838"/>
          <p14:tracePt t="138914" x="8047038" y="3032125"/>
          <p14:tracePt t="138947" x="8047038" y="3063875"/>
          <p14:tracePt t="138964" x="8047038" y="3086100"/>
          <p14:tracePt t="138981" x="8061325" y="3116263"/>
          <p14:tracePt t="138997" x="8061325" y="3140075"/>
          <p14:tracePt t="139014" x="8061325" y="3146425"/>
          <p14:tracePt t="139016" x="8061325" y="3154363"/>
          <p14:tracePt t="139031" x="8061325" y="3162300"/>
          <p14:tracePt t="139047" x="8069263" y="3162300"/>
          <p14:tracePt t="139073" x="8077200" y="3178175"/>
          <p14:tracePt t="139105" x="8091488" y="3178175"/>
          <p14:tracePt t="139112" x="8091488" y="3184525"/>
          <p14:tracePt t="139129" x="8099425" y="3200400"/>
          <p14:tracePt t="139144" x="8107363" y="3208338"/>
          <p14:tracePt t="139152" x="8115300" y="3208338"/>
          <p14:tracePt t="139169" x="8115300" y="3216275"/>
          <p14:tracePt t="139185" x="8129588" y="3222625"/>
          <p14:tracePt t="139197" x="8137525" y="3222625"/>
          <p14:tracePt t="139214" x="8153400" y="3230563"/>
          <p14:tracePt t="139216" x="8161338" y="3230563"/>
          <p14:tracePt t="139230" x="8183563" y="3230563"/>
          <p14:tracePt t="139248" x="8213725" y="3230563"/>
          <p14:tracePt t="139265" x="8221663" y="3230563"/>
          <p14:tracePt t="139377" x="8229600" y="3230563"/>
          <p14:tracePt t="139401" x="8229600" y="3238500"/>
          <p14:tracePt t="139409" x="8229600" y="3246438"/>
          <p14:tracePt t="139417" x="8229600" y="3254375"/>
          <p14:tracePt t="139433" x="8229600" y="3276600"/>
          <p14:tracePt t="139449" x="8221663" y="3306763"/>
          <p14:tracePt t="139464" x="8213725" y="3330575"/>
          <p14:tracePt t="139481" x="8199438" y="3352800"/>
          <p14:tracePt t="139497" x="8183563" y="3375025"/>
          <p14:tracePt t="139514" x="8167688" y="3390900"/>
          <p14:tracePt t="139530" x="8145463" y="3398838"/>
          <p14:tracePt t="139547" x="8129588" y="3406775"/>
          <p14:tracePt t="139564" x="8123238" y="3413125"/>
          <p14:tracePt t="139581" x="8099425" y="3436938"/>
          <p14:tracePt t="139597" x="8085138" y="3451225"/>
          <p14:tracePt t="139600" x="8061325" y="3459163"/>
          <p14:tracePt t="139614" x="8061325" y="3467100"/>
          <p14:tracePt t="139630" x="8039100" y="3513138"/>
          <p14:tracePt t="139632" x="8031163" y="3513138"/>
          <p14:tracePt t="139649" x="8015288" y="3521075"/>
          <p14:tracePt t="139665" x="7993063" y="3535363"/>
          <p14:tracePt t="139680" x="7977188" y="3559175"/>
          <p14:tracePt t="139697" x="7977188" y="3573463"/>
          <p14:tracePt t="139761" x="7977188" y="3581400"/>
          <p14:tracePt t="139792" x="7977188" y="3589338"/>
          <p14:tracePt t="139801" x="7977188" y="3597275"/>
          <p14:tracePt t="139808" x="7977188" y="3603625"/>
          <p14:tracePt t="139825" x="7977188" y="3611563"/>
          <p14:tracePt t="139834" x="7977188" y="3619500"/>
          <p14:tracePt t="139848" x="7993063" y="3635375"/>
          <p14:tracePt t="139865" x="8008938" y="3657600"/>
          <p14:tracePt t="139881" x="8015288" y="3665538"/>
          <p14:tracePt t="139961" x="8023225" y="3673475"/>
          <p14:tracePt t="140009" x="8039100" y="3679825"/>
          <p14:tracePt t="140137" x="8023225" y="3687763"/>
          <p14:tracePt t="140138" x="0" y="0"/>
        </p14:tracePtLst>
        <p14:tracePtLst>
          <p14:tracePt t="140841" x="8420100" y="2911475"/>
          <p14:tracePt t="140905" x="8428038" y="2911475"/>
          <p14:tracePt t="140912" x="8434388" y="2911475"/>
          <p14:tracePt t="140929" x="8450263" y="2911475"/>
          <p14:tracePt t="140937" x="8466138" y="2911475"/>
          <p14:tracePt t="140947" x="8488363" y="2911475"/>
          <p14:tracePt t="140964" x="8542338" y="2911475"/>
          <p14:tracePt t="140981" x="8572500" y="2925763"/>
          <p14:tracePt t="140997" x="8602663" y="2941638"/>
          <p14:tracePt t="141015" x="8624888" y="2949575"/>
          <p14:tracePt t="141033" x="8632825" y="2949575"/>
          <p14:tracePt t="141057" x="8632825" y="2955925"/>
          <p14:tracePt t="141097" x="8632825" y="2963863"/>
          <p14:tracePt t="141129" x="8632825" y="2971800"/>
          <p14:tracePt t="141169" x="8632825" y="2979738"/>
          <p14:tracePt t="141193" x="8632825" y="2987675"/>
          <p14:tracePt t="141233" x="8640763" y="2994025"/>
          <p14:tracePt t="141249" x="8648700" y="3009900"/>
          <p14:tracePt t="141273" x="8656638" y="3009900"/>
          <p14:tracePt t="141288" x="8656638" y="3017838"/>
          <p14:tracePt t="141401" x="8662988" y="3032125"/>
          <p14:tracePt t="141425" x="8662988" y="3040063"/>
          <p14:tracePt t="141441" x="8656638" y="3063875"/>
          <p14:tracePt t="141457" x="8632825" y="3078163"/>
          <p14:tracePt t="141465" x="8610600" y="3086100"/>
          <p14:tracePt t="141474" x="8602663" y="3094038"/>
          <p14:tracePt t="141481" x="8586788" y="3108325"/>
          <p14:tracePt t="141497" x="8556625" y="3124200"/>
          <p14:tracePt t="141514" x="8526463" y="3146425"/>
          <p14:tracePt t="141532" x="8510588" y="3170238"/>
          <p14:tracePt t="141547" x="8488363" y="3184525"/>
          <p14:tracePt t="141564" x="8472488" y="3208338"/>
          <p14:tracePt t="141581" x="8466138" y="3222625"/>
          <p14:tracePt t="141598" x="8442325" y="3260725"/>
          <p14:tracePt t="141601" x="8428038" y="3276600"/>
          <p14:tracePt t="141614" x="8428038" y="3284538"/>
          <p14:tracePt t="141633" x="8428038" y="3292475"/>
          <p14:tracePt t="141647" x="8420100" y="3298825"/>
          <p14:tracePt t="141673" x="8412163" y="3306763"/>
          <p14:tracePt t="141705" x="8412163" y="3322638"/>
          <p14:tracePt t="141712" x="8404225" y="3336925"/>
          <p14:tracePt t="141721" x="8404225" y="3352800"/>
          <p14:tracePt t="141731" x="8404225" y="3368675"/>
          <p14:tracePt t="141747" x="8428038" y="3390900"/>
          <p14:tracePt t="141764" x="8458200" y="3413125"/>
          <p14:tracePt t="141781" x="8472488" y="3421063"/>
          <p14:tracePt t="141798" x="8510588" y="3444875"/>
          <p14:tracePt t="141814" x="8534400" y="3451225"/>
          <p14:tracePt t="141816" x="8548688" y="3459163"/>
          <p14:tracePt t="141831" x="8548688" y="3467100"/>
          <p14:tracePt t="141847" x="8564563" y="3475038"/>
          <p14:tracePt t="141849" x="8572500" y="3475038"/>
          <p14:tracePt t="141864" x="8580438" y="3475038"/>
          <p14:tracePt t="141953" x="8586788" y="3475038"/>
          <p14:tracePt t="141961" x="8586788" y="3482975"/>
          <p14:tracePt t="141977" x="8602663" y="3497263"/>
          <p14:tracePt t="141985" x="8610600" y="3505200"/>
          <p14:tracePt t="141997" x="8618538" y="3513138"/>
          <p14:tracePt t="142014" x="8632825" y="3527425"/>
          <p14:tracePt t="142016" x="8640763" y="3527425"/>
          <p14:tracePt t="142031" x="8648700" y="3543300"/>
          <p14:tracePt t="142313" x="0" y="0"/>
        </p14:tracePtLst>
        <p14:tracePtLst>
          <p14:tracePt t="159362" x="2446338" y="3703638"/>
          <p14:tracePt t="159602" x="2454275" y="3703638"/>
          <p14:tracePt t="159617" x="2530475" y="3703638"/>
          <p14:tracePt t="159625" x="2590800" y="3703638"/>
          <p14:tracePt t="159633" x="2628900" y="3703638"/>
          <p14:tracePt t="159649" x="2727325" y="3703638"/>
          <p14:tracePt t="159666" x="2803525" y="3703638"/>
          <p14:tracePt t="159682" x="2903538" y="3703638"/>
          <p14:tracePt t="159699" x="2941638" y="3695700"/>
          <p14:tracePt t="159716" x="3009900" y="3673475"/>
          <p14:tracePt t="159733" x="3100388" y="3641725"/>
          <p14:tracePt t="159749" x="3192463" y="3635375"/>
          <p14:tracePt t="159766" x="3284538" y="3603625"/>
          <p14:tracePt t="159768" x="3322638" y="3589338"/>
          <p14:tracePt t="159783" x="3344863" y="3581400"/>
          <p14:tracePt t="159799" x="3382963" y="3551238"/>
          <p14:tracePt t="159816" x="3421063" y="3521075"/>
          <p14:tracePt t="159832" x="3436938" y="3489325"/>
          <p14:tracePt t="159849" x="3436938" y="3459163"/>
          <p14:tracePt t="159866" x="3436938" y="3436938"/>
          <p14:tracePt t="159883" x="3467100" y="3368675"/>
          <p14:tracePt t="159900" x="3467100" y="3336925"/>
          <p14:tracePt t="159916" x="3459163" y="3330575"/>
          <p14:tracePt t="159933" x="3451225" y="3306763"/>
          <p14:tracePt t="159949" x="3413125" y="3254375"/>
          <p14:tracePt t="159966" x="3390900" y="3200400"/>
          <p14:tracePt t="159983" x="3360738" y="3108325"/>
          <p14:tracePt t="159984" x="3344863" y="3078163"/>
          <p14:tracePt t="160001" x="3306763" y="2994025"/>
          <p14:tracePt t="160016" x="3276600" y="2933700"/>
          <p14:tracePt t="160032" x="3238500" y="2895600"/>
          <p14:tracePt t="160049" x="3214688" y="2865438"/>
          <p14:tracePt t="160066" x="3200400" y="2857500"/>
          <p14:tracePt t="160083" x="3170238" y="2841625"/>
          <p14:tracePt t="160099" x="3138488" y="2835275"/>
          <p14:tracePt t="160116" x="3108325" y="2835275"/>
          <p14:tracePt t="160133" x="3086100" y="2827338"/>
          <p14:tracePt t="160149" x="3032125" y="2827338"/>
          <p14:tracePt t="160166" x="2971800" y="2803525"/>
          <p14:tracePt t="160183" x="2903538" y="2773363"/>
          <p14:tracePt t="160184" x="2873375" y="2759075"/>
          <p14:tracePt t="160200" x="2811463" y="2743200"/>
          <p14:tracePt t="160217" x="2727325" y="2743200"/>
          <p14:tracePt t="160233" x="2651125" y="2751138"/>
          <p14:tracePt t="160249" x="2598738" y="2759075"/>
          <p14:tracePt t="160266" x="2560638" y="2765425"/>
          <p14:tracePt t="160283" x="2536825" y="2781300"/>
          <p14:tracePt t="160300" x="2522538" y="2789238"/>
          <p14:tracePt t="160316" x="2492375" y="2819400"/>
          <p14:tracePt t="160333" x="2460625" y="2849563"/>
          <p14:tracePt t="160349" x="2430463" y="2911475"/>
          <p14:tracePt t="160366" x="2392363" y="2987675"/>
          <p14:tracePt t="160368" x="2370138" y="3040063"/>
          <p14:tracePt t="160383" x="2370138" y="3078163"/>
          <p14:tracePt t="160400" x="2354263" y="3222625"/>
          <p14:tracePt t="160416" x="2354263" y="3298825"/>
          <p14:tracePt t="160433" x="2362200" y="3336925"/>
          <p14:tracePt t="160450" x="2378075" y="3375025"/>
          <p14:tracePt t="160466" x="2408238" y="3413125"/>
          <p14:tracePt t="160483" x="2438400" y="3444875"/>
          <p14:tracePt t="160499" x="2468563" y="3467100"/>
          <p14:tracePt t="160516" x="2476500" y="3475038"/>
          <p14:tracePt t="160533" x="2514600" y="3543300"/>
          <p14:tracePt t="160549" x="2560638" y="3565525"/>
          <p14:tracePt t="160566" x="2560638" y="3589338"/>
          <p14:tracePt t="160568" x="2574925" y="3603625"/>
          <p14:tracePt t="160583" x="2613025" y="3627438"/>
          <p14:tracePt t="160600" x="2667000" y="3695700"/>
          <p14:tracePt t="160625" x="2682875" y="3703638"/>
          <p14:tracePt t="160641" x="2689225" y="3703638"/>
          <p14:tracePt t="160657" x="2689225" y="3711575"/>
          <p14:tracePt t="162096" x="2697163" y="3711575"/>
          <p14:tracePt t="162105" x="2720975" y="3711575"/>
          <p14:tracePt t="162116" x="2720975" y="3703638"/>
          <p14:tracePt t="162133" x="2735263" y="3695700"/>
          <p14:tracePt t="162136" x="0" y="0"/>
        </p14:tracePtLst>
        <p14:tracePtLst>
          <p14:tracePt t="163138" x="4808538" y="2735263"/>
          <p14:tracePt t="163144" x="4808538" y="2727325"/>
          <p14:tracePt t="163153" x="4792663" y="2727325"/>
          <p14:tracePt t="163169" x="4770438" y="2727325"/>
          <p14:tracePt t="163183" x="4762500" y="2720975"/>
          <p14:tracePt t="163200" x="4694238" y="2705100"/>
          <p14:tracePt t="163217" x="4648200" y="2697163"/>
          <p14:tracePt t="163233" x="4632325" y="2682875"/>
          <p14:tracePt t="163250" x="4610100" y="2682875"/>
          <p14:tracePt t="163266" x="4556125" y="2674938"/>
          <p14:tracePt t="163283" x="4495800" y="2674938"/>
          <p14:tracePt t="163299" x="4395788" y="2674938"/>
          <p14:tracePt t="163316" x="4319588" y="2674938"/>
          <p14:tracePt t="163333" x="4251325" y="2674938"/>
          <p14:tracePt t="163350" x="4213225" y="2674938"/>
          <p14:tracePt t="163353" x="4198938" y="2674938"/>
          <p14:tracePt t="163393" x="4191000" y="2674938"/>
          <p14:tracePt t="163409" x="4167188" y="2682875"/>
          <p14:tracePt t="163417" x="4160838" y="2682875"/>
          <p14:tracePt t="163425" x="4137025" y="2697163"/>
          <p14:tracePt t="163441" x="4129088" y="2705100"/>
          <p14:tracePt t="163450" x="4098925" y="2727325"/>
          <p14:tracePt t="163466" x="4052888" y="2743200"/>
          <p14:tracePt t="163483" x="4022725" y="2759075"/>
          <p14:tracePt t="163500" x="3992563" y="2797175"/>
          <p14:tracePt t="163517" x="3970338" y="2811463"/>
          <p14:tracePt t="163533" x="3962400" y="2819400"/>
          <p14:tracePt t="163550" x="3946525" y="2835275"/>
          <p14:tracePt t="163566" x="3932238" y="2865438"/>
          <p14:tracePt t="163583" x="3908425" y="2887663"/>
          <p14:tracePt t="163585" x="3900488" y="2903538"/>
          <p14:tracePt t="163600" x="3878263" y="2941638"/>
          <p14:tracePt t="163616" x="3862388" y="2971800"/>
          <p14:tracePt t="163633" x="3848100" y="3009900"/>
          <p14:tracePt t="163651" x="3840163" y="3040063"/>
          <p14:tracePt t="163667" x="3832225" y="3070225"/>
          <p14:tracePt t="163683" x="3832225" y="3086100"/>
          <p14:tracePt t="163700" x="3824288" y="3108325"/>
          <p14:tracePt t="163716" x="3817938" y="3140075"/>
          <p14:tracePt t="163733" x="3817938" y="3162300"/>
          <p14:tracePt t="163751" x="3817938" y="3192463"/>
          <p14:tracePt t="163766" x="3832225" y="3238500"/>
          <p14:tracePt t="163784" x="3862388" y="3322638"/>
          <p14:tracePt t="163800" x="3878263" y="3344863"/>
          <p14:tracePt t="163816" x="3894138" y="3382963"/>
          <p14:tracePt t="163833" x="3894138" y="3406775"/>
          <p14:tracePt t="163849" x="3900488" y="3421063"/>
          <p14:tracePt t="163866" x="3916363" y="3459163"/>
          <p14:tracePt t="163883" x="3924300" y="3467100"/>
          <p14:tracePt t="163900" x="3946525" y="3489325"/>
          <p14:tracePt t="163917" x="3970338" y="3513138"/>
          <p14:tracePt t="163934" x="3984625" y="3521075"/>
          <p14:tracePt t="163950" x="4008438" y="3551238"/>
          <p14:tracePt t="163966" x="4038600" y="3581400"/>
          <p14:tracePt t="163968" x="4046538" y="3581400"/>
          <p14:tracePt t="163984" x="4098925" y="3627438"/>
          <p14:tracePt t="164000" x="4122738" y="3649663"/>
          <p14:tracePt t="164016" x="4137025" y="3657600"/>
          <p14:tracePt t="164033" x="4183063" y="3695700"/>
          <p14:tracePt t="164050" x="4205288" y="3703638"/>
          <p14:tracePt t="164066" x="4237038" y="3725863"/>
          <p14:tracePt t="164083" x="4251325" y="3725863"/>
          <p14:tracePt t="164100" x="4281488" y="3725863"/>
          <p14:tracePt t="164116" x="4319588" y="3725863"/>
          <p14:tracePt t="164133" x="4365625" y="3725863"/>
          <p14:tracePt t="164136" x="4389438" y="3725863"/>
          <p14:tracePt t="164150" x="4395788" y="3725863"/>
          <p14:tracePt t="164166" x="4427538" y="3725863"/>
          <p14:tracePt t="164183" x="4457700" y="3717925"/>
          <p14:tracePt t="164200" x="4495800" y="3717925"/>
          <p14:tracePt t="164216" x="4518025" y="3703638"/>
          <p14:tracePt t="164233" x="4525963" y="3687763"/>
          <p14:tracePt t="164409" x="4525963" y="3679825"/>
          <p14:tracePt t="164433" x="0" y="0"/>
        </p14:tracePtLst>
        <p14:tracePtLst>
          <p14:tracePt t="167842" x="4662488" y="3382963"/>
          <p14:tracePt t="168017" x="4670425" y="3382963"/>
          <p14:tracePt t="168025" x="4678363" y="3382963"/>
          <p14:tracePt t="168033" x="4700588" y="3382963"/>
          <p14:tracePt t="168050" x="4746625" y="3382963"/>
          <p14:tracePt t="168068" x="4762500" y="3382963"/>
          <p14:tracePt t="168083" x="4776788" y="3382963"/>
          <p14:tracePt t="168100" x="4784725" y="3382963"/>
          <p14:tracePt t="168137" x="4792663" y="3382963"/>
          <p14:tracePt t="168457" x="4800600" y="3382963"/>
          <p14:tracePt t="168681" x="4808538" y="3390900"/>
          <p14:tracePt t="168761" x="4808538" y="3398838"/>
          <p14:tracePt t="168769" x="4808538" y="3406775"/>
          <p14:tracePt t="168777" x="4808538" y="3413125"/>
          <p14:tracePt t="168786" x="4808538" y="3429000"/>
          <p14:tracePt t="168800" x="4814888" y="3436938"/>
          <p14:tracePt t="168801" x="0" y="0"/>
        </p14:tracePtLst>
        <p14:tracePtLst>
          <p14:tracePt t="175810" x="4129088" y="3489325"/>
          <p14:tracePt t="175937" x="4129088" y="3497263"/>
          <p14:tracePt t="175945" x="4137025" y="3505200"/>
          <p14:tracePt t="175969" x="4144963" y="3505200"/>
          <p14:tracePt t="175992" x="4167188" y="3505200"/>
          <p14:tracePt t="176001" x="4183063" y="3505200"/>
          <p14:tracePt t="176009" x="4191000" y="3505200"/>
          <p14:tracePt t="176017" x="4221163" y="3505200"/>
          <p14:tracePt t="176034" x="4319588" y="3521075"/>
          <p14:tracePt t="176051" x="4411663" y="3521075"/>
          <p14:tracePt t="176068" x="4495800" y="3551238"/>
          <p14:tracePt t="176085" x="4556125" y="3559175"/>
          <p14:tracePt t="176101" x="4579938" y="3559175"/>
          <p14:tracePt t="176118" x="4586288" y="3559175"/>
          <p14:tracePt t="176134" x="4624388" y="3559175"/>
          <p14:tracePt t="176152" x="4662488" y="3559175"/>
          <p14:tracePt t="176168" x="4686300" y="3559175"/>
          <p14:tracePt t="176184" x="4694238" y="3559175"/>
          <p14:tracePt t="176265" x="4708525" y="3559175"/>
          <p14:tracePt t="176272" x="4716463" y="3559175"/>
          <p14:tracePt t="176284" x="4732338" y="3559175"/>
          <p14:tracePt t="176301" x="4762500" y="3559175"/>
          <p14:tracePt t="176318" x="4784725" y="3559175"/>
          <p14:tracePt t="176334" x="4822825" y="3559175"/>
          <p14:tracePt t="177369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98612" y="651613"/>
            <a:ext cx="9144001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Obtaining a Numerical Quadrature Formula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ECEBCF-11FB-46C3-9CFD-0EC0BB636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3321  Numerical Methods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92A183-F36A-4FE4-A43B-D5302F7C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z="1600" smtClean="0"/>
              <a:t>5</a:t>
            </a:fld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914F6-F04B-4B4D-A0A0-AB4A53DD6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2" y="762000"/>
            <a:ext cx="10856068" cy="602541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602C4A-E118-4DD7-8616-32A1B4CD9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0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5070">
        <p:fade/>
      </p:transition>
    </mc:Choice>
    <mc:Fallback>
      <p:transition spd="med" advTm="335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598" x="1798638" y="1958975"/>
          <p14:tracePt t="32126" x="1812925" y="1958975"/>
          <p14:tracePt t="32133" x="1844675" y="1958975"/>
          <p14:tracePt t="32141" x="1882775" y="1958975"/>
          <p14:tracePt t="32152" x="1943100" y="1958975"/>
          <p14:tracePt t="32170" x="2019300" y="1958975"/>
          <p14:tracePt t="32186" x="2073275" y="1958975"/>
          <p14:tracePt t="32203" x="2103438" y="1958975"/>
          <p14:tracePt t="32309" x="2111375" y="1958975"/>
          <p14:tracePt t="32446" x="2117725" y="1965325"/>
          <p14:tracePt t="32462" x="2117725" y="1973263"/>
          <p14:tracePt t="33310" x="0" y="0"/>
        </p14:tracePtLst>
        <p14:tracePtLst>
          <p14:tracePt t="35134" x="1760538" y="3573463"/>
          <p14:tracePt t="35165" x="1774825" y="3573463"/>
          <p14:tracePt t="35173" x="1790700" y="3565525"/>
          <p14:tracePt t="35181" x="1798638" y="3559175"/>
          <p14:tracePt t="35189" x="1806575" y="3559175"/>
          <p14:tracePt t="35203" x="1828800" y="3551238"/>
          <p14:tracePt t="35220" x="1836738" y="3551238"/>
          <p14:tracePt t="35222" x="1851025" y="3543300"/>
          <p14:tracePt t="35237" x="1858963" y="3535363"/>
          <p14:tracePt t="35253" x="1866900" y="3535363"/>
          <p14:tracePt t="35270" x="1889125" y="3535363"/>
          <p14:tracePt t="35286" x="1943100" y="3535363"/>
          <p14:tracePt t="35303" x="2011363" y="3535363"/>
          <p14:tracePt t="35320" x="2073275" y="3535363"/>
          <p14:tracePt t="35336" x="2133600" y="3535363"/>
          <p14:tracePt t="35353" x="2155825" y="3535363"/>
          <p14:tracePt t="35371" x="2193925" y="3521075"/>
          <p14:tracePt t="35446" x="2209800" y="3521075"/>
          <p14:tracePt t="35453" x="2217738" y="3521075"/>
          <p14:tracePt t="35461" x="2247900" y="3521075"/>
          <p14:tracePt t="35471" x="2278063" y="3521075"/>
          <p14:tracePt t="35486" x="2354263" y="3513138"/>
          <p14:tracePt t="35503" x="2408238" y="3513138"/>
          <p14:tracePt t="35520" x="2438400" y="3513138"/>
          <p14:tracePt t="35613" x="2446338" y="3513138"/>
          <p14:tracePt t="35621" x="2454275" y="3513138"/>
          <p14:tracePt t="35637" x="2492375" y="3513138"/>
          <p14:tracePt t="35645" x="2522538" y="3513138"/>
          <p14:tracePt t="35654" x="2552700" y="3513138"/>
          <p14:tracePt t="35670" x="2582863" y="3505200"/>
          <p14:tracePt t="35687" x="2606675" y="3505200"/>
          <p14:tracePt t="35813" x="2613025" y="3505200"/>
          <p14:tracePt t="35821" x="2620963" y="3505200"/>
          <p14:tracePt t="35829" x="2628900" y="3505200"/>
          <p14:tracePt t="35917" x="2644775" y="3505200"/>
          <p14:tracePt t="35926" x="2651125" y="3497263"/>
          <p14:tracePt t="35950" x="2689225" y="3489325"/>
          <p14:tracePt t="35965" x="2697163" y="3489325"/>
          <p14:tracePt t="35982" x="2705100" y="3489325"/>
          <p14:tracePt t="36277" x="0" y="0"/>
        </p14:tracePtLst>
        <p14:tracePtLst>
          <p14:tracePt t="39526" x="2430463" y="2011363"/>
          <p14:tracePt t="40061" x="2460625" y="1997075"/>
          <p14:tracePt t="40069" x="2484438" y="1997075"/>
          <p14:tracePt t="40077" x="2492375" y="1989138"/>
          <p14:tracePt t="40087" x="2506663" y="1989138"/>
          <p14:tracePt t="40117" x="2514600" y="1989138"/>
          <p14:tracePt t="40134" x="2522538" y="1989138"/>
          <p14:tracePt t="40141" x="2530475" y="1989138"/>
          <p14:tracePt t="40157" x="2536825" y="1989138"/>
          <p14:tracePt t="40171" x="2552700" y="1989138"/>
          <p14:tracePt t="40187" x="2582863" y="1989138"/>
          <p14:tracePt t="40204" x="2606675" y="1989138"/>
          <p14:tracePt t="40294" x="2613025" y="1989138"/>
          <p14:tracePt t="40302" x="2628900" y="1989138"/>
          <p14:tracePt t="40309" x="2636838" y="1989138"/>
          <p14:tracePt t="40320" x="2651125" y="1989138"/>
          <p14:tracePt t="40337" x="2674938" y="1989138"/>
          <p14:tracePt t="40354" x="2689225" y="1989138"/>
          <p14:tracePt t="40370" x="2697163" y="1989138"/>
          <p14:tracePt t="41271" x="2705100" y="1989138"/>
          <p14:tracePt t="41277" x="2713038" y="1989138"/>
          <p14:tracePt t="41294" x="2727325" y="1989138"/>
          <p14:tracePt t="42286" x="0" y="0"/>
        </p14:tracePtLst>
        <p14:tracePtLst>
          <p14:tracePt t="55935" x="10431463" y="2293938"/>
          <p14:tracePt t="55941" x="10355263" y="2293938"/>
          <p14:tracePt t="55955" x="10279063" y="2293938"/>
          <p14:tracePt t="55972" x="10118725" y="2293938"/>
          <p14:tracePt t="55989" x="9928225" y="2293938"/>
          <p14:tracePt t="56005" x="9836150" y="2293938"/>
          <p14:tracePt t="56022" x="9745663" y="2293938"/>
          <p14:tracePt t="56040" x="9653588" y="2293938"/>
          <p14:tracePt t="56055" x="9585325" y="2293938"/>
          <p14:tracePt t="56072" x="9486900" y="2308225"/>
          <p14:tracePt t="56089" x="9402763" y="2332038"/>
          <p14:tracePt t="56106" x="9364663" y="2339975"/>
          <p14:tracePt t="56122" x="9288463" y="2370138"/>
          <p14:tracePt t="56139" x="9250363" y="2384425"/>
          <p14:tracePt t="56142" x="9234488" y="2392363"/>
          <p14:tracePt t="56155" x="9220200" y="2408238"/>
          <p14:tracePt t="56172" x="9182100" y="2446338"/>
          <p14:tracePt t="56189" x="9136063" y="2484438"/>
          <p14:tracePt t="56205" x="9075738" y="2514600"/>
          <p14:tracePt t="56222" x="9037638" y="2536825"/>
          <p14:tracePt t="56239" x="8999538" y="2598738"/>
          <p14:tracePt t="56255" x="8975725" y="2613025"/>
          <p14:tracePt t="56272" x="8967788" y="2636838"/>
          <p14:tracePt t="56289" x="8967788" y="2651125"/>
          <p14:tracePt t="56305" x="8967788" y="2682875"/>
          <p14:tracePt t="56322" x="8967788" y="2713038"/>
          <p14:tracePt t="56326" x="8967788" y="2727325"/>
          <p14:tracePt t="56339" x="8967788" y="2751138"/>
          <p14:tracePt t="56357" x="8983663" y="2819400"/>
          <p14:tracePt t="56372" x="9043988" y="2949575"/>
          <p14:tracePt t="56389" x="9097963" y="3032125"/>
          <p14:tracePt t="56405" x="9174163" y="3116263"/>
          <p14:tracePt t="56422" x="9234488" y="3178175"/>
          <p14:tracePt t="56439" x="9310688" y="3246438"/>
          <p14:tracePt t="56456" x="9372600" y="3314700"/>
          <p14:tracePt t="56472" x="9417050" y="3360738"/>
          <p14:tracePt t="56489" x="9455150" y="3382963"/>
          <p14:tracePt t="56505" x="9623425" y="3451225"/>
          <p14:tracePt t="56522" x="9669463" y="3475038"/>
          <p14:tracePt t="56539" x="9753600" y="3505200"/>
          <p14:tracePt t="56542" x="9791700" y="3527425"/>
          <p14:tracePt t="56556" x="9829800" y="3527425"/>
          <p14:tracePt t="56558" x="9859963" y="3543300"/>
          <p14:tracePt t="56573" x="9928225" y="3597275"/>
          <p14:tracePt t="56588" x="10012363" y="3619500"/>
          <p14:tracePt t="56605" x="10080625" y="3649663"/>
          <p14:tracePt t="56622" x="10156825" y="3673475"/>
          <p14:tracePt t="56639" x="10240963" y="3687763"/>
          <p14:tracePt t="56657" x="10325100" y="3703638"/>
          <p14:tracePt t="56672" x="10407650" y="3711575"/>
          <p14:tracePt t="56688" x="10521950" y="3711575"/>
          <p14:tracePt t="56706" x="10668000" y="3717925"/>
          <p14:tracePt t="56722" x="10720388" y="3717925"/>
          <p14:tracePt t="56739" x="10788650" y="3703638"/>
          <p14:tracePt t="56756" x="10880725" y="3665538"/>
          <p14:tracePt t="56772" x="10926763" y="3641725"/>
          <p14:tracePt t="56788" x="10979150" y="3611563"/>
          <p14:tracePt t="56805" x="11010900" y="3581400"/>
          <p14:tracePt t="56822" x="11071225" y="3527425"/>
          <p14:tracePt t="56839" x="11139488" y="3475038"/>
          <p14:tracePt t="56855" x="11201400" y="3429000"/>
          <p14:tracePt t="56872" x="11231563" y="3398838"/>
          <p14:tracePt t="56889" x="11315700" y="3330575"/>
          <p14:tracePt t="56905" x="11329988" y="3298825"/>
          <p14:tracePt t="56922" x="11345863" y="3254375"/>
          <p14:tracePt t="56939" x="11360150" y="3216275"/>
          <p14:tracePt t="56941" x="11360150" y="3192463"/>
          <p14:tracePt t="56957" x="11368088" y="3154363"/>
          <p14:tracePt t="56973" x="11368088" y="3101975"/>
          <p14:tracePt t="56989" x="11360150" y="3032125"/>
          <p14:tracePt t="57005" x="11329988" y="2941638"/>
          <p14:tracePt t="57022" x="11291888" y="2849563"/>
          <p14:tracePt t="57039" x="11253788" y="2773363"/>
          <p14:tracePt t="57056" x="11215688" y="2713038"/>
          <p14:tracePt t="57072" x="11169650" y="2651125"/>
          <p14:tracePt t="57089" x="11117263" y="2582863"/>
          <p14:tracePt t="57106" x="11071225" y="2530475"/>
          <p14:tracePt t="57122" x="11025188" y="2484438"/>
          <p14:tracePt t="57139" x="10979150" y="2438400"/>
          <p14:tracePt t="57141" x="10948988" y="2416175"/>
          <p14:tracePt t="57157" x="10880725" y="2378075"/>
          <p14:tracePt t="57172" x="10820400" y="2339975"/>
          <p14:tracePt t="57189" x="10774363" y="2308225"/>
          <p14:tracePt t="57205" x="10682288" y="2270125"/>
          <p14:tracePt t="57222" x="10583863" y="2247900"/>
          <p14:tracePt t="57239" x="10477500" y="2209800"/>
          <p14:tracePt t="57256" x="10401300" y="2187575"/>
          <p14:tracePt t="57272" x="10225088" y="2155825"/>
          <p14:tracePt t="57288" x="10118725" y="2149475"/>
          <p14:tracePt t="57306" x="10034588" y="2125663"/>
          <p14:tracePt t="57322" x="9950450" y="2125663"/>
          <p14:tracePt t="57339" x="9906000" y="2125663"/>
          <p14:tracePt t="57341" x="9890125" y="2125663"/>
          <p14:tracePt t="57357" x="9852025" y="2125663"/>
          <p14:tracePt t="57372" x="9813925" y="2141538"/>
          <p14:tracePt t="57389" x="9745663" y="2163763"/>
          <p14:tracePt t="57405" x="9677400" y="2187575"/>
          <p14:tracePt t="57422" x="9615488" y="2193925"/>
          <p14:tracePt t="57439" x="9569450" y="2225675"/>
          <p14:tracePt t="57455" x="9517063" y="2232025"/>
          <p14:tracePt t="57472" x="9486900" y="2247900"/>
          <p14:tracePt t="57489" x="9432925" y="2263775"/>
          <p14:tracePt t="57506" x="9402763" y="2278063"/>
          <p14:tracePt t="57522" x="9356725" y="2293938"/>
          <p14:tracePt t="57524" x="9340850" y="2308225"/>
          <p14:tracePt t="57539" x="9334500" y="2308225"/>
          <p14:tracePt t="57555" x="9288463" y="2332038"/>
          <p14:tracePt t="57573" x="9258300" y="2370138"/>
          <p14:tracePt t="57589" x="9226550" y="2384425"/>
          <p14:tracePt t="57605" x="9212263" y="2408238"/>
          <p14:tracePt t="57622" x="9204325" y="2430463"/>
          <p14:tracePt t="57639" x="9196388" y="2446338"/>
          <p14:tracePt t="57656" x="9188450" y="2476500"/>
          <p14:tracePt t="57672" x="9174163" y="2498725"/>
          <p14:tracePt t="57689" x="9174163" y="2522538"/>
          <p14:tracePt t="57706" x="9166225" y="2552700"/>
          <p14:tracePt t="57722" x="9166225" y="2560638"/>
          <p14:tracePt t="57725" x="9166225" y="2574925"/>
          <p14:tracePt t="57739" x="9166225" y="2582863"/>
          <p14:tracePt t="57756" x="9166225" y="2613025"/>
          <p14:tracePt t="57774" x="9166225" y="2644775"/>
          <p14:tracePt t="57789" x="9166225" y="2674938"/>
          <p14:tracePt t="57805" x="9166225" y="2705100"/>
          <p14:tracePt t="57822" x="9174163" y="2720975"/>
          <p14:tracePt t="57839" x="9182100" y="2735263"/>
          <p14:tracePt t="57856" x="9188450" y="2751138"/>
          <p14:tracePt t="57874" x="9188450" y="2765425"/>
          <p14:tracePt t="57889" x="9204325" y="2803525"/>
          <p14:tracePt t="57905" x="9220200" y="2819400"/>
          <p14:tracePt t="57922" x="9242425" y="2857500"/>
          <p14:tracePt t="57926" x="9242425" y="2879725"/>
          <p14:tracePt t="57939" x="9250363" y="2895600"/>
          <p14:tracePt t="57956" x="9264650" y="2917825"/>
          <p14:tracePt t="57958" x="9264650" y="2933700"/>
          <p14:tracePt t="57974" x="9264650" y="2949575"/>
          <p14:tracePt t="57989" x="9280525" y="2963863"/>
          <p14:tracePt t="58006" x="9280525" y="2971800"/>
          <p14:tracePt t="58022" x="9280525" y="2979738"/>
          <p14:tracePt t="58061" x="9280525" y="2987675"/>
          <p14:tracePt t="58077" x="9280525" y="2994025"/>
          <p14:tracePt t="58085" x="9280525" y="3009900"/>
          <p14:tracePt t="58102" x="9280525" y="3025775"/>
          <p14:tracePt t="58110" x="9280525" y="3032125"/>
          <p14:tracePt t="58122" x="9280525" y="3055938"/>
          <p14:tracePt t="58139" x="9272588" y="3086100"/>
          <p14:tracePt t="58156" x="9258300" y="3116263"/>
          <p14:tracePt t="58157" x="9258300" y="3132138"/>
          <p14:tracePt t="58175" x="9250363" y="3146425"/>
          <p14:tracePt t="58189" x="9250363" y="3154363"/>
          <p14:tracePt t="58301" x="9250363" y="3162300"/>
          <p14:tracePt t="58317" x="9242425" y="3162300"/>
          <p14:tracePt t="58341" x="9234488" y="3162300"/>
          <p14:tracePt t="58365" x="9220200" y="3162300"/>
          <p14:tracePt t="58437" x="9212263" y="3162300"/>
          <p14:tracePt t="58445" x="9188450" y="3162300"/>
          <p14:tracePt t="58456" x="9182100" y="3162300"/>
          <p14:tracePt t="58472" x="9144000" y="3162300"/>
          <p14:tracePt t="58489" x="9128125" y="3162300"/>
          <p14:tracePt t="58506" x="9105900" y="3154363"/>
          <p14:tracePt t="58539" x="9097963" y="3140075"/>
          <p14:tracePt t="58590" x="9097963" y="3132138"/>
          <p14:tracePt t="58853" x="9120188" y="3132138"/>
          <p14:tracePt t="58861" x="9150350" y="3132138"/>
          <p14:tracePt t="58872" x="9182100" y="3132138"/>
          <p14:tracePt t="58873" x="0" y="0"/>
        </p14:tracePtLst>
        <p14:tracePtLst>
          <p14:tracePt t="62736" x="10347325" y="2620963"/>
          <p14:tracePt t="62741" x="10339388" y="2628900"/>
          <p14:tracePt t="62756" x="10331450" y="2651125"/>
          <p14:tracePt t="62773" x="10331450" y="2667000"/>
          <p14:tracePt t="62789" x="10331450" y="2674938"/>
          <p14:tracePt t="62806" x="10331450" y="2697163"/>
          <p14:tracePt t="62823" x="10317163" y="2720975"/>
          <p14:tracePt t="62840" x="10317163" y="2759075"/>
          <p14:tracePt t="62856" x="10317163" y="2803525"/>
          <p14:tracePt t="62873" x="10317163" y="2849563"/>
          <p14:tracePt t="62889" x="10317163" y="2895600"/>
          <p14:tracePt t="62906" x="10317163" y="2941638"/>
          <p14:tracePt t="62923" x="10301288" y="2987675"/>
          <p14:tracePt t="62941" x="10301288" y="3032125"/>
          <p14:tracePt t="62958" x="10301288" y="3048000"/>
          <p14:tracePt t="62973" x="10301288" y="3063875"/>
          <p14:tracePt t="62989" x="10301288" y="3078163"/>
          <p14:tracePt t="63006" x="10325100" y="3108325"/>
          <p14:tracePt t="63023" x="10339388" y="3132138"/>
          <p14:tracePt t="63040" x="10355263" y="3170238"/>
          <p14:tracePt t="63056" x="10369550" y="3200400"/>
          <p14:tracePt t="63073" x="10385425" y="3246438"/>
          <p14:tracePt t="63089" x="10401300" y="3292475"/>
          <p14:tracePt t="63106" x="10423525" y="3330575"/>
          <p14:tracePt t="63123" x="10431463" y="3336925"/>
          <p14:tracePt t="63142" x="10453688" y="3360738"/>
          <p14:tracePt t="63158" x="10461625" y="3360738"/>
          <p14:tracePt t="63189" x="10469563" y="3368675"/>
          <p14:tracePt t="63197" x="10477500" y="3375025"/>
          <p14:tracePt t="63213" x="10483850" y="3382963"/>
          <p14:tracePt t="63222" x="10499725" y="3390900"/>
          <p14:tracePt t="63240" x="10515600" y="3406775"/>
          <p14:tracePt t="63258" x="10529888" y="3413125"/>
          <p14:tracePt t="63272" x="10553700" y="3421063"/>
          <p14:tracePt t="63289" x="10591800" y="3436938"/>
          <p14:tracePt t="63306" x="10629900" y="3436938"/>
          <p14:tracePt t="63323" x="10668000" y="3436938"/>
          <p14:tracePt t="63325" x="10682288" y="3436938"/>
          <p14:tracePt t="63339" x="10706100" y="3436938"/>
          <p14:tracePt t="63357" x="10728325" y="3451225"/>
          <p14:tracePt t="63373" x="10736263" y="3451225"/>
          <p14:tracePt t="63389" x="10750550" y="3451225"/>
          <p14:tracePt t="63406" x="10766425" y="3451225"/>
          <p14:tracePt t="63423" x="10804525" y="3451225"/>
          <p14:tracePt t="63440" x="10826750" y="3451225"/>
          <p14:tracePt t="63456" x="10918825" y="3429000"/>
          <p14:tracePt t="63472" x="10956925" y="3421063"/>
          <p14:tracePt t="63489" x="10995025" y="3398838"/>
          <p14:tracePt t="63506" x="11010900" y="3390900"/>
          <p14:tracePt t="63523" x="11025188" y="3382963"/>
          <p14:tracePt t="63524" x="11025188" y="3375025"/>
          <p14:tracePt t="63541" x="11033125" y="3368675"/>
          <p14:tracePt t="63557" x="11041063" y="3344863"/>
          <p14:tracePt t="63573" x="11049000" y="3314700"/>
          <p14:tracePt t="63589" x="11063288" y="3284538"/>
          <p14:tracePt t="63606" x="11079163" y="3238500"/>
          <p14:tracePt t="63623" x="11093450" y="3200400"/>
          <p14:tracePt t="63640" x="11109325" y="3154363"/>
          <p14:tracePt t="63657" x="11117263" y="3124200"/>
          <p14:tracePt t="63673" x="11117263" y="3094038"/>
          <p14:tracePt t="63689" x="11117263" y="3063875"/>
          <p14:tracePt t="63706" x="11125200" y="3025775"/>
          <p14:tracePt t="63723" x="11125200" y="2994025"/>
          <p14:tracePt t="63724" x="11125200" y="2971800"/>
          <p14:tracePt t="63740" x="11125200" y="2933700"/>
          <p14:tracePt t="63758" x="11125200" y="2887663"/>
          <p14:tracePt t="63773" x="11109325" y="2849563"/>
          <p14:tracePt t="63790" x="11079163" y="2797175"/>
          <p14:tracePt t="63806" x="11063288" y="2765425"/>
          <p14:tracePt t="63823" x="11041063" y="2727325"/>
          <p14:tracePt t="63840" x="10987088" y="2651125"/>
          <p14:tracePt t="63857" x="10972800" y="2620963"/>
          <p14:tracePt t="63873" x="10934700" y="2560638"/>
          <p14:tracePt t="63889" x="10918825" y="2544763"/>
          <p14:tracePt t="63906" x="10902950" y="2514600"/>
          <p14:tracePt t="63923" x="10896600" y="2506663"/>
          <p14:tracePt t="63942" x="10880725" y="2492375"/>
          <p14:tracePt t="63973" x="10864850" y="2484438"/>
          <p14:tracePt t="63981" x="10842625" y="2468563"/>
          <p14:tracePt t="63990" x="10834688" y="2460625"/>
          <p14:tracePt t="64006" x="10796588" y="2430463"/>
          <p14:tracePt t="64023" x="10758488" y="2408238"/>
          <p14:tracePt t="64040" x="10712450" y="2378075"/>
          <p14:tracePt t="64057" x="10682288" y="2354263"/>
          <p14:tracePt t="64073" x="10682288" y="2339975"/>
          <p14:tracePt t="64089" x="10682288" y="2324100"/>
          <p14:tracePt t="64106" x="10674350" y="2324100"/>
          <p14:tracePt t="64143" x="10668000" y="2324100"/>
          <p14:tracePt t="64221" x="10668000" y="2316163"/>
          <p14:tracePt t="64245" x="10652125" y="2316163"/>
          <p14:tracePt t="64262" x="0" y="0"/>
        </p14:tracePtLst>
        <p14:tracePtLst>
          <p14:tracePt t="65494" x="9196388" y="3284538"/>
          <p14:tracePt t="65501" x="9182100" y="3292475"/>
          <p14:tracePt t="65517" x="9144000" y="3292475"/>
          <p14:tracePt t="65525" x="9128125" y="3298825"/>
          <p14:tracePt t="65540" x="9113838" y="3306763"/>
          <p14:tracePt t="65557" x="9067800" y="3314700"/>
          <p14:tracePt t="65573" x="9037638" y="3336925"/>
          <p14:tracePt t="65590" x="8999538" y="3344863"/>
          <p14:tracePt t="65606" x="8961438" y="3368675"/>
          <p14:tracePt t="65623" x="8929688" y="3375025"/>
          <p14:tracePt t="65640" x="8891588" y="3398838"/>
          <p14:tracePt t="65656" x="8823325" y="3436938"/>
          <p14:tracePt t="65673" x="8785225" y="3459163"/>
          <p14:tracePt t="65690" x="8777288" y="3467100"/>
          <p14:tracePt t="65706" x="8770938" y="3482975"/>
          <p14:tracePt t="65709" x="8770938" y="3489325"/>
          <p14:tracePt t="65723" x="8770938" y="3497263"/>
          <p14:tracePt t="65740" x="8770938" y="3505200"/>
          <p14:tracePt t="65741" x="8770938" y="3513138"/>
          <p14:tracePt t="65756" x="8770938" y="3535363"/>
          <p14:tracePt t="65773" x="8770938" y="3559175"/>
          <p14:tracePt t="65789" x="8770938" y="3573463"/>
          <p14:tracePt t="65806" x="8777288" y="3597275"/>
          <p14:tracePt t="65823" x="8793163" y="3627438"/>
          <p14:tracePt t="65840" x="8809038" y="3641725"/>
          <p14:tracePt t="65856" x="8815388" y="3665538"/>
          <p14:tracePt t="65873" x="8823325" y="3687763"/>
          <p14:tracePt t="65890" x="8839200" y="3695700"/>
          <p14:tracePt t="65906" x="8853488" y="3711575"/>
          <p14:tracePt t="65923" x="8861425" y="3717925"/>
          <p14:tracePt t="65940" x="8899525" y="3733800"/>
          <p14:tracePt t="65957" x="8937625" y="3741738"/>
          <p14:tracePt t="65973" x="8983663" y="3741738"/>
          <p14:tracePt t="65989" x="9059863" y="3741738"/>
          <p14:tracePt t="66006" x="9128125" y="3741738"/>
          <p14:tracePt t="66023" x="9174163" y="3741738"/>
          <p14:tracePt t="66040" x="9212263" y="3741738"/>
          <p14:tracePt t="66056" x="9242425" y="3741738"/>
          <p14:tracePt t="66073" x="9264650" y="3741738"/>
          <p14:tracePt t="66090" x="9296400" y="3733800"/>
          <p14:tracePt t="66106" x="9310688" y="3733800"/>
          <p14:tracePt t="66123" x="9340850" y="3725863"/>
          <p14:tracePt t="66140" x="9356725" y="3717925"/>
          <p14:tracePt t="66141" x="9364663" y="3711575"/>
          <p14:tracePt t="66156" x="9372600" y="3703638"/>
          <p14:tracePt t="66173" x="9410700" y="3679825"/>
          <p14:tracePt t="66189" x="9432925" y="3673475"/>
          <p14:tracePt t="66206" x="9463088" y="3657600"/>
          <p14:tracePt t="66223" x="9509125" y="3641725"/>
          <p14:tracePt t="66240" x="9547225" y="3635375"/>
          <p14:tracePt t="66256" x="9563100" y="3627438"/>
          <p14:tracePt t="66273" x="9569450" y="3619500"/>
          <p14:tracePt t="66290" x="9585325" y="3619500"/>
          <p14:tracePt t="66317" x="9601200" y="3611563"/>
          <p14:tracePt t="66325" x="9615488" y="3611563"/>
          <p14:tracePt t="66340" x="9623425" y="3603625"/>
          <p14:tracePt t="66357" x="9623425" y="3581400"/>
          <p14:tracePt t="66373" x="9623425" y="3565525"/>
          <p14:tracePt t="66390" x="9623425" y="3535363"/>
          <p14:tracePt t="66406" x="9623425" y="3489325"/>
          <p14:tracePt t="66423" x="9623425" y="3444875"/>
          <p14:tracePt t="66440" x="9615488" y="3413125"/>
          <p14:tracePt t="66457" x="9607550" y="3390900"/>
          <p14:tracePt t="66473" x="9601200" y="3375025"/>
          <p14:tracePt t="66490" x="9601200" y="3368675"/>
          <p14:tracePt t="66597" x="9585325" y="3352800"/>
          <p14:tracePt t="66605" x="9569450" y="3336925"/>
          <p14:tracePt t="66613" x="9563100" y="3330575"/>
          <p14:tracePt t="66623" x="9555163" y="3330575"/>
          <p14:tracePt t="66640" x="9547225" y="3322638"/>
          <p14:tracePt t="66677" x="9539288" y="3322638"/>
          <p14:tracePt t="66710" x="9531350" y="3322638"/>
          <p14:tracePt t="66717" x="9509125" y="3322638"/>
          <p14:tracePt t="66742" x="9501188" y="3322638"/>
          <p14:tracePt t="66773" x="9493250" y="3322638"/>
          <p14:tracePt t="66814" x="9478963" y="3322638"/>
          <p14:tracePt t="66821" x="9471025" y="3322638"/>
          <p14:tracePt t="66829" x="9455150" y="3322638"/>
          <p14:tracePt t="66840" x="9448800" y="3322638"/>
          <p14:tracePt t="66857" x="9432925" y="3322638"/>
          <p14:tracePt t="66982" x="0" y="0"/>
        </p14:tracePtLst>
        <p14:tracePtLst>
          <p14:tracePt t="68502" x="10668000" y="3459163"/>
          <p14:tracePt t="68525" x="10660063" y="3459163"/>
          <p14:tracePt t="68534" x="10652125" y="3459163"/>
          <p14:tracePt t="68541" x="10644188" y="3459163"/>
          <p14:tracePt t="68573" x="10636250" y="3459163"/>
          <p14:tracePt t="68669" x="10629900" y="3459163"/>
          <p14:tracePt t="68678" x="10621963" y="3459163"/>
          <p14:tracePt t="68685" x="10614025" y="3459163"/>
          <p14:tracePt t="68694" x="10598150" y="3459163"/>
          <p14:tracePt t="68710" x="10575925" y="3459163"/>
          <p14:tracePt t="68726" x="10567988" y="3459163"/>
          <p14:tracePt t="68740" x="10553700" y="3459163"/>
          <p14:tracePt t="68742" x="10545763" y="3459163"/>
          <p14:tracePt t="68757" x="10515600" y="3467100"/>
          <p14:tracePt t="68773" x="10491788" y="3475038"/>
          <p14:tracePt t="68790" x="10469563" y="3482975"/>
          <p14:tracePt t="68806" x="10453688" y="3497263"/>
          <p14:tracePt t="68824" x="10445750" y="3505200"/>
          <p14:tracePt t="68840" x="10431463" y="3513138"/>
          <p14:tracePt t="68856" x="10431463" y="3521075"/>
          <p14:tracePt t="68874" x="10423525" y="3521075"/>
          <p14:tracePt t="68890" x="10415588" y="3527425"/>
          <p14:tracePt t="68907" x="10407650" y="3535363"/>
          <p14:tracePt t="68924" x="10401300" y="3551238"/>
          <p14:tracePt t="68941" x="10393363" y="3565525"/>
          <p14:tracePt t="68957" x="10385425" y="3581400"/>
          <p14:tracePt t="68973" x="10377488" y="3603625"/>
          <p14:tracePt t="68990" x="10377488" y="3611563"/>
          <p14:tracePt t="69006" x="10369550" y="3635375"/>
          <p14:tracePt t="69023" x="10363200" y="3657600"/>
          <p14:tracePt t="69057" x="10363200" y="3665538"/>
          <p14:tracePt t="69073" x="10363200" y="3679825"/>
          <p14:tracePt t="69107" x="10363200" y="3695700"/>
          <p14:tracePt t="69123" x="10363200" y="3711575"/>
          <p14:tracePt t="69142" x="10363200" y="3749675"/>
          <p14:tracePt t="69157" x="10363200" y="3756025"/>
          <p14:tracePt t="69173" x="10363200" y="3802063"/>
          <p14:tracePt t="69190" x="10369550" y="3832225"/>
          <p14:tracePt t="69206" x="10377488" y="3848100"/>
          <p14:tracePt t="69223" x="10385425" y="3870325"/>
          <p14:tracePt t="69240" x="10401300" y="3894138"/>
          <p14:tracePt t="69257" x="10407650" y="3924300"/>
          <p14:tracePt t="69273" x="10415588" y="3962400"/>
          <p14:tracePt t="69290" x="10423525" y="3984625"/>
          <p14:tracePt t="69307" x="10445750" y="4030663"/>
          <p14:tracePt t="69310" x="10453688" y="4038600"/>
          <p14:tracePt t="69324" x="10461625" y="4054475"/>
          <p14:tracePt t="69341" x="10469563" y="4092575"/>
          <p14:tracePt t="69358" x="10491788" y="4114800"/>
          <p14:tracePt t="69373" x="10491788" y="4144963"/>
          <p14:tracePt t="69390" x="10499725" y="4160838"/>
          <p14:tracePt t="69407" x="10521950" y="4191000"/>
          <p14:tracePt t="69424" x="10529888" y="4206875"/>
          <p14:tracePt t="69440" x="10537825" y="4221163"/>
          <p14:tracePt t="69457" x="10553700" y="4237038"/>
          <p14:tracePt t="69474" x="10567988" y="4251325"/>
          <p14:tracePt t="69490" x="10591800" y="4283075"/>
          <p14:tracePt t="69507" x="10598150" y="4297363"/>
          <p14:tracePt t="69524" x="10614025" y="4313238"/>
          <p14:tracePt t="69540" x="10621963" y="4327525"/>
          <p14:tracePt t="69565" x="10629900" y="4335463"/>
          <p14:tracePt t="69589" x="10629900" y="4343400"/>
          <p14:tracePt t="69597" x="10629900" y="4351338"/>
          <p14:tracePt t="69613" x="10629900" y="4365625"/>
          <p14:tracePt t="69629" x="10644188" y="4373563"/>
          <p14:tracePt t="69645" x="10652125" y="4373563"/>
          <p14:tracePt t="69657" x="10674350" y="4381500"/>
          <p14:tracePt t="69673" x="10690225" y="4381500"/>
          <p14:tracePt t="69690" x="10720388" y="4381500"/>
          <p14:tracePt t="69707" x="10750550" y="4381500"/>
          <p14:tracePt t="69708" x="10782300" y="4381500"/>
          <p14:tracePt t="69723" x="10796588" y="4373563"/>
          <p14:tracePt t="69740" x="10850563" y="4365625"/>
          <p14:tracePt t="69757" x="10918825" y="4321175"/>
          <p14:tracePt t="69773" x="10964863" y="4297363"/>
          <p14:tracePt t="69790" x="11010900" y="4267200"/>
          <p14:tracePt t="69807" x="11017250" y="4251325"/>
          <p14:tracePt t="69823" x="11041063" y="4229100"/>
          <p14:tracePt t="69840" x="11055350" y="4206875"/>
          <p14:tracePt t="69857" x="11063288" y="4191000"/>
          <p14:tracePt t="69874" x="11071225" y="4168775"/>
          <p14:tracePt t="69890" x="11093450" y="4098925"/>
          <p14:tracePt t="69907" x="11125200" y="4038600"/>
          <p14:tracePt t="69909" x="11139488" y="4016375"/>
          <p14:tracePt t="69924" x="11147425" y="3992563"/>
          <p14:tracePt t="69941" x="11163300" y="3924300"/>
          <p14:tracePt t="69957" x="11163300" y="3902075"/>
          <p14:tracePt t="69973" x="11163300" y="3870325"/>
          <p14:tracePt t="69990" x="11163300" y="3863975"/>
          <p14:tracePt t="70006" x="11163300" y="3832225"/>
          <p14:tracePt t="70024" x="11163300" y="3810000"/>
          <p14:tracePt t="70040" x="11147425" y="3779838"/>
          <p14:tracePt t="70057" x="11125200" y="3733800"/>
          <p14:tracePt t="70074" x="11079163" y="3679825"/>
          <p14:tracePt t="70077" x="11079163" y="3665538"/>
          <p14:tracePt t="70090" x="11055350" y="3641725"/>
          <p14:tracePt t="70107" x="11017250" y="3603625"/>
          <p14:tracePt t="70109" x="11017250" y="3597275"/>
          <p14:tracePt t="70124" x="10995025" y="3573463"/>
          <p14:tracePt t="70141" x="10964863" y="3543300"/>
          <p14:tracePt t="70157" x="10948988" y="3535363"/>
          <p14:tracePt t="70173" x="10941050" y="3535363"/>
          <p14:tracePt t="70190" x="10926763" y="3521075"/>
          <p14:tracePt t="70207" x="10918825" y="3521075"/>
          <p14:tracePt t="70224" x="10910888" y="3505200"/>
          <p14:tracePt t="70240" x="10896600" y="3497263"/>
          <p14:tracePt t="70273" x="10880725" y="3489325"/>
          <p14:tracePt t="70290" x="10850563" y="3467100"/>
          <p14:tracePt t="70293" x="10826750" y="3467100"/>
          <p14:tracePt t="70324" x="10796588" y="3459163"/>
          <p14:tracePt t="70326" x="10788650" y="3459163"/>
          <p14:tracePt t="70340" x="10766425" y="3459163"/>
          <p14:tracePt t="70357" x="10744200" y="3459163"/>
          <p14:tracePt t="70373" x="10736263" y="3459163"/>
          <p14:tracePt t="70390" x="10720388" y="3459163"/>
          <p14:tracePt t="70437" x="10712450" y="3459163"/>
          <p14:tracePt t="70461" x="10698163" y="3459163"/>
          <p14:tracePt t="70478" x="10660063" y="3459163"/>
          <p14:tracePt t="70485" x="10636250" y="3459163"/>
          <p14:tracePt t="70493" x="10614025" y="3467100"/>
          <p14:tracePt t="70507" x="10598150" y="3467100"/>
          <p14:tracePt t="70524" x="10575925" y="3482975"/>
          <p14:tracePt t="70526" x="10560050" y="3482975"/>
          <p14:tracePt t="70540" x="10545763" y="3497263"/>
          <p14:tracePt t="70557" x="10529888" y="3497263"/>
          <p14:tracePt t="70597" x="10521950" y="3505200"/>
          <p14:tracePt t="70613" x="10515600" y="3505200"/>
          <p14:tracePt t="70621" x="10507663" y="3513138"/>
          <p14:tracePt t="70629" x="10499725" y="3521075"/>
          <p14:tracePt t="70646" x="10483850" y="3521075"/>
          <p14:tracePt t="70657" x="10483850" y="3527425"/>
          <p14:tracePt t="70674" x="10477500" y="3543300"/>
          <p14:tracePt t="70707" x="10469563" y="3559175"/>
          <p14:tracePt t="70723" x="10461625" y="3565525"/>
          <p14:tracePt t="70741" x="10453688" y="3589338"/>
          <p14:tracePt t="70757" x="10431463" y="3611563"/>
          <p14:tracePt t="70773" x="10415588" y="3649663"/>
          <p14:tracePt t="70790" x="10401300" y="3679825"/>
          <p14:tracePt t="70807" x="10385425" y="3725863"/>
          <p14:tracePt t="70824" x="10385425" y="3763963"/>
          <p14:tracePt t="70840" x="10385425" y="3794125"/>
          <p14:tracePt t="70857" x="10385425" y="3817938"/>
          <p14:tracePt t="70874" x="10385425" y="3840163"/>
          <p14:tracePt t="70890" x="10385425" y="3863975"/>
          <p14:tracePt t="70907" x="10385425" y="3870325"/>
          <p14:tracePt t="70924" x="10385425" y="3908425"/>
          <p14:tracePt t="70941" x="10385425" y="3932238"/>
          <p14:tracePt t="70957" x="10385425" y="3946525"/>
          <p14:tracePt t="70973" x="10385425" y="3970338"/>
          <p14:tracePt t="70990" x="10393363" y="3984625"/>
          <p14:tracePt t="71007" x="10393363" y="3992563"/>
          <p14:tracePt t="71109" x="10393363" y="4008438"/>
          <p14:tracePt t="71174" x="0" y="0"/>
        </p14:tracePtLst>
        <p14:tracePtLst>
          <p14:tracePt t="82958" x="10529888" y="4152900"/>
          <p14:tracePt t="83061" x="10537825" y="4160838"/>
          <p14:tracePt t="83069" x="10560050" y="4175125"/>
          <p14:tracePt t="83077" x="10583863" y="4175125"/>
          <p14:tracePt t="83091" x="10614025" y="4183063"/>
          <p14:tracePt t="83108" x="10690225" y="4213225"/>
          <p14:tracePt t="83125" x="10728325" y="4213225"/>
          <p14:tracePt t="83142" x="10750550" y="4213225"/>
          <p14:tracePt t="83158" x="10788650" y="4213225"/>
          <p14:tracePt t="83175" x="10834688" y="4213225"/>
          <p14:tracePt t="83191" x="10880725" y="4191000"/>
          <p14:tracePt t="83208" x="10926763" y="4168775"/>
          <p14:tracePt t="83225" x="10964863" y="4137025"/>
          <p14:tracePt t="83242" x="10995025" y="4114800"/>
          <p14:tracePt t="83258" x="11041063" y="4060825"/>
          <p14:tracePt t="83275" x="11063288" y="4038600"/>
          <p14:tracePt t="83291" x="11125200" y="3970338"/>
          <p14:tracePt t="83293" x="11131550" y="3946525"/>
          <p14:tracePt t="83308" x="11155363" y="3908425"/>
          <p14:tracePt t="83325" x="11163300" y="3878263"/>
          <p14:tracePt t="83342" x="11163300" y="3848100"/>
          <p14:tracePt t="83358" x="11163300" y="3832225"/>
          <p14:tracePt t="83375" x="11163300" y="3794125"/>
          <p14:tracePt t="83391" x="11163300" y="3771900"/>
          <p14:tracePt t="83408" x="11155363" y="3725863"/>
          <p14:tracePt t="83425" x="11131550" y="3695700"/>
          <p14:tracePt t="83442" x="11117263" y="3657600"/>
          <p14:tracePt t="83458" x="11093450" y="3627438"/>
          <p14:tracePt t="83475" x="11087100" y="3611563"/>
          <p14:tracePt t="83477" x="11079163" y="3603625"/>
          <p14:tracePt t="83501" x="11071225" y="3597275"/>
          <p14:tracePt t="83517" x="11063288" y="3589338"/>
          <p14:tracePt t="83533" x="11055350" y="3589338"/>
          <p14:tracePt t="83542" x="11041063" y="3589338"/>
          <p14:tracePt t="83558" x="11033125" y="3581400"/>
          <p14:tracePt t="83575" x="10948988" y="3551238"/>
          <p14:tracePt t="83592" x="10888663" y="3527425"/>
          <p14:tracePt t="83609" x="10858500" y="3513138"/>
          <p14:tracePt t="83626" x="10834688" y="3513138"/>
          <p14:tracePt t="83642" x="10820400" y="3513138"/>
          <p14:tracePt t="83658" x="10804525" y="3513138"/>
          <p14:tracePt t="83675" x="10758488" y="3513138"/>
          <p14:tracePt t="83677" x="10736263" y="3513138"/>
          <p14:tracePt t="83695" x="10668000" y="3513138"/>
          <p14:tracePt t="83708" x="10629900" y="3513138"/>
          <p14:tracePt t="83726" x="10598150" y="3513138"/>
          <p14:tracePt t="83741" x="10567988" y="3521075"/>
          <p14:tracePt t="83758" x="10515600" y="3521075"/>
          <p14:tracePt t="83775" x="10477500" y="3527425"/>
          <p14:tracePt t="83792" x="10445750" y="3535363"/>
          <p14:tracePt t="83808" x="10423525" y="3543300"/>
          <p14:tracePt t="83826" x="10401300" y="3551238"/>
          <p14:tracePt t="83842" x="10339388" y="3589338"/>
          <p14:tracePt t="83858" x="10287000" y="3603625"/>
          <p14:tracePt t="83860" x="10263188" y="3619500"/>
          <p14:tracePt t="83875" x="10240963" y="3627438"/>
          <p14:tracePt t="83878" x="10217150" y="3649663"/>
          <p14:tracePt t="83892" x="10202863" y="3665538"/>
          <p14:tracePt t="83909" x="10179050" y="3687763"/>
          <p14:tracePt t="83925" x="10156825" y="3711575"/>
          <p14:tracePt t="83941" x="10148888" y="3733800"/>
          <p14:tracePt t="83958" x="10148888" y="3787775"/>
          <p14:tracePt t="83975" x="10148888" y="3817938"/>
          <p14:tracePt t="83992" x="10148888" y="3856038"/>
          <p14:tracePt t="84008" x="10156825" y="3894138"/>
          <p14:tracePt t="84025" x="10179050" y="3940175"/>
          <p14:tracePt t="84042" x="10210800" y="3970338"/>
          <p14:tracePt t="84058" x="10255250" y="4000500"/>
          <p14:tracePt t="84075" x="10301288" y="4030663"/>
          <p14:tracePt t="84092" x="10355263" y="4068763"/>
          <p14:tracePt t="84093" x="10393363" y="4092575"/>
          <p14:tracePt t="84109" x="10461625" y="4122738"/>
          <p14:tracePt t="84125" x="10483850" y="4152900"/>
          <p14:tracePt t="84141" x="10521950" y="4168775"/>
          <p14:tracePt t="84158" x="10537825" y="4168775"/>
          <p14:tracePt t="84286" x="10545763" y="4168775"/>
          <p14:tracePt t="84309" x="10553700" y="4183063"/>
          <p14:tracePt t="84342" x="10560050" y="4183063"/>
          <p14:tracePt t="84366" x="0" y="0"/>
        </p14:tracePtLst>
        <p14:tracePtLst>
          <p14:tracePt t="87671" x="1905000" y="3314700"/>
          <p14:tracePt t="87677" x="1912938" y="3298825"/>
          <p14:tracePt t="87686" x="1920875" y="3276600"/>
          <p14:tracePt t="87693" x="1927225" y="3254375"/>
          <p14:tracePt t="87709" x="1935163" y="3216275"/>
          <p14:tracePt t="87725" x="1951038" y="3178175"/>
          <p14:tracePt t="87743" x="1958975" y="3146425"/>
          <p14:tracePt t="87759" x="1958975" y="3132138"/>
          <p14:tracePt t="87775" x="1958975" y="3124200"/>
          <p14:tracePt t="87958" x="1958975" y="3116263"/>
          <p14:tracePt t="87965" x="1943100" y="3108325"/>
          <p14:tracePt t="87975" x="1920875" y="3108325"/>
          <p14:tracePt t="87992" x="1889125" y="3108325"/>
          <p14:tracePt t="88009" x="1844675" y="3108325"/>
          <p14:tracePt t="88026" x="1836738" y="3108325"/>
          <p14:tracePt t="88043" x="1782763" y="3108325"/>
          <p14:tracePt t="88045" x="1774825" y="3108325"/>
          <p14:tracePt t="88059" x="1768475" y="3108325"/>
          <p14:tracePt t="88076" x="1744663" y="3108325"/>
          <p14:tracePt t="88092" x="1730375" y="3116263"/>
          <p14:tracePt t="88134" x="1714500" y="3124200"/>
          <p14:tracePt t="88149" x="1706563" y="3124200"/>
          <p14:tracePt t="88174" x="1698625" y="3132138"/>
          <p14:tracePt t="88183" x="1692275" y="3140075"/>
          <p14:tracePt t="88205" x="1684338" y="3140075"/>
          <p14:tracePt t="88222" x="1676400" y="3146425"/>
          <p14:tracePt t="88237" x="1668463" y="3146425"/>
          <p14:tracePt t="88254" x="1660525" y="3154363"/>
          <p14:tracePt t="88269" x="1654175" y="3162300"/>
          <p14:tracePt t="88285" x="1646238" y="3162300"/>
          <p14:tracePt t="88293" x="1638300" y="3162300"/>
          <p14:tracePt t="88309" x="1630363" y="3170238"/>
          <p14:tracePt t="88326" x="1622425" y="3178175"/>
          <p14:tracePt t="88342" x="1616075" y="3178175"/>
          <p14:tracePt t="88359" x="1608138" y="3178175"/>
          <p14:tracePt t="88375" x="1584325" y="3192463"/>
          <p14:tracePt t="88392" x="1577975" y="3192463"/>
          <p14:tracePt t="88409" x="1546225" y="3192463"/>
          <p14:tracePt t="88426" x="1539875" y="3192463"/>
          <p14:tracePt t="88442" x="1524000" y="3200400"/>
          <p14:tracePt t="88459" x="1516063" y="3200400"/>
          <p14:tracePt t="88476" x="1501775" y="3200400"/>
          <p14:tracePt t="88493" x="1501775" y="3208338"/>
          <p14:tracePt t="88509" x="1485900" y="3216275"/>
          <p14:tracePt t="88542" x="1470025" y="3216275"/>
          <p14:tracePt t="88559" x="1463675" y="3216275"/>
          <p14:tracePt t="88576" x="1439863" y="3222625"/>
          <p14:tracePt t="88592" x="1431925" y="3230563"/>
          <p14:tracePt t="88609" x="1417638" y="3238500"/>
          <p14:tracePt t="88626" x="1417638" y="3246438"/>
          <p14:tracePt t="88642" x="1409700" y="3246438"/>
          <p14:tracePt t="88685" x="1409700" y="3254375"/>
          <p14:tracePt t="88693" x="1393825" y="3254375"/>
          <p14:tracePt t="88710" x="1379538" y="3260725"/>
          <p14:tracePt t="88726" x="1371600" y="3268663"/>
          <p14:tracePt t="88733" x="1363663" y="3276600"/>
          <p14:tracePt t="88742" x="1355725" y="3284538"/>
          <p14:tracePt t="88759" x="1349375" y="3314700"/>
          <p14:tracePt t="88775" x="1341438" y="3336925"/>
          <p14:tracePt t="88792" x="1333500" y="3368675"/>
          <p14:tracePt t="88809" x="1333500" y="3390900"/>
          <p14:tracePt t="88825" x="1325563" y="3413125"/>
          <p14:tracePt t="88842" x="1325563" y="3421063"/>
          <p14:tracePt t="88859" x="1325563" y="3436938"/>
          <p14:tracePt t="88875" x="1325563" y="3444875"/>
          <p14:tracePt t="88893" x="1325563" y="3459163"/>
          <p14:tracePt t="88909" x="1341438" y="3467100"/>
          <p14:tracePt t="88926" x="1349375" y="3475038"/>
          <p14:tracePt t="88942" x="1355725" y="3489325"/>
          <p14:tracePt t="88959" x="1363663" y="3497263"/>
          <p14:tracePt t="88976" x="1371600" y="3497263"/>
          <p14:tracePt t="88992" x="1387475" y="3513138"/>
          <p14:tracePt t="89009" x="1401763" y="3535363"/>
          <p14:tracePt t="89026" x="1431925" y="3543300"/>
          <p14:tracePt t="89042" x="1485900" y="3543300"/>
          <p14:tracePt t="89044" x="1516063" y="3551238"/>
          <p14:tracePt t="89059" x="1546225" y="3551238"/>
          <p14:tracePt t="89076" x="1668463" y="3551238"/>
          <p14:tracePt t="89092" x="1744663" y="3551238"/>
          <p14:tracePt t="89109" x="1828800" y="3551238"/>
          <p14:tracePt t="89125" x="1912938" y="3565525"/>
          <p14:tracePt t="89142" x="1943100" y="3565525"/>
          <p14:tracePt t="89159" x="1989138" y="3565525"/>
          <p14:tracePt t="89176" x="2027238" y="3565525"/>
          <p14:tracePt t="89192" x="2049463" y="3565525"/>
          <p14:tracePt t="89209" x="2095500" y="3551238"/>
          <p14:tracePt t="89226" x="2125663" y="3543300"/>
          <p14:tracePt t="89242" x="2163763" y="3535363"/>
          <p14:tracePt t="89245" x="2171700" y="3527425"/>
          <p14:tracePt t="89259" x="2201863" y="3527425"/>
          <p14:tracePt t="89276" x="2255838" y="3527425"/>
          <p14:tracePt t="89278" x="2270125" y="3527425"/>
          <p14:tracePt t="89293" x="2308225" y="3513138"/>
          <p14:tracePt t="89309" x="2324100" y="3513138"/>
          <p14:tracePt t="89325" x="2332038" y="3513138"/>
          <p14:tracePt t="89342" x="2362200" y="3513138"/>
          <p14:tracePt t="89359" x="2370138" y="3505200"/>
          <p14:tracePt t="89376" x="2400300" y="3505200"/>
          <p14:tracePt t="89392" x="2460625" y="3497263"/>
          <p14:tracePt t="89409" x="2530475" y="3489325"/>
          <p14:tracePt t="89426" x="2544763" y="3482975"/>
          <p14:tracePt t="89442" x="2560638" y="3482975"/>
          <p14:tracePt t="89535" x="0" y="0"/>
        </p14:tracePtLst>
        <p14:tracePtLst>
          <p14:tracePt t="90829" x="4046538" y="3513138"/>
          <p14:tracePt t="91029" x="4060825" y="3513138"/>
          <p14:tracePt t="91037" x="4106863" y="3513138"/>
          <p14:tracePt t="91046" x="4175125" y="3513138"/>
          <p14:tracePt t="91060" x="4243388" y="3513138"/>
          <p14:tracePt t="91077" x="4395788" y="3513138"/>
          <p14:tracePt t="91093" x="4471988" y="3513138"/>
          <p14:tracePt t="91109" x="4525963" y="3513138"/>
          <p14:tracePt t="91125" x="4548188" y="3513138"/>
          <p14:tracePt t="91189" x="4556125" y="3513138"/>
          <p14:tracePt t="91197" x="4564063" y="3513138"/>
          <p14:tracePt t="91209" x="4572000" y="3513138"/>
          <p14:tracePt t="91226" x="4610100" y="3513138"/>
          <p14:tracePt t="91243" x="4648200" y="3513138"/>
          <p14:tracePt t="91259" x="4686300" y="3513138"/>
          <p14:tracePt t="91261" x="4694238" y="3497263"/>
          <p14:tracePt t="91278" x="4708525" y="3497263"/>
          <p14:tracePt t="91293" x="4724400" y="3497263"/>
          <p14:tracePt t="91309" x="4732338" y="3497263"/>
          <p14:tracePt t="91341" x="4746625" y="3497263"/>
          <p14:tracePt t="91349" x="4754563" y="3497263"/>
          <p14:tracePt t="91359" x="4770438" y="3497263"/>
          <p14:tracePt t="91377" x="4822825" y="3497263"/>
          <p14:tracePt t="91393" x="4899025" y="3497263"/>
          <p14:tracePt t="91409" x="4937125" y="3497263"/>
          <p14:tracePt t="91426" x="4953000" y="3497263"/>
          <p14:tracePt t="91442" x="4960938" y="3497263"/>
          <p14:tracePt t="91509" x="4975225" y="3497263"/>
          <p14:tracePt t="91525" x="4991100" y="3497263"/>
          <p14:tracePt t="91533" x="4999038" y="3497263"/>
          <p14:tracePt t="91542" x="5005388" y="3497263"/>
          <p14:tracePt t="91559" x="5037138" y="3497263"/>
          <p14:tracePt t="91576" x="5059363" y="3497263"/>
          <p14:tracePt t="91593" x="5081588" y="3497263"/>
          <p14:tracePt t="91621" x="5089525" y="3497263"/>
          <p14:tracePt t="91637" x="5097463" y="3497263"/>
          <p14:tracePt t="91662" x="5105400" y="3497263"/>
          <p14:tracePt t="91678" x="5119688" y="3497263"/>
          <p14:tracePt t="91693" x="5157788" y="3497263"/>
          <p14:tracePt t="91701" x="5189538" y="3497263"/>
          <p14:tracePt t="91710" x="5211763" y="3497263"/>
          <p14:tracePt t="91726" x="5257800" y="3497263"/>
          <p14:tracePt t="91743" x="5265738" y="3489325"/>
          <p14:tracePt t="92085" x="5272088" y="3489325"/>
          <p14:tracePt t="92110" x="5295900" y="3482975"/>
          <p14:tracePt t="92117" x="5295900" y="3475038"/>
          <p14:tracePt t="92126" x="5303838" y="3467100"/>
          <p14:tracePt t="92142" x="5310188" y="3421063"/>
          <p14:tracePt t="92159" x="5310188" y="3406775"/>
          <p14:tracePt t="92176" x="5334000" y="3330575"/>
          <p14:tracePt t="92193" x="5334000" y="3276600"/>
          <p14:tracePt t="92209" x="5341938" y="3222625"/>
          <p14:tracePt t="92212" x="5341938" y="3208338"/>
          <p14:tracePt t="92226" x="5341938" y="3200400"/>
          <p14:tracePt t="92243" x="5341938" y="3178175"/>
          <p14:tracePt t="92246" x="5341938" y="3170238"/>
          <p14:tracePt t="92259" x="5341938" y="3154363"/>
          <p14:tracePt t="92276" x="5341938" y="3132138"/>
          <p14:tracePt t="92294" x="5341938" y="3108325"/>
          <p14:tracePt t="92309" x="5334000" y="3070225"/>
          <p14:tracePt t="92326" x="5326063" y="3048000"/>
          <p14:tracePt t="92343" x="5326063" y="3017838"/>
          <p14:tracePt t="92359" x="5318125" y="2994025"/>
          <p14:tracePt t="92376" x="5310188" y="2987675"/>
          <p14:tracePt t="92393" x="5303838" y="2971800"/>
          <p14:tracePt t="92413" x="5303838" y="2963863"/>
          <p14:tracePt t="92461" x="5303838" y="2955925"/>
          <p14:tracePt t="92477" x="5295900" y="2949575"/>
          <p14:tracePt t="92485" x="5287963" y="2949575"/>
          <p14:tracePt t="92502" x="5272088" y="2949575"/>
          <p14:tracePt t="92510" x="5241925" y="2949575"/>
          <p14:tracePt t="92526" x="5143500" y="2949575"/>
          <p14:tracePt t="92542" x="5013325" y="2949575"/>
          <p14:tracePt t="92559" x="4906963" y="2949575"/>
          <p14:tracePt t="92576" x="4852988" y="2949575"/>
          <p14:tracePt t="92592" x="4808538" y="2955925"/>
          <p14:tracePt t="92609" x="4770438" y="2963863"/>
          <p14:tracePt t="92626" x="4732338" y="2979738"/>
          <p14:tracePt t="92643" x="4694238" y="2994025"/>
          <p14:tracePt t="92646" x="4686300" y="2994025"/>
          <p14:tracePt t="92659" x="4656138" y="2994025"/>
          <p14:tracePt t="92676" x="4586288" y="3001963"/>
          <p14:tracePt t="92693" x="4533900" y="3017838"/>
          <p14:tracePt t="92709" x="4510088" y="3017838"/>
          <p14:tracePt t="92726" x="4479925" y="3032125"/>
          <p14:tracePt t="92743" x="4449763" y="3040063"/>
          <p14:tracePt t="92759" x="4441825" y="3040063"/>
          <p14:tracePt t="92974" x="0" y="0"/>
        </p14:tracePtLst>
        <p14:tracePtLst>
          <p14:tracePt t="95846" x="2263775" y="4076700"/>
          <p14:tracePt t="96014" x="2278063" y="4076700"/>
          <p14:tracePt t="96021" x="2286000" y="4076700"/>
          <p14:tracePt t="96029" x="2308225" y="4076700"/>
          <p14:tracePt t="96043" x="2339975" y="4076700"/>
          <p14:tracePt t="96060" x="2460625" y="4076700"/>
          <p14:tracePt t="96076" x="2651125" y="4076700"/>
          <p14:tracePt t="96093" x="2682875" y="4076700"/>
          <p14:tracePt t="96462" x="0" y="0"/>
        </p14:tracePtLst>
        <p14:tracePtLst>
          <p14:tracePt t="97263" x="4738688" y="4030663"/>
          <p14:tracePt t="97335" x="4746625" y="4030663"/>
          <p14:tracePt t="97374" x="4754563" y="4030663"/>
          <p14:tracePt t="97389" x="4762500" y="4022725"/>
          <p14:tracePt t="97397" x="4770438" y="4022725"/>
          <p14:tracePt t="97410" x="4784725" y="4022725"/>
          <p14:tracePt t="97427" x="4822825" y="4016375"/>
          <p14:tracePt t="97443" x="4868863" y="4016375"/>
          <p14:tracePt t="97445" x="4899025" y="4016375"/>
          <p14:tracePt t="97460" x="4922838" y="4016375"/>
          <p14:tracePt t="97476" x="4967288" y="4016375"/>
          <p14:tracePt t="97493" x="4983163" y="4016375"/>
          <p14:tracePt t="97541" x="4991100" y="4016375"/>
          <p14:tracePt t="97550" x="4999038" y="4016375"/>
          <p14:tracePt t="97560" x="5005388" y="4016375"/>
          <p14:tracePt t="97576" x="5021263" y="4016375"/>
          <p14:tracePt t="97593" x="5043488" y="4016375"/>
          <p14:tracePt t="97610" x="5051425" y="4016375"/>
          <p14:tracePt t="97613" x="5067300" y="4016375"/>
          <p14:tracePt t="97626" x="5081588" y="4016375"/>
          <p14:tracePt t="97643" x="5089525" y="4022725"/>
          <p14:tracePt t="97645" x="5097463" y="4022725"/>
          <p14:tracePt t="97660" x="5105400" y="4030663"/>
          <p14:tracePt t="97676" x="5127625" y="4030663"/>
          <p14:tracePt t="97693" x="5181600" y="4046538"/>
          <p14:tracePt t="97709" x="5219700" y="4046538"/>
          <p14:tracePt t="97726" x="5249863" y="4046538"/>
          <p14:tracePt t="97743" x="5295900" y="4046538"/>
          <p14:tracePt t="97760" x="5326063" y="4046538"/>
          <p14:tracePt t="97776" x="5356225" y="4046538"/>
          <p14:tracePt t="97793" x="5380038" y="4046538"/>
          <p14:tracePt t="97796" x="5386388" y="4046538"/>
          <p14:tracePt t="97826" x="5394325" y="4054475"/>
          <p14:tracePt t="97845" x="5410200" y="4054475"/>
          <p14:tracePt t="97860" x="5462588" y="4054475"/>
          <p14:tracePt t="97877" x="5554663" y="4060825"/>
          <p14:tracePt t="97893" x="5638800" y="4068763"/>
          <p14:tracePt t="97910" x="5737225" y="4084638"/>
          <p14:tracePt t="97926" x="5783263" y="4092575"/>
          <p14:tracePt t="97943" x="5805488" y="4092575"/>
          <p14:tracePt t="97960" x="5813425" y="4092575"/>
          <p14:tracePt t="97976" x="5821363" y="4098925"/>
          <p14:tracePt t="97997" x="5829300" y="4106863"/>
          <p14:tracePt t="98010" x="5843588" y="4106863"/>
          <p14:tracePt t="98026" x="5889625" y="4106863"/>
          <p14:tracePt t="98029" x="5919788" y="4106863"/>
          <p14:tracePt t="98043" x="5957888" y="4106863"/>
          <p14:tracePt t="98060" x="6019800" y="4106863"/>
          <p14:tracePt t="98061" x="6042025" y="4106863"/>
          <p14:tracePt t="98077" x="6096000" y="4106863"/>
          <p14:tracePt t="98093" x="6103938" y="4106863"/>
          <p14:tracePt t="98096" x="0" y="0"/>
        </p14:tracePtLst>
        <p14:tracePtLst>
          <p14:tracePt t="101815" x="2141538" y="2073275"/>
          <p14:tracePt t="101869" x="2149475" y="2073275"/>
          <p14:tracePt t="101877" x="2155825" y="2073275"/>
          <p14:tracePt t="101893" x="2163763" y="2073275"/>
          <p14:tracePt t="101901" x="2171700" y="2073275"/>
          <p14:tracePt t="101910" x="2179638" y="2073275"/>
          <p14:tracePt t="101927" x="2187575" y="2073275"/>
          <p14:tracePt t="101944" x="2278063" y="2073275"/>
          <p14:tracePt t="101960" x="2378075" y="2073275"/>
          <p14:tracePt t="101977" x="2484438" y="2073275"/>
          <p14:tracePt t="101994" x="2598738" y="2073275"/>
          <p14:tracePt t="102010" x="2705100" y="2073275"/>
          <p14:tracePt t="102027" x="2743200" y="2073275"/>
          <p14:tracePt t="102030" x="2773363" y="2073275"/>
          <p14:tracePt t="102045" x="2797175" y="2073275"/>
          <p14:tracePt t="102062" x="2857500" y="2073275"/>
          <p14:tracePt t="102077" x="2941638" y="2073275"/>
          <p14:tracePt t="102093" x="3094038" y="2073275"/>
          <p14:tracePt t="102110" x="3284538" y="2073275"/>
          <p14:tracePt t="102127" x="3467100" y="2073275"/>
          <p14:tracePt t="102145" x="3581400" y="2073275"/>
          <p14:tracePt t="102160" x="3649663" y="2073275"/>
          <p14:tracePt t="102177" x="3679825" y="2073275"/>
          <p14:tracePt t="102194" x="3687763" y="2073275"/>
          <p14:tracePt t="102214" x="3695700" y="2073275"/>
          <p14:tracePt t="102227" x="3703638" y="2073275"/>
          <p14:tracePt t="102244" x="3763963" y="2073275"/>
          <p14:tracePt t="102246" x="3794125" y="2073275"/>
          <p14:tracePt t="102261" x="3886200" y="2073275"/>
          <p14:tracePt t="102277" x="4008438" y="2057400"/>
          <p14:tracePt t="102293" x="4144963" y="2057400"/>
          <p14:tracePt t="102310" x="4275138" y="2057400"/>
          <p14:tracePt t="102327" x="4313238" y="2057400"/>
          <p14:tracePt t="102344" x="4419600" y="2057400"/>
          <p14:tracePt t="102361" x="4441825" y="2057400"/>
          <p14:tracePt t="102377" x="4457700" y="2057400"/>
          <p14:tracePt t="102394" x="4503738" y="2057400"/>
          <p14:tracePt t="102410" x="4610100" y="2057400"/>
          <p14:tracePt t="102413" x="4678363" y="2057400"/>
          <p14:tracePt t="102427" x="4754563" y="2057400"/>
          <p14:tracePt t="102444" x="4975225" y="2057400"/>
          <p14:tracePt t="102461" x="5075238" y="2057400"/>
          <p14:tracePt t="102477" x="5119688" y="2057400"/>
          <p14:tracePt t="102493" x="5127625" y="2057400"/>
          <p14:tracePt t="102510" x="5135563" y="2057400"/>
          <p14:tracePt t="102541" x="5151438" y="2057400"/>
          <p14:tracePt t="102549" x="5189538" y="2057400"/>
          <p14:tracePt t="102560" x="5241925" y="2057400"/>
          <p14:tracePt t="102577" x="5386388" y="2057400"/>
          <p14:tracePt t="102593" x="5554663" y="2049463"/>
          <p14:tracePt t="102610" x="5722938" y="2049463"/>
          <p14:tracePt t="102627" x="5859463" y="2049463"/>
          <p14:tracePt t="102644" x="5919788" y="2049463"/>
          <p14:tracePt t="102646" x="5927725" y="2049463"/>
          <p14:tracePt t="102671" x="5943600" y="2049463"/>
          <p14:tracePt t="102693" x="5951538" y="2049463"/>
          <p14:tracePt t="102702" x="5981700" y="2049463"/>
          <p14:tracePt t="102710" x="6027738" y="2041525"/>
          <p14:tracePt t="102727" x="6148388" y="2035175"/>
          <p14:tracePt t="102744" x="6300788" y="2035175"/>
          <p14:tracePt t="102760" x="6453188" y="2035175"/>
          <p14:tracePt t="102777" x="6515100" y="2035175"/>
          <p14:tracePt t="102794" x="6651625" y="2035175"/>
          <p14:tracePt t="102811" x="6675438" y="2035175"/>
          <p14:tracePt t="102827" x="6681788" y="2035175"/>
          <p14:tracePt t="102853" x="6689725" y="2035175"/>
          <p14:tracePt t="102871" x="6705600" y="2035175"/>
          <p14:tracePt t="102877" x="6727825" y="2035175"/>
          <p14:tracePt t="102893" x="6781800" y="2035175"/>
          <p14:tracePt t="102910" x="6819900" y="2035175"/>
          <p14:tracePt t="102927" x="6858000" y="2035175"/>
          <p14:tracePt t="102944" x="6872288" y="2035175"/>
          <p14:tracePt t="102961" x="6888163" y="2035175"/>
          <p14:tracePt t="103053" x="6904038" y="2035175"/>
          <p14:tracePt t="103061" x="6918325" y="2035175"/>
          <p14:tracePt t="103070" x="6934200" y="2035175"/>
          <p14:tracePt t="103077" x="6942138" y="2035175"/>
          <p14:tracePt t="103093" x="6964363" y="2035175"/>
          <p14:tracePt t="103110" x="6972300" y="2035175"/>
          <p14:tracePt t="103181" x="6980238" y="2035175"/>
          <p14:tracePt t="103198" x="6986588" y="2035175"/>
          <p14:tracePt t="103205" x="6994525" y="2035175"/>
          <p14:tracePt t="103213" x="7010400" y="2035175"/>
          <p14:tracePt t="103229" x="7040563" y="2035175"/>
          <p14:tracePt t="103244" x="7048500" y="2035175"/>
          <p14:tracePt t="104197" x="0" y="0"/>
        </p14:tracePtLst>
        <p14:tracePtLst>
          <p14:tracePt t="106374" x="1287463" y="4762500"/>
          <p14:tracePt t="106517" x="1295400" y="4762500"/>
          <p14:tracePt t="106525" x="1303338" y="4762500"/>
          <p14:tracePt t="106533" x="1325563" y="4762500"/>
          <p14:tracePt t="106544" x="1363663" y="4762500"/>
          <p14:tracePt t="106562" x="1439863" y="4762500"/>
          <p14:tracePt t="106577" x="1516063" y="4762500"/>
          <p14:tracePt t="106594" x="1584325" y="4762500"/>
          <p14:tracePt t="106611" x="1638300" y="4762500"/>
          <p14:tracePt t="106612" x="1660525" y="4762500"/>
          <p14:tracePt t="106627" x="1684338" y="4762500"/>
          <p14:tracePt t="106645" x="1714500" y="4762500"/>
          <p14:tracePt t="106662" x="1736725" y="4762500"/>
          <p14:tracePt t="106677" x="1744663" y="4762500"/>
          <p14:tracePt t="106694" x="1752600" y="4762500"/>
          <p14:tracePt t="106711" x="1760538" y="4762500"/>
          <p14:tracePt t="106727" x="1768475" y="4762500"/>
          <p14:tracePt t="106744" x="1782763" y="4762500"/>
          <p14:tracePt t="108575" x="0" y="0"/>
        </p14:tracePtLst>
        <p14:tracePtLst>
          <p14:tracePt t="117407" x="3094038" y="1997075"/>
          <p14:tracePt t="117565" x="3100388" y="1997075"/>
          <p14:tracePt t="117574" x="3116263" y="1997075"/>
          <p14:tracePt t="117581" x="3132138" y="1997075"/>
          <p14:tracePt t="117595" x="3146425" y="1997075"/>
          <p14:tracePt t="117612" x="3192463" y="1997075"/>
          <p14:tracePt t="117613" x="3214688" y="1997075"/>
          <p14:tracePt t="117630" x="3252788" y="1997075"/>
          <p14:tracePt t="117645" x="3276600" y="1997075"/>
          <p14:tracePt t="117662" x="3290888" y="1997075"/>
          <p14:tracePt t="117678" x="3322638" y="1997075"/>
          <p14:tracePt t="117696" x="3367088" y="1997075"/>
          <p14:tracePt t="117712" x="3405188" y="1997075"/>
          <p14:tracePt t="117729" x="3429000" y="1997075"/>
          <p14:tracePt t="117746" x="3443288" y="1997075"/>
          <p14:tracePt t="117762" x="3459163" y="1997075"/>
          <p14:tracePt t="117822" x="3467100" y="1997075"/>
          <p14:tracePt t="117829" x="3481388" y="1997075"/>
          <p14:tracePt t="117846" x="3497263" y="1997075"/>
          <p14:tracePt t="117853" x="3505200" y="1997075"/>
          <p14:tracePt t="117869" x="3519488" y="2003425"/>
          <p14:tracePt t="118462" x="0" y="0"/>
        </p14:tracePtLst>
        <p14:tracePtLst>
          <p14:tracePt t="120038" x="3794125" y="4754563"/>
          <p14:tracePt t="120254" x="3802063" y="4754563"/>
          <p14:tracePt t="120293" x="3817938" y="4754563"/>
          <p14:tracePt t="120301" x="3832225" y="4770438"/>
          <p14:tracePt t="120317" x="3840163" y="4770438"/>
          <p14:tracePt t="120329" x="3848100" y="4770438"/>
          <p14:tracePt t="120345" x="3870325" y="4778375"/>
          <p14:tracePt t="120363" x="3894138" y="4778375"/>
          <p14:tracePt t="120379" x="3924300" y="4778375"/>
          <p14:tracePt t="120396" x="3954463" y="4778375"/>
          <p14:tracePt t="120414" x="3976688" y="4778375"/>
          <p14:tracePt t="120669" x="3984625" y="4778375"/>
          <p14:tracePt t="120677" x="4000500" y="4778375"/>
          <p14:tracePt t="120685" x="4014788" y="4778375"/>
          <p14:tracePt t="120695" x="4022725" y="4778375"/>
          <p14:tracePt t="120712" x="4038600" y="4778375"/>
          <p14:tracePt t="120729" x="4046538" y="4778375"/>
          <p14:tracePt t="120837" x="4052888" y="4778375"/>
          <p14:tracePt t="120847" x="4060825" y="4778375"/>
          <p14:tracePt t="120862" x="4076700" y="4778375"/>
          <p14:tracePt t="121622" x="4084638" y="4778375"/>
          <p14:tracePt t="121630" x="4098925" y="4778375"/>
          <p14:tracePt t="121637" x="4114800" y="4778375"/>
          <p14:tracePt t="121646" x="4137025" y="4778375"/>
          <p14:tracePt t="121662" x="4183063" y="4778375"/>
          <p14:tracePt t="121679" x="4221163" y="4778375"/>
          <p14:tracePt t="121696" x="4243388" y="4778375"/>
          <p14:tracePt t="121789" x="4251325" y="4778375"/>
          <p14:tracePt t="121797" x="4267200" y="4778375"/>
          <p14:tracePt t="121805" x="4281488" y="4778375"/>
          <p14:tracePt t="121814" x="4289425" y="4778375"/>
          <p14:tracePt t="121829" x="4319588" y="4778375"/>
          <p14:tracePt t="121846" x="4327525" y="4770438"/>
          <p14:tracePt t="121862" x="4343400" y="4770438"/>
          <p14:tracePt t="121965" x="4365625" y="4770438"/>
          <p14:tracePt t="121973" x="4389438" y="4762500"/>
          <p14:tracePt t="121981" x="4395788" y="4762500"/>
          <p14:tracePt t="121996" x="4411663" y="4762500"/>
          <p14:tracePt t="122013" x="4433888" y="4762500"/>
          <p14:tracePt t="122117" x="4441825" y="4762500"/>
          <p14:tracePt t="122125" x="4449763" y="4762500"/>
          <p14:tracePt t="122133" x="4457700" y="4762500"/>
          <p14:tracePt t="122146" x="4465638" y="4762500"/>
          <p14:tracePt t="122162" x="4487863" y="4762500"/>
          <p14:tracePt t="122179" x="4495800" y="4762500"/>
          <p14:tracePt t="122286" x="4503738" y="4762500"/>
          <p14:tracePt t="122301" x="4510088" y="4762500"/>
          <p14:tracePt t="122317" x="4518025" y="4762500"/>
          <p14:tracePt t="122333" x="4525963" y="4762500"/>
          <p14:tracePt t="122413" x="4533900" y="4762500"/>
          <p14:tracePt t="122445" x="4548188" y="4762500"/>
          <p14:tracePt t="122453" x="4556125" y="4762500"/>
          <p14:tracePt t="122462" x="4564063" y="4762500"/>
          <p14:tracePt t="122479" x="4572000" y="4762500"/>
          <p14:tracePt t="122496" x="4579938" y="4762500"/>
          <p14:tracePt t="122614" x="4586288" y="4762500"/>
          <p14:tracePt t="122622" x="4594225" y="4762500"/>
          <p14:tracePt t="122630" x="4602163" y="4762500"/>
          <p14:tracePt t="122646" x="4618038" y="4762500"/>
          <p14:tracePt t="122662" x="4624388" y="4762500"/>
          <p14:tracePt t="122741" x="4632325" y="4762500"/>
          <p14:tracePt t="122749" x="4648200" y="4762500"/>
          <p14:tracePt t="122766" x="4662488" y="4762500"/>
          <p14:tracePt t="122774" x="4678363" y="4762500"/>
          <p14:tracePt t="122790" x="4694238" y="4762500"/>
          <p14:tracePt t="122797" x="4700588" y="4762500"/>
          <p14:tracePt t="122813" x="4716463" y="4762500"/>
          <p14:tracePt t="122934" x="4724400" y="4762500"/>
          <p14:tracePt t="122950" x="4738688" y="4762500"/>
          <p14:tracePt t="122965" x="4746625" y="4762500"/>
          <p14:tracePt t="122982" x="4770438" y="4762500"/>
          <p14:tracePt t="122989" x="4776788" y="4762500"/>
          <p14:tracePt t="123085" x="4784725" y="4762500"/>
          <p14:tracePt t="123109" x="4792663" y="4762500"/>
          <p14:tracePt t="123245" x="4800600" y="4762500"/>
          <p14:tracePt t="123253" x="4808538" y="4762500"/>
          <p14:tracePt t="123262" x="4814888" y="4762500"/>
          <p14:tracePt t="123558" x="0" y="0"/>
        </p14:tracePtLst>
        <p14:tracePtLst>
          <p14:tracePt t="138750" x="5227638" y="4770438"/>
          <p14:tracePt t="139101" x="5233988" y="4770438"/>
          <p14:tracePt t="139109" x="5287963" y="4770438"/>
          <p14:tracePt t="139117" x="5334000" y="4770438"/>
          <p14:tracePt t="139131" x="5364163" y="4770438"/>
          <p14:tracePt t="139148" x="5456238" y="4770438"/>
          <p14:tracePt t="139164" x="5500688" y="4770438"/>
          <p14:tracePt t="139181" x="5524500" y="4770438"/>
          <p14:tracePt t="139246" x="5538788" y="4770438"/>
          <p14:tracePt t="139254" x="5562600" y="4770438"/>
          <p14:tracePt t="139264" x="5584825" y="4770438"/>
          <p14:tracePt t="139281" x="5653088" y="4770438"/>
          <p14:tracePt t="139298" x="5699125" y="4770438"/>
          <p14:tracePt t="139314" x="5745163" y="4770438"/>
          <p14:tracePt t="139333" x="5753100" y="4770438"/>
          <p14:tracePt t="139406" x="5761038" y="4770438"/>
          <p14:tracePt t="139413" x="5775325" y="4770438"/>
          <p14:tracePt t="139430" x="5799138" y="4770438"/>
          <p14:tracePt t="139445" x="5805488" y="4770438"/>
          <p14:tracePt t="139453" x="5829300" y="4770438"/>
          <p14:tracePt t="139549" x="5843588" y="4770438"/>
          <p14:tracePt t="139557" x="5867400" y="4770438"/>
          <p14:tracePt t="139565" x="5881688" y="4770438"/>
          <p14:tracePt t="139581" x="5927725" y="4770438"/>
          <p14:tracePt t="139599" x="5951538" y="4770438"/>
          <p14:tracePt t="139663" x="5957888" y="4778375"/>
          <p14:tracePt t="140046" x="5935663" y="4778375"/>
          <p14:tracePt t="140061" x="5851525" y="4778375"/>
          <p14:tracePt t="140069" x="5805488" y="4778375"/>
          <p14:tracePt t="140081" x="5745163" y="4778375"/>
          <p14:tracePt t="140097" x="5646738" y="4778375"/>
          <p14:tracePt t="140114" x="5576888" y="4778375"/>
          <p14:tracePt t="140131" x="5470525" y="4778375"/>
          <p14:tracePt t="140132" x="5440363" y="4778375"/>
          <p14:tracePt t="140147" x="5410200" y="4778375"/>
          <p14:tracePt t="140165" x="5380038" y="4778375"/>
          <p14:tracePt t="140222" x="5364163" y="4778375"/>
          <p14:tracePt t="140229" x="5348288" y="4778375"/>
          <p14:tracePt t="140237" x="5326063" y="4778375"/>
          <p14:tracePt t="140248" x="5303838" y="4778375"/>
          <p14:tracePt t="140264" x="5257800" y="4778375"/>
          <p14:tracePt t="140281" x="5249863" y="4778375"/>
          <p14:tracePt t="140298" x="5241925" y="4778375"/>
          <p14:tracePt t="140374" x="5233988" y="4778375"/>
          <p14:tracePt t="140381" x="5227638" y="4778375"/>
          <p14:tracePt t="140397" x="5219700" y="4778375"/>
          <p14:tracePt t="140413" x="5211763" y="4778375"/>
          <p14:tracePt t="140710" x="5227638" y="4778375"/>
          <p14:tracePt t="140725" x="5318125" y="4778375"/>
          <p14:tracePt t="140733" x="5356225" y="4778375"/>
          <p14:tracePt t="140741" x="5386388" y="4778375"/>
          <p14:tracePt t="140749" x="5424488" y="4778375"/>
          <p14:tracePt t="140765" x="5470525" y="4778375"/>
          <p14:tracePt t="140781" x="5500688" y="4778375"/>
          <p14:tracePt t="140798" x="5516563" y="4778375"/>
          <p14:tracePt t="140814" x="5524500" y="4778375"/>
          <p14:tracePt t="140854" x="5532438" y="4778375"/>
          <p14:tracePt t="140862" x="5546725" y="4778375"/>
          <p14:tracePt t="140870" x="5554663" y="4778375"/>
          <p14:tracePt t="140881" x="5562600" y="4778375"/>
          <p14:tracePt t="140898" x="5592763" y="4770438"/>
          <p14:tracePt t="140914" x="5676900" y="4762500"/>
          <p14:tracePt t="140917" x="5691188" y="4762500"/>
          <p14:tracePt t="140931" x="5715000" y="4762500"/>
          <p14:tracePt t="140947" x="5722938" y="4762500"/>
          <p14:tracePt t="140964" x="5729288" y="4762500"/>
          <p14:tracePt t="141013" x="5737225" y="4762500"/>
          <p14:tracePt t="141022" x="5761038" y="4762500"/>
          <p14:tracePt t="141031" x="5775325" y="4762500"/>
          <p14:tracePt t="141048" x="5813425" y="4762500"/>
          <p14:tracePt t="141064" x="5851525" y="4762500"/>
          <p14:tracePt t="141081" x="5881688" y="4762500"/>
          <p14:tracePt t="141098" x="5905500" y="4762500"/>
          <p14:tracePt t="141173" x="5919788" y="4762500"/>
          <p14:tracePt t="141181" x="5927725" y="4762500"/>
          <p14:tracePt t="141189" x="5935663" y="4762500"/>
          <p14:tracePt t="141197" x="5957888" y="4762500"/>
          <p14:tracePt t="141215" x="6011863" y="4762500"/>
          <p14:tracePt t="141231" x="6042025" y="4754563"/>
          <p14:tracePt t="141248" x="6057900" y="4754563"/>
          <p14:tracePt t="143869" x="6065838" y="4754563"/>
          <p14:tracePt t="143886" x="0" y="0"/>
        </p14:tracePtLst>
        <p14:tracePtLst>
          <p14:tracePt t="144999" x="6324600" y="4800600"/>
          <p14:tracePt t="145198" x="6338888" y="4800600"/>
          <p14:tracePt t="145205" x="6370638" y="4800600"/>
          <p14:tracePt t="145214" x="6408738" y="4800600"/>
          <p14:tracePt t="145232" x="6484938" y="4800600"/>
          <p14:tracePt t="145248" x="6529388" y="4800600"/>
          <p14:tracePt t="145265" x="6567488" y="4800600"/>
          <p14:tracePt t="145282" x="6599238" y="4800600"/>
          <p14:tracePt t="145300" x="6629400" y="4808538"/>
          <p14:tracePt t="145301" x="6643688" y="4808538"/>
          <p14:tracePt t="145315" x="6651625" y="4808538"/>
          <p14:tracePt t="145332" x="6697663" y="4808538"/>
          <p14:tracePt t="145349" x="6735763" y="4808538"/>
          <p14:tracePt t="145365" x="6751638" y="4808538"/>
          <p14:tracePt t="145445" x="6757988" y="4808538"/>
          <p14:tracePt t="145453" x="6781800" y="4808538"/>
          <p14:tracePt t="145469" x="6811963" y="4808538"/>
          <p14:tracePt t="145482" x="6827838" y="4808538"/>
          <p14:tracePt t="145498" x="6842125" y="4808538"/>
          <p14:tracePt t="146278" x="6850063" y="4808538"/>
          <p14:tracePt t="146286" x="6858000" y="4808538"/>
          <p14:tracePt t="146287" x="0" y="0"/>
        </p14:tracePtLst>
        <p14:tracePtLst>
          <p14:tracePt t="148038" x="7185025" y="4778375"/>
          <p14:tracePt t="148053" x="7192963" y="4770438"/>
          <p14:tracePt t="148077" x="7192963" y="4762500"/>
          <p14:tracePt t="148117" x="7200900" y="4762500"/>
          <p14:tracePt t="148125" x="7208838" y="4762500"/>
          <p14:tracePt t="148150" x="7215188" y="4762500"/>
          <p14:tracePt t="148157" x="7223125" y="4762500"/>
          <p14:tracePt t="148173" x="7231063" y="4762500"/>
          <p14:tracePt t="148181" x="7246938" y="4762500"/>
          <p14:tracePt t="148198" x="7261225" y="4762500"/>
          <p14:tracePt t="148215" x="7285038" y="4762500"/>
          <p14:tracePt t="148232" x="7315200" y="4762500"/>
          <p14:tracePt t="148249" x="7361238" y="4762500"/>
          <p14:tracePt t="148265" x="7399338" y="4762500"/>
          <p14:tracePt t="148282" x="7429500" y="4762500"/>
          <p14:tracePt t="148298" x="7451725" y="4762500"/>
          <p14:tracePt t="148315" x="7467600" y="4762500"/>
          <p14:tracePt t="148333" x="7475538" y="4762500"/>
          <p14:tracePt t="148357" x="7489825" y="4762500"/>
          <p14:tracePt t="148381" x="7497763" y="4762500"/>
          <p14:tracePt t="148397" x="7513638" y="4762500"/>
          <p14:tracePt t="148405" x="7527925" y="4762500"/>
          <p14:tracePt t="148415" x="7535863" y="4762500"/>
          <p14:tracePt t="148432" x="7566025" y="4762500"/>
          <p14:tracePt t="148449" x="7596188" y="4762500"/>
          <p14:tracePt t="148465" x="7604125" y="4762500"/>
          <p14:tracePt t="148482" x="7612063" y="4762500"/>
          <p14:tracePt t="148498" x="7620000" y="4762500"/>
          <p14:tracePt t="148573" x="7627938" y="4762500"/>
          <p14:tracePt t="148589" x="7642225" y="4762500"/>
          <p14:tracePt t="148598" x="7658100" y="4746625"/>
          <p14:tracePt t="148605" x="7672388" y="4746625"/>
          <p14:tracePt t="148621" x="7710488" y="4746625"/>
          <p14:tracePt t="148685" x="7718425" y="4746625"/>
          <p14:tracePt t="148709" x="7726363" y="4746625"/>
          <p14:tracePt t="148717" x="7734300" y="4746625"/>
          <p14:tracePt t="148726" x="7764463" y="4746625"/>
          <p14:tracePt t="148733" x="7786688" y="4746625"/>
          <p14:tracePt t="148749" x="7824788" y="4746625"/>
          <p14:tracePt t="148765" x="7862888" y="4746625"/>
          <p14:tracePt t="148782" x="7878763" y="4746625"/>
          <p14:tracePt t="148798" x="7886700" y="4746625"/>
          <p14:tracePt t="148902" x="7886700" y="4740275"/>
          <p14:tracePt t="148917" x="7900988" y="4740275"/>
          <p14:tracePt t="148925" x="7924800" y="4732338"/>
          <p14:tracePt t="148950" x="7932738" y="4732338"/>
          <p14:tracePt t="149046" x="7939088" y="4732338"/>
          <p14:tracePt t="149053" x="7947025" y="4732338"/>
          <p14:tracePt t="149065" x="7962900" y="4724400"/>
          <p14:tracePt t="149082" x="8001000" y="4724400"/>
          <p14:tracePt t="149099" x="8031163" y="4724400"/>
          <p14:tracePt t="149102" x="8047038" y="4724400"/>
          <p14:tracePt t="149117" x="8053388" y="4724400"/>
          <p14:tracePt t="150934" x="8061325" y="4716463"/>
          <p14:tracePt t="150957" x="8069263" y="4716463"/>
          <p14:tracePt t="150965" x="8077200" y="4716463"/>
          <p14:tracePt t="151782" x="8077200" y="4708525"/>
          <p14:tracePt t="151789" x="8099425" y="4708525"/>
          <p14:tracePt t="151799" x="8137525" y="4708525"/>
          <p14:tracePt t="151816" x="8199438" y="4708525"/>
          <p14:tracePt t="151832" x="8237538" y="4708525"/>
          <p14:tracePt t="151849" x="8243888" y="4708525"/>
          <p14:tracePt t="151910" x="8251825" y="4708525"/>
          <p14:tracePt t="151918" x="8267700" y="4708525"/>
          <p14:tracePt t="151926" x="8297863" y="4708525"/>
          <p14:tracePt t="151933" x="8320088" y="4708525"/>
          <p14:tracePt t="151950" x="8396288" y="4708525"/>
          <p14:tracePt t="151965" x="8434388" y="4708525"/>
          <p14:tracePt t="151982" x="8458200" y="4708525"/>
          <p14:tracePt t="152054" x="8466138" y="4708525"/>
          <p14:tracePt t="152069" x="8472488" y="4708525"/>
          <p14:tracePt t="152085" x="8488363" y="4708525"/>
          <p14:tracePt t="152094" x="8504238" y="4708525"/>
          <p14:tracePt t="152102" x="8534400" y="4708525"/>
          <p14:tracePt t="152116" x="8556625" y="4708525"/>
          <p14:tracePt t="152133" x="8610600" y="4708525"/>
          <p14:tracePt t="152149" x="8618538" y="4708525"/>
          <p14:tracePt t="152197" x="8624888" y="4708525"/>
          <p14:tracePt t="152214" x="8632825" y="4708525"/>
          <p14:tracePt t="152221" x="8640763" y="4708525"/>
          <p14:tracePt t="152232" x="8656638" y="4708525"/>
          <p14:tracePt t="152249" x="8701088" y="4708525"/>
          <p14:tracePt t="152266" x="8732838" y="4708525"/>
          <p14:tracePt t="152282" x="8747125" y="4708525"/>
          <p14:tracePt t="152430" x="8755063" y="4708525"/>
          <p14:tracePt t="152438" x="8763000" y="4708525"/>
          <p14:tracePt t="152449" x="8777288" y="4708525"/>
          <p14:tracePt t="152470" x="8785225" y="4708525"/>
          <p14:tracePt t="152525" x="8793163" y="4708525"/>
          <p14:tracePt t="152533" x="8815388" y="4708525"/>
          <p14:tracePt t="152542" x="8823325" y="4708525"/>
          <p14:tracePt t="152550" x="8847138" y="4708525"/>
          <p14:tracePt t="152565" x="8877300" y="4702175"/>
          <p14:tracePt t="152582" x="8915400" y="4694238"/>
          <p14:tracePt t="152599" x="8923338" y="4686300"/>
          <p14:tracePt t="152616" x="8929688" y="4686300"/>
          <p14:tracePt t="152637" x="8937625" y="4686300"/>
          <p14:tracePt t="152725" x="8945563" y="4686300"/>
          <p14:tracePt t="152733" x="8953500" y="4686300"/>
          <p14:tracePt t="152750" x="8967788" y="4686300"/>
          <p14:tracePt t="152757" x="8975725" y="4686300"/>
          <p14:tracePt t="153333" x="8961438" y="4686300"/>
          <p14:tracePt t="153341" x="8945563" y="4686300"/>
          <p14:tracePt t="153350" x="8929688" y="4686300"/>
          <p14:tracePt t="153365" x="8907463" y="4694238"/>
          <p14:tracePt t="153383" x="8885238" y="4694238"/>
          <p14:tracePt t="153399" x="8847138" y="4702175"/>
          <p14:tracePt t="153416" x="8815388" y="4708525"/>
          <p14:tracePt t="153449" x="8755063" y="4716463"/>
          <p14:tracePt t="153466" x="8716963" y="4724400"/>
          <p14:tracePt t="153469" x="8694738" y="4732338"/>
          <p14:tracePt t="153482" x="8686800" y="4732338"/>
          <p14:tracePt t="153499" x="8670925" y="4732338"/>
          <p14:tracePt t="153516" x="8656638" y="4740275"/>
          <p14:tracePt t="153533" x="8624888" y="4740275"/>
          <p14:tracePt t="153549" x="8594725" y="4740275"/>
          <p14:tracePt t="153566" x="8580438" y="4746625"/>
          <p14:tracePt t="153582" x="8510588" y="4754563"/>
          <p14:tracePt t="153599" x="8466138" y="4762500"/>
          <p14:tracePt t="153616" x="8428038" y="4770438"/>
          <p14:tracePt t="153632" x="8358188" y="4784725"/>
          <p14:tracePt t="153649" x="8297863" y="4784725"/>
          <p14:tracePt t="153666" x="8243888" y="4784725"/>
          <p14:tracePt t="153669" x="8229600" y="4784725"/>
          <p14:tracePt t="153682" x="8205788" y="4784725"/>
          <p14:tracePt t="153699" x="8183563" y="4784725"/>
          <p14:tracePt t="153716" x="8145463" y="4784725"/>
          <p14:tracePt t="153717" x="8129588" y="4784725"/>
          <p14:tracePt t="153733" x="8099425" y="4784725"/>
          <p14:tracePt t="153749" x="8061325" y="4784725"/>
          <p14:tracePt t="153766" x="8008938" y="4792663"/>
          <p14:tracePt t="153782" x="7932738" y="4792663"/>
          <p14:tracePt t="153799" x="7870825" y="4792663"/>
          <p14:tracePt t="153816" x="7818438" y="4792663"/>
          <p14:tracePt t="153833" x="7780338" y="4792663"/>
          <p14:tracePt t="153849" x="7742238" y="4792663"/>
          <p14:tracePt t="153866" x="7734300" y="4792663"/>
          <p14:tracePt t="155703" x="7748588" y="4792663"/>
          <p14:tracePt t="155710" x="7756525" y="4792663"/>
          <p14:tracePt t="155718" x="7772400" y="4792663"/>
          <p14:tracePt t="155735" x="7780338" y="4792663"/>
          <p14:tracePt t="155869" x="7794625" y="4800600"/>
          <p14:tracePt t="155909" x="7794625" y="4808538"/>
          <p14:tracePt t="155918" x="7802563" y="4808538"/>
          <p14:tracePt t="155925" x="7810500" y="4808538"/>
          <p14:tracePt t="155935" x="7832725" y="4808538"/>
          <p14:tracePt t="155950" x="7916863" y="4816475"/>
          <p14:tracePt t="155966" x="7977188" y="4816475"/>
          <p14:tracePt t="155983" x="8039100" y="4816475"/>
          <p14:tracePt t="155999" x="8077200" y="4816475"/>
          <p14:tracePt t="156016" x="8091488" y="4816475"/>
          <p14:tracePt t="156050" x="8099425" y="4816475"/>
          <p14:tracePt t="156067" x="8137525" y="4816475"/>
          <p14:tracePt t="156083" x="8199438" y="4816475"/>
          <p14:tracePt t="156099" x="8320088" y="4816475"/>
          <p14:tracePt t="156102" x="8374063" y="4816475"/>
          <p14:tracePt t="156116" x="8480425" y="4816475"/>
          <p14:tracePt t="156133" x="8586788" y="4816475"/>
          <p14:tracePt t="156149" x="8670925" y="4816475"/>
          <p14:tracePt t="156166" x="8724900" y="4816475"/>
          <p14:tracePt t="156183" x="8770938" y="4816475"/>
          <p14:tracePt t="156199" x="8815388" y="4816475"/>
          <p14:tracePt t="156216" x="8853488" y="4816475"/>
          <p14:tracePt t="156233" x="8991600" y="4816475"/>
          <p14:tracePt t="156249" x="9113838" y="4816475"/>
          <p14:tracePt t="156266" x="9226550" y="4816475"/>
          <p14:tracePt t="156283" x="9334500" y="4816475"/>
          <p14:tracePt t="156299" x="9402763" y="4816475"/>
          <p14:tracePt t="156301" x="9424988" y="4816475"/>
          <p14:tracePt t="156317" x="9440863" y="4816475"/>
          <p14:tracePt t="156333" x="9448800" y="4816475"/>
          <p14:tracePt t="156350" x="9455150" y="4816475"/>
          <p14:tracePt t="156373" x="9471025" y="4816475"/>
          <p14:tracePt t="156382" x="9478963" y="4816475"/>
          <p14:tracePt t="156407" x="9486900" y="4816475"/>
          <p14:tracePt t="156416" x="9493250" y="4816475"/>
          <p14:tracePt t="156433" x="9501188" y="4816475"/>
          <p14:tracePt t="156450" x="9509125" y="4816475"/>
          <p14:tracePt t="156566" x="9525000" y="4816475"/>
          <p14:tracePt t="156582" x="9547225" y="4816475"/>
          <p14:tracePt t="156591" x="9555163" y="4816475"/>
          <p14:tracePt t="156606" x="9569450" y="4816475"/>
          <p14:tracePt t="156726" x="9593263" y="4816475"/>
          <p14:tracePt t="156734" x="9601200" y="4816475"/>
          <p14:tracePt t="156741" x="9615488" y="4816475"/>
          <p14:tracePt t="156750" x="9623425" y="4816475"/>
          <p14:tracePt t="156766" x="9631363" y="4816475"/>
          <p14:tracePt t="156822" x="9639300" y="4816475"/>
          <p14:tracePt t="156829" x="9645650" y="4816475"/>
          <p14:tracePt t="156837" x="9653588" y="4816475"/>
          <p14:tracePt t="156849" x="9669463" y="4816475"/>
          <p14:tracePt t="156866" x="9707563" y="4816475"/>
          <p14:tracePt t="156869" x="9721850" y="4816475"/>
          <p14:tracePt t="156883" x="9753600" y="4816475"/>
          <p14:tracePt t="156900" x="9783763" y="4816475"/>
          <p14:tracePt t="156916" x="9805988" y="4816475"/>
          <p14:tracePt t="157037" x="9813925" y="4816475"/>
          <p14:tracePt t="157045" x="9829800" y="4816475"/>
          <p14:tracePt t="157214" x="9836150" y="4816475"/>
          <p14:tracePt t="157229" x="9844088" y="4816475"/>
          <p14:tracePt t="157269" x="9852025" y="4816475"/>
          <p14:tracePt t="157311" x="9867900" y="4816475"/>
          <p14:tracePt t="157317" x="9882188" y="4816475"/>
          <p14:tracePt t="157334" x="9898063" y="4816475"/>
          <p14:tracePt t="157342" x="9912350" y="4816475"/>
          <p14:tracePt t="157350" x="9928225" y="4816475"/>
          <p14:tracePt t="157366" x="9944100" y="4816475"/>
          <p14:tracePt t="157383" x="9950450" y="4816475"/>
          <p14:tracePt t="157400" x="9958388" y="4816475"/>
          <p14:tracePt t="157550" x="0" y="0"/>
        </p14:tracePtLst>
        <p14:tracePtLst>
          <p14:tracePt t="161430" x="1355725" y="4740275"/>
          <p14:tracePt t="161567" x="1363663" y="4740275"/>
          <p14:tracePt t="161574" x="1409700" y="4740275"/>
          <p14:tracePt t="161590" x="1546225" y="4740275"/>
          <p14:tracePt t="161600" x="1592263" y="4740275"/>
          <p14:tracePt t="161616" x="1676400" y="4740275"/>
          <p14:tracePt t="161633" x="1806575" y="4762500"/>
          <p14:tracePt t="161650" x="1935163" y="4784725"/>
          <p14:tracePt t="161653" x="1989138" y="4792663"/>
          <p14:tracePt t="161667" x="2003425" y="4800600"/>
          <p14:tracePt t="161684" x="2041525" y="4816475"/>
          <p14:tracePt t="161686" x="2065338" y="4816475"/>
          <p14:tracePt t="161700" x="2095500" y="4822825"/>
          <p14:tracePt t="161718" x="2225675" y="4854575"/>
          <p14:tracePt t="161733" x="2308225" y="4860925"/>
          <p14:tracePt t="161750" x="2430463" y="4884738"/>
          <p14:tracePt t="161767" x="2536825" y="4892675"/>
          <p14:tracePt t="161784" x="2606675" y="4906963"/>
          <p14:tracePt t="161800" x="2636838" y="4906963"/>
          <p14:tracePt t="161816" x="2667000" y="4914900"/>
          <p14:tracePt t="161833" x="2697163" y="4922838"/>
          <p14:tracePt t="161850" x="2735263" y="4930775"/>
          <p14:tracePt t="161853" x="2743200" y="4930775"/>
          <p14:tracePt t="161866" x="2759075" y="4930775"/>
          <p14:tracePt t="161883" x="2803525" y="4930775"/>
          <p14:tracePt t="161886" x="2835275" y="4945063"/>
          <p14:tracePt t="161900" x="2849563" y="4945063"/>
          <p14:tracePt t="161902" x="2865438" y="4945063"/>
          <p14:tracePt t="161917" x="2895600" y="4953000"/>
          <p14:tracePt t="161933" x="2903538" y="4953000"/>
          <p14:tracePt t="161950" x="2917825" y="4953000"/>
          <p14:tracePt t="161966" x="2925763" y="4953000"/>
          <p14:tracePt t="161983" x="2949575" y="4953000"/>
          <p14:tracePt t="162000" x="2994025" y="4953000"/>
          <p14:tracePt t="162016" x="3086100" y="4953000"/>
          <p14:tracePt t="162033" x="3176588" y="4945063"/>
          <p14:tracePt t="162050" x="3290888" y="4945063"/>
          <p14:tracePt t="162053" x="3336925" y="4945063"/>
          <p14:tracePt t="162067" x="3390900" y="4937125"/>
          <p14:tracePt t="162083" x="3436938" y="4937125"/>
          <p14:tracePt t="162100" x="3451225" y="4937125"/>
          <p14:tracePt t="162116" x="3459163" y="4937125"/>
          <p14:tracePt t="162166" x="3481388" y="4937125"/>
          <p14:tracePt t="162173" x="3513138" y="4937125"/>
          <p14:tracePt t="162183" x="3543300" y="4937125"/>
          <p14:tracePt t="162200" x="3649663" y="4937125"/>
          <p14:tracePt t="162217" x="3756025" y="4937125"/>
          <p14:tracePt t="162234" x="3862388" y="4937125"/>
          <p14:tracePt t="162250" x="3908425" y="4937125"/>
          <p14:tracePt t="162255" x="3932238" y="4937125"/>
          <p14:tracePt t="162267" x="3938588" y="4937125"/>
          <p14:tracePt t="162284" x="3946525" y="4937125"/>
          <p14:tracePt t="162302" x="3954463" y="4937125"/>
          <p14:tracePt t="162317" x="3992563" y="4937125"/>
          <p14:tracePt t="162333" x="4084638" y="4930775"/>
          <p14:tracePt t="162350" x="4191000" y="4906963"/>
          <p14:tracePt t="162366" x="4319588" y="4892675"/>
          <p14:tracePt t="162383" x="4427538" y="4868863"/>
          <p14:tracePt t="162400" x="4510088" y="4854575"/>
          <p14:tracePt t="162416" x="4586288" y="4838700"/>
          <p14:tracePt t="162434" x="4624388" y="4830763"/>
          <p14:tracePt t="162450" x="4662488" y="4830763"/>
          <p14:tracePt t="162453" x="4670425" y="4822825"/>
          <p14:tracePt t="162466" x="4700588" y="4822825"/>
          <p14:tracePt t="162483" x="4776788" y="4822825"/>
          <p14:tracePt t="162501" x="4999038" y="4784725"/>
          <p14:tracePt t="162517" x="5157788" y="4762500"/>
          <p14:tracePt t="162533" x="5211763" y="4754563"/>
          <p14:tracePt t="162550" x="5348288" y="4724400"/>
          <p14:tracePt t="162566" x="5386388" y="4716463"/>
          <p14:tracePt t="162646" x="5410200" y="4716463"/>
          <p14:tracePt t="162654" x="5432425" y="4716463"/>
          <p14:tracePt t="162662" x="5456238" y="4716463"/>
          <p14:tracePt t="162669" x="5494338" y="4716463"/>
          <p14:tracePt t="162684" x="5516563" y="4716463"/>
          <p14:tracePt t="162701" x="5584825" y="4716463"/>
          <p14:tracePt t="162717" x="5600700" y="4716463"/>
          <p14:tracePt t="162789" x="5622925" y="4716463"/>
          <p14:tracePt t="162797" x="5661025" y="4716463"/>
          <p14:tracePt t="162805" x="5707063" y="4716463"/>
          <p14:tracePt t="162816" x="5745163" y="4716463"/>
          <p14:tracePt t="162834" x="5843588" y="4716463"/>
          <p14:tracePt t="162850" x="5943600" y="4716463"/>
          <p14:tracePt t="162854" x="5957888" y="4716463"/>
          <p14:tracePt t="162867" x="5981700" y="4716463"/>
          <p14:tracePt t="162884" x="5995988" y="4716463"/>
          <p14:tracePt t="163070" x="6011863" y="4716463"/>
          <p14:tracePt t="163101" x="0" y="0"/>
        </p14:tracePtLst>
        <p14:tracePtLst>
          <p14:tracePt t="168806" x="1341438" y="5440363"/>
          <p14:tracePt t="168973" x="1371600" y="5440363"/>
          <p14:tracePt t="168989" x="1463675" y="5440363"/>
          <p14:tracePt t="168997" x="1501775" y="5440363"/>
          <p14:tracePt t="169005" x="1570038" y="5440363"/>
          <p14:tracePt t="169017" x="1616075" y="5440363"/>
          <p14:tracePt t="169034" x="1684338" y="5426075"/>
          <p14:tracePt t="169036" x="1698625" y="5426075"/>
          <p14:tracePt t="169051" x="1736725" y="5426075"/>
          <p14:tracePt t="169067" x="1768475" y="5426075"/>
          <p14:tracePt t="169085" x="1782763" y="5426075"/>
          <p14:tracePt t="169101" x="1790700" y="5426075"/>
          <p14:tracePt t="169117" x="1812925" y="5426075"/>
          <p14:tracePt t="169134" x="1836738" y="5426075"/>
          <p14:tracePt t="169151" x="1889125" y="5426075"/>
          <p14:tracePt t="169168" x="1920875" y="5426075"/>
          <p14:tracePt t="169184" x="1951038" y="5426075"/>
          <p14:tracePt t="169201" x="1965325" y="5426075"/>
          <p14:tracePt t="169261" x="1973263" y="5426075"/>
          <p14:tracePt t="169269" x="1981200" y="5426075"/>
          <p14:tracePt t="169277" x="1989138" y="5418138"/>
          <p14:tracePt t="169302" x="2011363" y="5418138"/>
          <p14:tracePt t="169310" x="2019300" y="5418138"/>
          <p14:tracePt t="169326" x="2035175" y="5418138"/>
          <p14:tracePt t="169334" x="2041525" y="5418138"/>
          <p14:tracePt t="169350" x="2049463" y="5418138"/>
          <p14:tracePt t="169430" x="2057400" y="5418138"/>
          <p14:tracePt t="170069" x="2065338" y="5418138"/>
          <p14:tracePt t="170085" x="2073275" y="5418138"/>
          <p14:tracePt t="170094" x="2079625" y="5418138"/>
          <p14:tracePt t="170102" x="2095500" y="5418138"/>
          <p14:tracePt t="170117" x="2133600" y="5418138"/>
          <p14:tracePt t="170134" x="2149475" y="5418138"/>
          <p14:tracePt t="170151" x="2209800" y="5418138"/>
          <p14:tracePt t="170167" x="2225675" y="5418138"/>
          <p14:tracePt t="170184" x="2232025" y="5418138"/>
          <p14:tracePt t="170201" x="2239963" y="5418138"/>
          <p14:tracePt t="170217" x="2255838" y="5418138"/>
          <p14:tracePt t="170234" x="2301875" y="5418138"/>
          <p14:tracePt t="170251" x="2339975" y="5418138"/>
          <p14:tracePt t="170252" x="2370138" y="5418138"/>
          <p14:tracePt t="170267" x="2400300" y="5418138"/>
          <p14:tracePt t="170284" x="2422525" y="5418138"/>
          <p14:tracePt t="170286" x="2484438" y="5418138"/>
          <p14:tracePt t="170301" x="2498725" y="5418138"/>
          <p14:tracePt t="170317" x="2514600" y="5418138"/>
          <p14:tracePt t="170406" x="2522538" y="5418138"/>
          <p14:tracePt t="170453" x="2530475" y="5418138"/>
          <p14:tracePt t="170462" x="2536825" y="5418138"/>
          <p14:tracePt t="170477" x="2552700" y="5418138"/>
          <p14:tracePt t="170486" x="2560638" y="5418138"/>
          <p14:tracePt t="170549" x="2568575" y="5418138"/>
          <p14:tracePt t="170557" x="2574925" y="5418138"/>
          <p14:tracePt t="170573" x="2590800" y="5418138"/>
          <p14:tracePt t="170589" x="2613025" y="5410200"/>
          <p14:tracePt t="170601" x="2620963" y="5410200"/>
          <p14:tracePt t="170617" x="2628900" y="5410200"/>
          <p14:tracePt t="170862" x="2636838" y="5410200"/>
          <p14:tracePt t="170869" x="2644775" y="5410200"/>
          <p14:tracePt t="170877" x="2644775" y="5402263"/>
          <p14:tracePt t="170902" x="2644775" y="5394325"/>
          <p14:tracePt t="171006" x="2651125" y="5387975"/>
          <p14:tracePt t="171021" x="2651125" y="5364163"/>
          <p14:tracePt t="171030" x="2667000" y="5349875"/>
          <p14:tracePt t="171031" x="0" y="0"/>
        </p14:tracePtLst>
        <p14:tracePtLst>
          <p14:tracePt t="172159" x="2606675" y="5402263"/>
          <p14:tracePt t="172350" x="2613025" y="5402263"/>
          <p14:tracePt t="172357" x="2636838" y="5402263"/>
          <p14:tracePt t="172373" x="2697163" y="5402263"/>
          <p14:tracePt t="172385" x="2735263" y="5402263"/>
          <p14:tracePt t="172402" x="2811463" y="5402263"/>
          <p14:tracePt t="172418" x="2873375" y="5402263"/>
          <p14:tracePt t="172434" x="2917825" y="5402263"/>
          <p14:tracePt t="172451" x="2949575" y="5402263"/>
          <p14:tracePt t="172468" x="2987675" y="5402263"/>
          <p14:tracePt t="172469" x="3009900" y="5402263"/>
          <p14:tracePt t="172485" x="3055938" y="5402263"/>
          <p14:tracePt t="172501" x="3100388" y="5402263"/>
          <p14:tracePt t="172518" x="3132138" y="5402263"/>
          <p14:tracePt t="172534" x="3146425" y="5402263"/>
          <p14:tracePt t="172551" x="3154363" y="5402263"/>
          <p14:tracePt t="172637" x="3170238" y="5402263"/>
          <p14:tracePt t="172677" x="3176588" y="5402263"/>
          <p14:tracePt t="172702" x="3184525" y="5402263"/>
          <p14:tracePt t="174806" x="3192463" y="5402263"/>
          <p14:tracePt t="175895" x="3200400" y="5410200"/>
          <p14:tracePt t="175902" x="3192463" y="5418138"/>
          <p14:tracePt t="175926" x="3170238" y="5418138"/>
          <p14:tracePt t="175935" x="3154363" y="5418138"/>
          <p14:tracePt t="175942" x="3146425" y="5418138"/>
          <p14:tracePt t="175951" x="3138488" y="5418138"/>
          <p14:tracePt t="175968" x="3116263" y="5426075"/>
          <p14:tracePt t="175985" x="3100388" y="5426075"/>
          <p14:tracePt t="176001" x="3094038" y="5426075"/>
          <p14:tracePt t="176021" x="3078163" y="5432425"/>
          <p14:tracePt t="176035" x="3070225" y="5440363"/>
          <p14:tracePt t="176051" x="3048000" y="5440363"/>
          <p14:tracePt t="176069" x="3009900" y="5440363"/>
          <p14:tracePt t="176086" x="2994025" y="5440363"/>
          <p14:tracePt t="176101" x="2979738" y="5440363"/>
          <p14:tracePt t="176174" x="2971800" y="5440363"/>
          <p14:tracePt t="176181" x="2955925" y="5440363"/>
          <p14:tracePt t="176189" x="2949575" y="5440363"/>
          <p14:tracePt t="176202" x="2925763" y="5448300"/>
          <p14:tracePt t="176218" x="2887663" y="5456238"/>
          <p14:tracePt t="176235" x="2865438" y="5456238"/>
          <p14:tracePt t="176252" x="2841625" y="5456238"/>
          <p14:tracePt t="176268" x="2835275" y="5456238"/>
          <p14:tracePt t="176285" x="2797175" y="5456238"/>
          <p14:tracePt t="176301" x="2781300" y="5464175"/>
          <p14:tracePt t="176318" x="2773363" y="5464175"/>
          <p14:tracePt t="176335" x="2759075" y="5464175"/>
          <p14:tracePt t="176351" x="2751138" y="5464175"/>
          <p14:tracePt t="176368" x="2735263" y="5464175"/>
          <p14:tracePt t="176385" x="2727325" y="5464175"/>
          <p14:tracePt t="176401" x="2705100" y="5464175"/>
          <p14:tracePt t="176418" x="2697163" y="5464175"/>
          <p14:tracePt t="176453" x="2689225" y="5464175"/>
          <p14:tracePt t="176462" x="2682875" y="5464175"/>
          <p14:tracePt t="176485" x="2674938" y="5464175"/>
          <p14:tracePt t="176493" x="2667000" y="5464175"/>
          <p14:tracePt t="176509" x="2659063" y="5464175"/>
          <p14:tracePt t="176541" x="2651125" y="5464175"/>
          <p14:tracePt t="176557" x="2644775" y="5464175"/>
          <p14:tracePt t="176678" x="2651125" y="5464175"/>
          <p14:tracePt t="176686" x="2659063" y="5464175"/>
          <p14:tracePt t="176693" x="2689225" y="5464175"/>
          <p14:tracePt t="176710" x="2803525" y="5456238"/>
          <p14:tracePt t="176718" x="2849563" y="5456238"/>
          <p14:tracePt t="176735" x="2917825" y="5440363"/>
          <p14:tracePt t="176752" x="2971800" y="5440363"/>
          <p14:tracePt t="176768" x="3025775" y="5440363"/>
          <p14:tracePt t="176785" x="3055938" y="5440363"/>
          <p14:tracePt t="176802" x="3086100" y="5432425"/>
          <p14:tracePt t="176819" x="3100388" y="5426075"/>
          <p14:tracePt t="176835" x="3108325" y="5426075"/>
          <p14:tracePt t="176862" x="3116263" y="5426075"/>
          <p14:tracePt t="176869" x="3124200" y="5426075"/>
          <p14:tracePt t="176886" x="3132138" y="5426075"/>
          <p14:tracePt t="176901" x="3146425" y="5426075"/>
          <p14:tracePt t="176918" x="3162300" y="5426075"/>
          <p14:tracePt t="176935" x="3170238" y="5426075"/>
          <p14:tracePt t="177878" x="0" y="0"/>
        </p14:tracePtLst>
        <p14:tracePtLst>
          <p14:tracePt t="178318" x="2727325" y="4860925"/>
          <p14:tracePt t="178334" x="2727325" y="4854575"/>
          <p14:tracePt t="178366" x="2735263" y="4846638"/>
          <p14:tracePt t="178373" x="2743200" y="4838700"/>
          <p14:tracePt t="178385" x="2765425" y="4838700"/>
          <p14:tracePt t="178401" x="2811463" y="4830763"/>
          <p14:tracePt t="178418" x="2895600" y="4822825"/>
          <p14:tracePt t="178435" x="2963863" y="4822825"/>
          <p14:tracePt t="178452" x="2994025" y="4822825"/>
          <p14:tracePt t="178453" x="3025775" y="4822825"/>
          <p14:tracePt t="178470" x="3040063" y="4822825"/>
          <p14:tracePt t="178485" x="3055938" y="4822825"/>
          <p14:tracePt t="178501" x="3070225" y="4822825"/>
          <p14:tracePt t="178518" x="3116263" y="4822825"/>
          <p14:tracePt t="178535" x="3176588" y="4822825"/>
          <p14:tracePt t="178552" x="3222625" y="4822825"/>
          <p14:tracePt t="178569" x="3246438" y="4822825"/>
          <p14:tracePt t="178585" x="3252788" y="4822825"/>
          <p14:tracePt t="178654" x="3260725" y="4816475"/>
          <p14:tracePt t="178661" x="3276600" y="4816475"/>
          <p14:tracePt t="178671" x="3298825" y="4816475"/>
          <p14:tracePt t="178685" x="3328988" y="4816475"/>
          <p14:tracePt t="178701" x="3336925" y="4816475"/>
          <p14:tracePt t="179046" x="0" y="0"/>
        </p14:tracePtLst>
        <p14:tracePtLst>
          <p14:tracePt t="183935" x="3551238" y="5394325"/>
          <p14:tracePt t="184222" x="3551238" y="5387975"/>
          <p14:tracePt t="184229" x="3557588" y="5380038"/>
          <p14:tracePt t="184237" x="3565525" y="5380038"/>
          <p14:tracePt t="184253" x="3573463" y="5380038"/>
          <p14:tracePt t="184269" x="3589338" y="5380038"/>
          <p14:tracePt t="184286" x="3595688" y="5380038"/>
          <p14:tracePt t="184302" x="3611563" y="5380038"/>
          <p14:tracePt t="184319" x="3633788" y="5380038"/>
          <p14:tracePt t="184542" x="3641725" y="5380038"/>
          <p14:tracePt t="184549" x="3649663" y="5380038"/>
          <p14:tracePt t="184565" x="3657600" y="5380038"/>
          <p14:tracePt t="184933" x="3665538" y="5380038"/>
          <p14:tracePt t="184942" x="0" y="0"/>
        </p14:tracePtLst>
        <p14:tracePtLst>
          <p14:tracePt t="185624" x="3551238" y="5135563"/>
          <p14:tracePt t="185846" x="3565525" y="5197475"/>
          <p14:tracePt t="185855" x="3611563" y="5227638"/>
          <p14:tracePt t="185870" x="3641725" y="5227638"/>
          <p14:tracePt t="185877" x="3679825" y="5235575"/>
          <p14:tracePt t="185886" x="3717925" y="5249863"/>
          <p14:tracePt t="185902" x="3756025" y="5249863"/>
          <p14:tracePt t="185919" x="3763963" y="5257800"/>
          <p14:tracePt t="185936" x="3779838" y="5257800"/>
          <p14:tracePt t="185952" x="3786188" y="5257800"/>
          <p14:tracePt t="185969" x="3810000" y="5273675"/>
          <p14:tracePt t="185986" x="3817938" y="5273675"/>
          <p14:tracePt t="185989" x="3824288" y="5273675"/>
          <p14:tracePt t="186003" x="3832225" y="5280025"/>
          <p14:tracePt t="186019" x="3840163" y="5287963"/>
          <p14:tracePt t="186036" x="3870325" y="5303838"/>
          <p14:tracePt t="186054" x="3886200" y="5303838"/>
          <p14:tracePt t="186070" x="3894138" y="5303838"/>
          <p14:tracePt t="186086" x="3908425" y="5311775"/>
          <p14:tracePt t="186119" x="3916363" y="5318125"/>
          <p14:tracePt t="186136" x="3946525" y="5318125"/>
          <p14:tracePt t="186153" x="3984625" y="5326063"/>
          <p14:tracePt t="186169" x="4014788" y="5326063"/>
          <p14:tracePt t="186186" x="4076700" y="5326063"/>
          <p14:tracePt t="186203" x="4129088" y="5326063"/>
          <p14:tracePt t="186206" x="4152900" y="5326063"/>
          <p14:tracePt t="186219" x="4167188" y="5326063"/>
          <p14:tracePt t="186236" x="4191000" y="5326063"/>
          <p14:tracePt t="186238" x="4205288" y="5326063"/>
          <p14:tracePt t="186254" x="4213225" y="5326063"/>
          <p14:tracePt t="186973" x="0" y="0"/>
        </p14:tracePtLst>
        <p14:tracePtLst>
          <p14:tracePt t="189294" x="5380038" y="4762500"/>
          <p14:tracePt t="189550" x="5386388" y="4762500"/>
          <p14:tracePt t="189557" x="5394325" y="4762500"/>
          <p14:tracePt t="189570" x="5410200" y="4762500"/>
          <p14:tracePt t="189586" x="5448300" y="4770438"/>
          <p14:tracePt t="189603" x="5470525" y="4770438"/>
          <p14:tracePt t="189606" x="5478463" y="4770438"/>
          <p14:tracePt t="189621" x="5494338" y="4770438"/>
          <p14:tracePt t="189636" x="5508625" y="4770438"/>
          <p14:tracePt t="189653" x="5516563" y="4770438"/>
          <p14:tracePt t="189669" x="5546725" y="4770438"/>
          <p14:tracePt t="189686" x="5584825" y="4770438"/>
          <p14:tracePt t="189703" x="5630863" y="4770438"/>
          <p14:tracePt t="189720" x="5661025" y="4770438"/>
          <p14:tracePt t="189736" x="5676900" y="4770438"/>
          <p14:tracePt t="189781" x="5684838" y="4770438"/>
          <p14:tracePt t="189797" x="5691188" y="4770438"/>
          <p14:tracePt t="189805" x="5699125" y="4770438"/>
          <p14:tracePt t="189813" x="5729288" y="4770438"/>
          <p14:tracePt t="189821" x="5745163" y="4770438"/>
          <p14:tracePt t="189837" x="5805488" y="4770438"/>
          <p14:tracePt t="189853" x="5851525" y="4770438"/>
          <p14:tracePt t="189869" x="5875338" y="4770438"/>
          <p14:tracePt t="189886" x="5881688" y="4770438"/>
          <p14:tracePt t="189957" x="5889625" y="4770438"/>
          <p14:tracePt t="189975" x="5905500" y="4770438"/>
          <p14:tracePt t="189990" x="5951538" y="4770438"/>
          <p14:tracePt t="189997" x="5973763" y="4770438"/>
          <p14:tracePt t="190006" x="5995988" y="4770438"/>
          <p14:tracePt t="190021" x="6011863" y="4770438"/>
          <p14:tracePt t="190036" x="6042025" y="4770438"/>
          <p14:tracePt t="190126" x="6049963" y="4770438"/>
          <p14:tracePt t="190133" x="6072188" y="4770438"/>
          <p14:tracePt t="190142" x="6103938" y="4770438"/>
          <p14:tracePt t="190153" x="6134100" y="4770438"/>
          <p14:tracePt t="190169" x="6202363" y="4770438"/>
          <p14:tracePt t="190186" x="6218238" y="4770438"/>
          <p14:tracePt t="190203" x="6248400" y="4770438"/>
          <p14:tracePt t="190286" x="6256338" y="4770438"/>
          <p14:tracePt t="190293" x="6262688" y="4770438"/>
          <p14:tracePt t="190303" x="6278563" y="4770438"/>
          <p14:tracePt t="190320" x="6316663" y="4770438"/>
          <p14:tracePt t="190337" x="6354763" y="4770438"/>
          <p14:tracePt t="190353" x="6370638" y="4770438"/>
          <p14:tracePt t="190445" x="6376988" y="4770438"/>
          <p14:tracePt t="190454" x="6384925" y="4770438"/>
          <p14:tracePt t="190461" x="6392863" y="4770438"/>
          <p14:tracePt t="190469" x="6408738" y="4762500"/>
          <p14:tracePt t="190486" x="6446838" y="4762500"/>
          <p14:tracePt t="190503" x="6507163" y="4754563"/>
          <p14:tracePt t="190520" x="6515100" y="4754563"/>
          <p14:tracePt t="190629" x="6529388" y="4754563"/>
          <p14:tracePt t="190638" x="6537325" y="4754563"/>
          <p14:tracePt t="190645" x="6545263" y="4754563"/>
          <p14:tracePt t="190654" x="6561138" y="4754563"/>
          <p14:tracePt t="190669" x="6583363" y="4754563"/>
          <p14:tracePt t="190774" x="6591300" y="4754563"/>
          <p14:tracePt t="190782" x="6605588" y="4754563"/>
          <p14:tracePt t="190789" x="6629400" y="4754563"/>
          <p14:tracePt t="190803" x="6643688" y="4754563"/>
          <p14:tracePt t="190820" x="6681788" y="4754563"/>
          <p14:tracePt t="190836" x="6697663" y="4754563"/>
          <p14:tracePt t="192390" x="0" y="0"/>
        </p14:tracePtLst>
        <p14:tracePtLst>
          <p14:tracePt t="194063" x="4533900" y="5394325"/>
          <p14:tracePt t="194374" x="4541838" y="5394325"/>
          <p14:tracePt t="194381" x="4548188" y="5394325"/>
          <p14:tracePt t="194398" x="4564063" y="5394325"/>
          <p14:tracePt t="194405" x="4572000" y="5394325"/>
          <p14:tracePt t="194420" x="4594225" y="5387975"/>
          <p14:tracePt t="194437" x="4610100" y="5387975"/>
          <p14:tracePt t="194453" x="4618038" y="5387975"/>
          <p14:tracePt t="194541" x="4632325" y="5387975"/>
          <p14:tracePt t="194550" x="4640263" y="5387975"/>
          <p14:tracePt t="194565" x="4670425" y="5387975"/>
          <p14:tracePt t="194573" x="4686300" y="5387975"/>
          <p14:tracePt t="194587" x="4694238" y="5387975"/>
          <p14:tracePt t="194603" x="4700588" y="5387975"/>
          <p14:tracePt t="194710" x="4708525" y="5387975"/>
          <p14:tracePt t="194717" x="4716463" y="5387975"/>
          <p14:tracePt t="194725" x="4724400" y="5380038"/>
          <p14:tracePt t="194737" x="4738688" y="5372100"/>
          <p14:tracePt t="194754" x="4746625" y="5372100"/>
          <p14:tracePt t="194770" x="4762500" y="5372100"/>
          <p14:tracePt t="195069" x="4770438" y="5364163"/>
          <p14:tracePt t="195077" x="4792663" y="5364163"/>
          <p14:tracePt t="195094" x="4822825" y="5356225"/>
          <p14:tracePt t="195103" x="4830763" y="5356225"/>
          <p14:tracePt t="195120" x="4838700" y="5356225"/>
          <p14:tracePt t="195230" x="4846638" y="5356225"/>
          <p14:tracePt t="195245" x="4852988" y="5356225"/>
          <p14:tracePt t="195253" x="4860925" y="5356225"/>
          <p14:tracePt t="197237" x="4868863" y="5356225"/>
          <p14:tracePt t="197535" x="4876800" y="5356225"/>
          <p14:tracePt t="197551" x="4884738" y="5356225"/>
          <p14:tracePt t="198222" x="0" y="0"/>
        </p14:tracePtLst>
        <p14:tracePtLst>
          <p14:tracePt t="200910" x="5165725" y="5410200"/>
          <p14:tracePt t="201085" x="5195888" y="5410200"/>
          <p14:tracePt t="201093" x="5241925" y="5410200"/>
          <p14:tracePt t="201104" x="5280025" y="5418138"/>
          <p14:tracePt t="201121" x="5372100" y="5432425"/>
          <p14:tracePt t="201138" x="5478463" y="5440363"/>
          <p14:tracePt t="201154" x="5562600" y="5440363"/>
          <p14:tracePt t="201171" x="5608638" y="5440363"/>
          <p14:tracePt t="201188" x="5661025" y="5440363"/>
          <p14:tracePt t="201189" x="5676900" y="5440363"/>
          <p14:tracePt t="201205" x="5729288" y="5440363"/>
          <p14:tracePt t="201221" x="5775325" y="5440363"/>
          <p14:tracePt t="201237" x="5805488" y="5440363"/>
          <p14:tracePt t="201254" x="5821363" y="5440363"/>
          <p14:tracePt t="201271" x="5837238" y="5440363"/>
          <p14:tracePt t="201287" x="5843588" y="5440363"/>
          <p14:tracePt t="201304" x="5851525" y="5440363"/>
          <p14:tracePt t="201334" x="5859463" y="5440363"/>
          <p14:tracePt t="201341" x="5867400" y="5440363"/>
          <p14:tracePt t="201354" x="5875338" y="5440363"/>
          <p14:tracePt t="201371" x="5881688" y="5440363"/>
          <p14:tracePt t="202198" x="0" y="0"/>
        </p14:tracePtLst>
        <p14:tracePtLst>
          <p14:tracePt t="204038" x="5372100" y="4754563"/>
          <p14:tracePt t="204221" x="5394325" y="4754563"/>
          <p14:tracePt t="204229" x="5418138" y="4762500"/>
          <p14:tracePt t="204237" x="5448300" y="4770438"/>
          <p14:tracePt t="204255" x="5478463" y="4770438"/>
          <p14:tracePt t="204272" x="5614988" y="4784725"/>
          <p14:tracePt t="204288" x="5676900" y="4784725"/>
          <p14:tracePt t="204304" x="5729288" y="4784725"/>
          <p14:tracePt t="204321" x="5761038" y="4784725"/>
          <p14:tracePt t="204338" x="5775325" y="4784725"/>
          <p14:tracePt t="204355" x="5783263" y="4784725"/>
          <p14:tracePt t="204371" x="5791200" y="4784725"/>
          <p14:tracePt t="204388" x="5805488" y="4784725"/>
          <p14:tracePt t="204404" x="5821363" y="4784725"/>
          <p14:tracePt t="204421" x="5829300" y="4784725"/>
          <p14:tracePt t="204438" x="5851525" y="4784725"/>
          <p14:tracePt t="204454" x="5875338" y="4784725"/>
          <p14:tracePt t="204472" x="5897563" y="4784725"/>
          <p14:tracePt t="204488" x="5943600" y="4784725"/>
          <p14:tracePt t="204504" x="5957888" y="4784725"/>
          <p14:tracePt t="204521" x="5965825" y="4784725"/>
          <p14:tracePt t="204614" x="5973763" y="4784725"/>
          <p14:tracePt t="204629" x="5981700" y="4784725"/>
          <p14:tracePt t="204637" x="5995988" y="4784725"/>
          <p14:tracePt t="204645" x="6003925" y="4784725"/>
          <p14:tracePt t="204654" x="6027738" y="4784725"/>
          <p14:tracePt t="204672" x="6049963" y="4784725"/>
          <p14:tracePt t="204688" x="6057900" y="4784725"/>
          <p14:tracePt t="205149" x="6065838" y="4792663"/>
          <p14:tracePt t="205174" x="6072188" y="4808538"/>
          <p14:tracePt t="205223" x="0" y="0"/>
        </p14:tracePtLst>
        <p14:tracePtLst>
          <p14:tracePt t="205902" x="5227638" y="5418138"/>
          <p14:tracePt t="206095" x="5265738" y="5418138"/>
          <p14:tracePt t="206101" x="5310188" y="5418138"/>
          <p14:tracePt t="206110" x="5356225" y="5418138"/>
          <p14:tracePt t="206121" x="5402263" y="5418138"/>
          <p14:tracePt t="206138" x="5470525" y="5418138"/>
          <p14:tracePt t="206155" x="5524500" y="5432425"/>
          <p14:tracePt t="206171" x="5554663" y="5432425"/>
          <p14:tracePt t="206174" x="5562600" y="5432425"/>
          <p14:tracePt t="206197" x="5570538" y="5432425"/>
          <p14:tracePt t="206206" x="5576888" y="5432425"/>
          <p14:tracePt t="206221" x="5608638" y="5432425"/>
          <p14:tracePt t="206238" x="5638800" y="5432425"/>
          <p14:tracePt t="206255" x="5661025" y="5440363"/>
          <p14:tracePt t="206271" x="5691188" y="5440363"/>
          <p14:tracePt t="206288" x="5707063" y="5440363"/>
          <p14:tracePt t="206304" x="5715000" y="5440363"/>
          <p14:tracePt t="206321" x="5722938" y="5440363"/>
          <p14:tracePt t="206341" x="5729288" y="5440363"/>
          <p14:tracePt t="206389" x="5737225" y="5440363"/>
          <p14:tracePt t="206397" x="5745163" y="5440363"/>
          <p14:tracePt t="206405" x="5753100" y="5440363"/>
          <p14:tracePt t="206421" x="5761038" y="5440363"/>
          <p14:tracePt t="206438" x="5767388" y="5440363"/>
          <p14:tracePt t="206815" x="0" y="0"/>
        </p14:tracePtLst>
        <p14:tracePtLst>
          <p14:tracePt t="213751" x="4586288" y="5380038"/>
          <p14:tracePt t="213870" x="4602163" y="5372100"/>
          <p14:tracePt t="213877" x="4610100" y="5372100"/>
          <p14:tracePt t="213889" x="4632325" y="5372100"/>
          <p14:tracePt t="213906" x="4678363" y="5372100"/>
          <p14:tracePt t="213922" x="4724400" y="5372100"/>
          <p14:tracePt t="213939" x="4754563" y="5372100"/>
          <p14:tracePt t="213955" x="4776788" y="5372100"/>
          <p14:tracePt t="213972" x="4822825" y="5372100"/>
          <p14:tracePt t="213990" x="4830763" y="5372100"/>
          <p14:tracePt t="214005" x="4852988" y="5380038"/>
          <p14:tracePt t="214022" x="4876800" y="5387975"/>
          <p14:tracePt t="214039" x="4891088" y="5387975"/>
          <p14:tracePt t="214055" x="4906963" y="5387975"/>
          <p14:tracePt t="214072" x="4914900" y="5387975"/>
          <p14:tracePt t="214089" x="4945063" y="5387975"/>
          <p14:tracePt t="214270" x="4953000" y="5387975"/>
          <p14:tracePt t="214301" x="4960938" y="5387975"/>
          <p14:tracePt t="214334" x="4967288" y="5387975"/>
          <p14:tracePt t="214366" x="4975225" y="5387975"/>
          <p14:tracePt t="214574" x="0" y="0"/>
        </p14:tracePtLst>
        <p14:tracePtLst>
          <p14:tracePt t="217518" x="6110288" y="4716463"/>
          <p14:tracePt t="218047" x="0" y="0"/>
        </p14:tracePtLst>
        <p14:tracePtLst>
          <p14:tracePt t="219430" x="10469563" y="2438400"/>
          <p14:tracePt t="219437" x="10453688" y="2438400"/>
          <p14:tracePt t="219446" x="10401300" y="2454275"/>
          <p14:tracePt t="219456" x="10369550" y="2468563"/>
          <p14:tracePt t="219473" x="10301288" y="2506663"/>
          <p14:tracePt t="219489" x="10240963" y="2536825"/>
          <p14:tracePt t="219506" x="10194925" y="2574925"/>
          <p14:tracePt t="219523" x="10164763" y="2620963"/>
          <p14:tracePt t="219539" x="10156825" y="2667000"/>
          <p14:tracePt t="219556" x="10148888" y="2713038"/>
          <p14:tracePt t="219573" x="10148888" y="2743200"/>
          <p14:tracePt t="219589" x="10134600" y="2773363"/>
          <p14:tracePt t="219606" x="10134600" y="2811463"/>
          <p14:tracePt t="219623" x="10134600" y="2857500"/>
          <p14:tracePt t="219639" x="10134600" y="2895600"/>
          <p14:tracePt t="219657" x="10134600" y="2925763"/>
          <p14:tracePt t="219673" x="10156825" y="3070225"/>
          <p14:tracePt t="219690" x="10164763" y="3146425"/>
          <p14:tracePt t="219706" x="10194925" y="3238500"/>
          <p14:tracePt t="219723" x="10217150" y="3298825"/>
          <p14:tracePt t="219739" x="10233025" y="3314700"/>
          <p14:tracePt t="219758" x="10279063" y="3360738"/>
          <p14:tracePt t="219773" x="10293350" y="3375025"/>
          <p14:tracePt t="219789" x="10325100" y="3390900"/>
          <p14:tracePt t="219806" x="10355263" y="3406775"/>
          <p14:tracePt t="219823" x="10423525" y="3421063"/>
          <p14:tracePt t="219840" x="10469563" y="3436938"/>
          <p14:tracePt t="219856" x="10560050" y="3459163"/>
          <p14:tracePt t="219872" x="10614025" y="3475038"/>
          <p14:tracePt t="219889" x="10690225" y="3497263"/>
          <p14:tracePt t="219906" x="10736263" y="3513138"/>
          <p14:tracePt t="219923" x="10774363" y="3521075"/>
          <p14:tracePt t="219939" x="10796588" y="3521075"/>
          <p14:tracePt t="219956" x="10820400" y="3521075"/>
          <p14:tracePt t="219958" x="10842625" y="3521075"/>
          <p14:tracePt t="219973" x="10880725" y="3521075"/>
          <p14:tracePt t="219989" x="10956925" y="3497263"/>
          <p14:tracePt t="220006" x="11010900" y="3451225"/>
          <p14:tracePt t="220023" x="11087100" y="3398838"/>
          <p14:tracePt t="220039" x="11093450" y="3375025"/>
          <p14:tracePt t="220057" x="11155363" y="3306763"/>
          <p14:tracePt t="220073" x="11155363" y="3284538"/>
          <p14:tracePt t="220089" x="11177588" y="3238500"/>
          <p14:tracePt t="220106" x="11177588" y="3192463"/>
          <p14:tracePt t="220123" x="11177588" y="3146425"/>
          <p14:tracePt t="220126" x="11177588" y="3116263"/>
          <p14:tracePt t="220140" x="11177588" y="3094038"/>
          <p14:tracePt t="220158" x="11147425" y="2987675"/>
          <p14:tracePt t="220175" x="11125200" y="2887663"/>
          <p14:tracePt t="220189" x="11093450" y="2781300"/>
          <p14:tracePt t="220206" x="11087100" y="2705100"/>
          <p14:tracePt t="220223" x="11055350" y="2636838"/>
          <p14:tracePt t="220240" x="11055350" y="2590800"/>
          <p14:tracePt t="220256" x="11055350" y="2536825"/>
          <p14:tracePt t="220273" x="11033125" y="2506663"/>
          <p14:tracePt t="220290" x="11033125" y="2492375"/>
          <p14:tracePt t="220306" x="11010900" y="2476500"/>
          <p14:tracePt t="220323" x="11002963" y="2468563"/>
          <p14:tracePt t="220324" x="0" y="0"/>
        </p14:tracePtLst>
        <p14:tracePtLst>
          <p14:tracePt t="222190" x="6338888" y="5464175"/>
          <p14:tracePt t="222278" x="6346825" y="5464175"/>
          <p14:tracePt t="222287" x="6354763" y="5464175"/>
          <p14:tracePt t="222293" x="6362700" y="5464175"/>
          <p14:tracePt t="222318" x="6370638" y="5464175"/>
          <p14:tracePt t="222510" x="6384925" y="5464175"/>
          <p14:tracePt t="222518" x="6392863" y="5464175"/>
          <p14:tracePt t="222534" x="6400800" y="5464175"/>
          <p14:tracePt t="222550" x="6408738" y="5464175"/>
          <p14:tracePt t="222581" x="6415088" y="5456238"/>
          <p14:tracePt t="222597" x="6423025" y="5456238"/>
          <p14:tracePt t="222606" x="6430963" y="5456238"/>
          <p14:tracePt t="222621" x="6446838" y="5456238"/>
          <p14:tracePt t="222630" x="6453188" y="5456238"/>
          <p14:tracePt t="222646" x="6469063" y="5456238"/>
          <p14:tracePt t="222726" x="6461125" y="5456238"/>
          <p14:tracePt t="222733" x="6446838" y="5456238"/>
          <p14:tracePt t="222741" x="6423025" y="5456238"/>
          <p14:tracePt t="222756" x="6408738" y="5456238"/>
          <p14:tracePt t="222773" x="6400800" y="5456238"/>
          <p14:tracePt t="222829" x="6392863" y="5456238"/>
          <p14:tracePt t="222837" x="6376988" y="5456238"/>
          <p14:tracePt t="222854" x="6332538" y="5448300"/>
          <p14:tracePt t="222861" x="6324600" y="5440363"/>
          <p14:tracePt t="222873" x="6308725" y="5440363"/>
          <p14:tracePt t="222890" x="6300788" y="5432425"/>
          <p14:tracePt t="223055" x="6286500" y="5418138"/>
          <p14:tracePt t="223070" x="6270625" y="5410200"/>
          <p14:tracePt t="223078" x="6270625" y="5402263"/>
          <p14:tracePt t="223090" x="6256338" y="5394325"/>
          <p14:tracePt t="223526" x="6256338" y="5387975"/>
          <p14:tracePt t="223533" x="6262688" y="5387975"/>
          <p14:tracePt t="223542" x="6270625" y="5387975"/>
          <p14:tracePt t="223557" x="6308725" y="5387975"/>
          <p14:tracePt t="223573" x="6338888" y="5387975"/>
          <p14:tracePt t="223590" x="6354763" y="5387975"/>
          <p14:tracePt t="223606" x="6376988" y="5387975"/>
          <p14:tracePt t="223623" x="6400800" y="5387975"/>
          <p14:tracePt t="223641" x="6415088" y="5387975"/>
          <p14:tracePt t="223656" x="6430963" y="5380038"/>
          <p14:tracePt t="223673" x="6453188" y="5380038"/>
          <p14:tracePt t="223690" x="6477000" y="5380038"/>
          <p14:tracePt t="223693" x="6499225" y="5380038"/>
          <p14:tracePt t="223723" x="6523038" y="5380038"/>
          <p14:tracePt t="223742" x="6537325" y="5380038"/>
          <p14:tracePt t="223781" x="6545263" y="5380038"/>
          <p14:tracePt t="223805" x="6553200" y="5380038"/>
          <p14:tracePt t="223821" x="6567488" y="5372100"/>
          <p14:tracePt t="223829" x="6583363" y="5364163"/>
          <p14:tracePt t="223840" x="6599238" y="5364163"/>
          <p14:tracePt t="223857" x="6637338" y="5364163"/>
          <p14:tracePt t="223874" x="6651625" y="5364163"/>
          <p14:tracePt t="223890" x="6659563" y="5356225"/>
          <p14:tracePt t="223974" x="6667500" y="5356225"/>
          <p14:tracePt t="223982" x="6675438" y="5356225"/>
          <p14:tracePt t="223990" x="6689725" y="5356225"/>
          <p14:tracePt t="224006" x="6735763" y="5356225"/>
          <p14:tracePt t="224023" x="6789738" y="5356225"/>
          <p14:tracePt t="224040" x="6827838" y="5356225"/>
          <p14:tracePt t="224057" x="6865938" y="5356225"/>
          <p14:tracePt t="224073" x="6872288" y="5356225"/>
          <p14:tracePt t="224134" x="6880225" y="5356225"/>
          <p14:tracePt t="224141" x="6888163" y="5356225"/>
          <p14:tracePt t="224158" x="6926263" y="5356225"/>
          <p14:tracePt t="224166" x="6948488" y="5356225"/>
          <p14:tracePt t="224174" x="6980238" y="5356225"/>
          <p14:tracePt t="224190" x="7024688" y="5356225"/>
          <p14:tracePt t="224206" x="7070725" y="5356225"/>
          <p14:tracePt t="224223" x="7094538" y="5356225"/>
          <p14:tracePt t="224240" x="7100888" y="5356225"/>
          <p14:tracePt t="224310" x="7116763" y="5356225"/>
          <p14:tracePt t="224317" x="7132638" y="5356225"/>
          <p14:tracePt t="224326" x="7146925" y="5356225"/>
          <p14:tracePt t="224340" x="7170738" y="5356225"/>
          <p14:tracePt t="224357" x="7231063" y="5356225"/>
          <p14:tracePt t="224373" x="7246938" y="5356225"/>
          <p14:tracePt t="224390" x="7253288" y="5356225"/>
          <p14:tracePt t="225470" x="7261225" y="5356225"/>
          <p14:tracePt t="225477" x="7277100" y="5356225"/>
          <p14:tracePt t="225485" x="7285038" y="5356225"/>
          <p14:tracePt t="228007" x="0" y="0"/>
        </p14:tracePtLst>
        <p14:tracePtLst>
          <p14:tracePt t="232502" x="7734300" y="5295900"/>
          <p14:tracePt t="232517" x="7742238" y="5303838"/>
          <p14:tracePt t="232710" x="7748588" y="5311775"/>
          <p14:tracePt t="232734" x="7756525" y="5311775"/>
          <p14:tracePt t="232749" x="7772400" y="5318125"/>
          <p14:tracePt t="232766" x="7780338" y="5326063"/>
          <p14:tracePt t="232781" x="7786688" y="5334000"/>
          <p14:tracePt t="232789" x="7794625" y="5334000"/>
          <p14:tracePt t="232797" x="7802563" y="5334000"/>
          <p14:tracePt t="232807" x="7810500" y="5334000"/>
          <p14:tracePt t="232825" x="7824788" y="5341938"/>
          <p14:tracePt t="232845" x="7832725" y="5349875"/>
          <p14:tracePt t="232857" x="7840663" y="5349875"/>
          <p14:tracePt t="232874" x="7848600" y="5349875"/>
          <p14:tracePt t="232891" x="7870825" y="5349875"/>
          <p14:tracePt t="232893" x="7900988" y="5356225"/>
          <p14:tracePt t="232910" x="7924800" y="5356225"/>
          <p14:tracePt t="232925" x="7977188" y="5364163"/>
          <p14:tracePt t="232941" x="8015288" y="5372100"/>
          <p14:tracePt t="232958" x="8039100" y="5372100"/>
          <p14:tracePt t="232974" x="8091488" y="5372100"/>
          <p14:tracePt t="232991" x="8099425" y="5372100"/>
          <p14:tracePt t="233008" x="8115300" y="5372100"/>
          <p14:tracePt t="233024" x="8123238" y="5372100"/>
          <p14:tracePt t="233041" x="8145463" y="5372100"/>
          <p14:tracePt t="233057" x="8161338" y="5372100"/>
          <p14:tracePt t="233074" x="8175625" y="5364163"/>
          <p14:tracePt t="233091" x="8191500" y="5364163"/>
          <p14:tracePt t="233107" x="8229600" y="5341938"/>
          <p14:tracePt t="233124" x="8275638" y="5326063"/>
          <p14:tracePt t="233141" x="8281988" y="5318125"/>
          <p14:tracePt t="233157" x="8305800" y="5295900"/>
          <p14:tracePt t="233174" x="8313738" y="5295900"/>
          <p14:tracePt t="233191" x="8320088" y="5287963"/>
          <p14:tracePt t="233207" x="8335963" y="5273675"/>
          <p14:tracePt t="233224" x="8335963" y="5265738"/>
          <p14:tracePt t="233241" x="8335963" y="5257800"/>
          <p14:tracePt t="233257" x="8351838" y="5235575"/>
          <p14:tracePt t="233274" x="8351838" y="5219700"/>
          <p14:tracePt t="233291" x="8351838" y="5189538"/>
          <p14:tracePt t="233292" x="8351838" y="5173663"/>
          <p14:tracePt t="233307" x="8351838" y="5151438"/>
          <p14:tracePt t="233324" x="8328025" y="5097463"/>
          <p14:tracePt t="233341" x="8313738" y="5067300"/>
          <p14:tracePt t="233357" x="8289925" y="5037138"/>
          <p14:tracePt t="233374" x="8275638" y="5013325"/>
          <p14:tracePt t="233391" x="8259763" y="4991100"/>
          <p14:tracePt t="233408" x="8243888" y="4975225"/>
          <p14:tracePt t="233424" x="8229600" y="4968875"/>
          <p14:tracePt t="233441" x="8213725" y="4953000"/>
          <p14:tracePt t="233457" x="8183563" y="4930775"/>
          <p14:tracePt t="233474" x="8153400" y="4922838"/>
          <p14:tracePt t="233491" x="8129588" y="4914900"/>
          <p14:tracePt t="233507" x="8085138" y="4899025"/>
          <p14:tracePt t="233525" x="8053388" y="4892675"/>
          <p14:tracePt t="233541" x="8039100" y="4884738"/>
          <p14:tracePt t="233557" x="8023225" y="4884738"/>
          <p14:tracePt t="233574" x="8008938" y="4884738"/>
          <p14:tracePt t="233591" x="7985125" y="4884738"/>
          <p14:tracePt t="233607" x="7970838" y="4884738"/>
          <p14:tracePt t="233624" x="7954963" y="4892675"/>
          <p14:tracePt t="233641" x="7947025" y="4899025"/>
          <p14:tracePt t="233658" x="7932738" y="4906963"/>
          <p14:tracePt t="233674" x="7908925" y="4922838"/>
          <p14:tracePt t="233691" x="7886700" y="4930775"/>
          <p14:tracePt t="233693" x="7878763" y="4937125"/>
          <p14:tracePt t="233708" x="7870825" y="4945063"/>
          <p14:tracePt t="233725" x="7848600" y="4968875"/>
          <p14:tracePt t="233741" x="7832725" y="4991100"/>
          <p14:tracePt t="233757" x="7824788" y="4999038"/>
          <p14:tracePt t="233774" x="7818438" y="5045075"/>
          <p14:tracePt t="233791" x="7810500" y="5059363"/>
          <p14:tracePt t="233807" x="7810500" y="5075238"/>
          <p14:tracePt t="233824" x="7810500" y="5105400"/>
          <p14:tracePt t="233841" x="7810500" y="5135563"/>
          <p14:tracePt t="233857" x="7810500" y="5159375"/>
          <p14:tracePt t="233861" x="7810500" y="5173663"/>
          <p14:tracePt t="233874" x="7818438" y="5189538"/>
          <p14:tracePt t="233877" x="7824788" y="5197475"/>
          <p14:tracePt t="233907" x="7862888" y="5241925"/>
          <p14:tracePt t="233925" x="7900988" y="5280025"/>
          <p14:tracePt t="233941" x="7932738" y="5311775"/>
          <p14:tracePt t="233957" x="7947025" y="5341938"/>
          <p14:tracePt t="233974" x="7970838" y="5364163"/>
          <p14:tracePt t="233991" x="7970838" y="5372100"/>
          <p14:tracePt t="234007" x="7977188" y="5387975"/>
          <p14:tracePt t="234038" x="7985125" y="5394325"/>
          <p14:tracePt t="234070" x="7993063" y="5394325"/>
          <p14:tracePt t="234342" x="8001000" y="5394325"/>
          <p14:tracePt t="234350" x="8008938" y="5394325"/>
          <p14:tracePt t="234357" x="8015288" y="5394325"/>
          <p14:tracePt t="234374" x="8047038" y="5387975"/>
          <p14:tracePt t="234375" x="0" y="0"/>
        </p14:tracePtLst>
        <p14:tracePtLst>
          <p14:tracePt t="235318" x="9051925" y="5349875"/>
          <p14:tracePt t="235559" x="9075738" y="5341938"/>
          <p14:tracePt t="235559" x="0" y="0"/>
        </p14:tracePtLst>
        <p14:tracePtLst>
          <p14:tracePt t="248414" x="4541838" y="3489325"/>
          <p14:tracePt t="248542" x="4548188" y="3482975"/>
          <p14:tracePt t="248550" x="4564063" y="3475038"/>
          <p14:tracePt t="248566" x="4579938" y="3475038"/>
          <p14:tracePt t="248576" x="4586288" y="3475038"/>
          <p14:tracePt t="248592" x="4618038" y="3475038"/>
          <p14:tracePt t="248609" x="4632325" y="3475038"/>
          <p14:tracePt t="248626" x="4708525" y="3475038"/>
          <p14:tracePt t="248642" x="4800600" y="3475038"/>
          <p14:tracePt t="248645" x="4846638" y="3475038"/>
          <p14:tracePt t="248659" x="4884738" y="3475038"/>
          <p14:tracePt t="248677" x="4983163" y="3482975"/>
          <p14:tracePt t="248693" x="5021263" y="3482975"/>
          <p14:tracePt t="248709" x="5037138" y="3482975"/>
          <p14:tracePt t="248726" x="5043488" y="3482975"/>
          <p14:tracePt t="248742" x="5051425" y="3489325"/>
          <p14:tracePt t="248765" x="5059363" y="3489325"/>
          <p14:tracePt t="248776" x="5067300" y="3489325"/>
          <p14:tracePt t="248792" x="5097463" y="3489325"/>
          <p14:tracePt t="248809" x="5157788" y="3505200"/>
          <p14:tracePt t="248826" x="5227638" y="3505200"/>
          <p14:tracePt t="248843" x="5265738" y="3505200"/>
          <p14:tracePt t="248846" x="5280025" y="3505200"/>
          <p14:tracePt t="248859" x="5287963" y="3505200"/>
          <p14:tracePt t="248876" x="5303838" y="3513138"/>
          <p14:tracePt t="249046" x="5310188" y="3513138"/>
          <p14:tracePt t="249062" x="5165725" y="3543300"/>
          <p14:tracePt t="249070" x="5081588" y="3551238"/>
          <p14:tracePt t="249077" x="5021263" y="3559175"/>
          <p14:tracePt t="249093" x="4914900" y="3559175"/>
          <p14:tracePt t="249109" x="4830763" y="3559175"/>
          <p14:tracePt t="249126" x="4784725" y="3559175"/>
          <p14:tracePt t="249142" x="4762500" y="3559175"/>
          <p14:tracePt t="249159" x="4754563" y="3559175"/>
          <p14:tracePt t="249176" x="4732338" y="3559175"/>
          <p14:tracePt t="249192" x="4656138" y="3559175"/>
          <p14:tracePt t="249209" x="4572000" y="3559175"/>
          <p14:tracePt t="249226" x="4487863" y="3565525"/>
          <p14:tracePt t="249243" x="4411663" y="3573463"/>
          <p14:tracePt t="249246" x="4389438" y="3573463"/>
          <p14:tracePt t="249259" x="4373563" y="3573463"/>
          <p14:tracePt t="249526" x="4381500" y="3573463"/>
          <p14:tracePt t="249533" x="4427538" y="3573463"/>
          <p14:tracePt t="249542" x="4479925" y="3573463"/>
          <p14:tracePt t="249559" x="4586288" y="3573463"/>
          <p14:tracePt t="249576" x="4716463" y="3589338"/>
          <p14:tracePt t="249592" x="4776788" y="3589338"/>
          <p14:tracePt t="249609" x="4868863" y="3589338"/>
          <p14:tracePt t="249626" x="4945063" y="3589338"/>
          <p14:tracePt t="249643" x="5005388" y="3589338"/>
          <p14:tracePt t="249659" x="5081588" y="3589338"/>
          <p14:tracePt t="249661" x="5113338" y="3589338"/>
          <p14:tracePt t="249677" x="5173663" y="3589338"/>
          <p14:tracePt t="249693" x="5195888" y="3589338"/>
          <p14:tracePt t="249709" x="5272088" y="3589338"/>
          <p14:tracePt t="249726" x="5303838" y="3589338"/>
          <p14:tracePt t="249742" x="5326063" y="3589338"/>
          <p14:tracePt t="249759" x="5326063" y="3581400"/>
          <p14:tracePt t="250230" x="0" y="0"/>
        </p14:tracePtLst>
        <p14:tracePtLst>
          <p14:tracePt t="252823" x="4800600" y="3489325"/>
          <p14:tracePt t="252942" x="4814888" y="3489325"/>
          <p14:tracePt t="252950" x="4830763" y="3489325"/>
          <p14:tracePt t="252960" x="4852988" y="3489325"/>
          <p14:tracePt t="252976" x="4891088" y="3489325"/>
          <p14:tracePt t="252993" x="4953000" y="3489325"/>
          <p14:tracePt t="253010" x="5005388" y="3489325"/>
          <p14:tracePt t="253026" x="5059363" y="3489325"/>
          <p14:tracePt t="253043" x="5105400" y="3489325"/>
          <p14:tracePt t="253061" x="5165725" y="3489325"/>
          <p14:tracePt t="253086" x="5173663" y="3489325"/>
          <p14:tracePt t="253222" x="5181600" y="3489325"/>
          <p14:tracePt t="253814" x="0" y="0"/>
        </p14:tracePtLst>
        <p14:tracePtLst>
          <p14:tracePt t="255991" x="1989138" y="6027738"/>
          <p14:tracePt t="256013" x="1997075" y="6019800"/>
          <p14:tracePt t="256030" x="2003425" y="6019800"/>
          <p14:tracePt t="256086" x="2011363" y="6019800"/>
          <p14:tracePt t="256110" x="2035175" y="6011863"/>
          <p14:tracePt t="256117" x="2049463" y="6011863"/>
          <p14:tracePt t="256126" x="2065338" y="6003925"/>
          <p14:tracePt t="256143" x="2117725" y="6003925"/>
          <p14:tracePt t="256160" x="2149475" y="5997575"/>
          <p14:tracePt t="256177" x="2193925" y="5997575"/>
          <p14:tracePt t="256195" x="2225675" y="5997575"/>
          <p14:tracePt t="256210" x="2247900" y="5997575"/>
          <p14:tracePt t="256227" x="2255838" y="5997575"/>
          <p14:tracePt t="256243" x="2270125" y="5997575"/>
          <p14:tracePt t="256260" x="2286000" y="5997575"/>
          <p14:tracePt t="256277" x="2293938" y="5997575"/>
          <p14:tracePt t="256342" x="2301875" y="5997575"/>
          <p14:tracePt t="256365" x="2316163" y="5997575"/>
          <p14:tracePt t="256374" x="2324100" y="5997575"/>
          <p14:tracePt t="256382" x="2339975" y="5997575"/>
          <p14:tracePt t="256394" x="2370138" y="5997575"/>
          <p14:tracePt t="256410" x="2422525" y="6003925"/>
          <p14:tracePt t="256426" x="2484438" y="6011863"/>
          <p14:tracePt t="256443" x="2530475" y="6011863"/>
          <p14:tracePt t="256460" x="2536825" y="6011863"/>
          <p14:tracePt t="256830" x="0" y="0"/>
        </p14:tracePtLst>
        <p14:tracePtLst>
          <p14:tracePt t="257535" x="2903538" y="6011863"/>
          <p14:tracePt t="257717" x="2911475" y="6011863"/>
          <p14:tracePt t="257726" x="2925763" y="6011863"/>
          <p14:tracePt t="257734" x="2949575" y="6003925"/>
          <p14:tracePt t="257750" x="3048000" y="6003925"/>
          <p14:tracePt t="257760" x="3094038" y="6003925"/>
          <p14:tracePt t="257777" x="3154363" y="6003925"/>
          <p14:tracePt t="257793" x="3184525" y="6003925"/>
          <p14:tracePt t="257902" x="3200400" y="6003925"/>
          <p14:tracePt t="259102" x="3200400" y="5997575"/>
          <p14:tracePt t="260223" x="3208338" y="5997575"/>
          <p14:tracePt t="260230" x="0" y="0"/>
        </p14:tracePtLst>
        <p14:tracePtLst>
          <p14:tracePt t="262135" x="3451225" y="5989638"/>
          <p14:tracePt t="262253" x="3467100" y="5973763"/>
          <p14:tracePt t="262261" x="3475038" y="5973763"/>
          <p14:tracePt t="262269" x="3481388" y="5973763"/>
          <p14:tracePt t="262278" x="3505200" y="5973763"/>
          <p14:tracePt t="262294" x="3573463" y="5973763"/>
          <p14:tracePt t="262311" x="3633788" y="5973763"/>
          <p14:tracePt t="262327" x="3679825" y="5973763"/>
          <p14:tracePt t="262344" x="3717925" y="5973763"/>
          <p14:tracePt t="262361" x="3748088" y="5973763"/>
          <p14:tracePt t="262702" x="3756025" y="5973763"/>
          <p14:tracePt t="262710" x="0" y="0"/>
        </p14:tracePtLst>
        <p14:tracePtLst>
          <p14:tracePt t="263095" x="3771900" y="5981700"/>
          <p14:tracePt t="263286" x="3779838" y="5981700"/>
          <p14:tracePt t="263294" x="3794125" y="5981700"/>
          <p14:tracePt t="263301" x="3817938" y="5981700"/>
          <p14:tracePt t="263311" x="3824288" y="5981700"/>
          <p14:tracePt t="263328" x="3840163" y="5981700"/>
          <p14:tracePt t="263344" x="3908425" y="5989638"/>
          <p14:tracePt t="263361" x="3932238" y="5989638"/>
          <p14:tracePt t="263378" x="3946525" y="5989638"/>
          <p14:tracePt t="263394" x="3954463" y="5989638"/>
          <p14:tracePt t="263438" x="3962400" y="5989638"/>
          <p14:tracePt t="263479" x="3970338" y="5989638"/>
          <p14:tracePt t="263486" x="3976688" y="5989638"/>
          <p14:tracePt t="263494" x="3984625" y="5989638"/>
          <p14:tracePt t="263511" x="4000500" y="5989638"/>
          <p14:tracePt t="263527" x="4008438" y="5989638"/>
          <p14:tracePt t="263629" x="4014788" y="5989638"/>
          <p14:tracePt t="263637" x="4022725" y="5989638"/>
          <p14:tracePt t="263646" x="4030663" y="5989638"/>
          <p14:tracePt t="263694" x="4038600" y="5989638"/>
          <p14:tracePt t="264214" x="4038600" y="5997575"/>
          <p14:tracePt t="264222" x="4046538" y="5997575"/>
          <p14:tracePt t="264317" x="4052888" y="5997575"/>
          <p14:tracePt t="264334" x="4060825" y="6003925"/>
          <p14:tracePt t="264534" x="0" y="0"/>
        </p14:tracePtLst>
        <p14:tracePtLst>
          <p14:tracePt t="265950" x="4373563" y="5981700"/>
          <p14:tracePt t="266263" x="4389438" y="5981700"/>
          <p14:tracePt t="266270" x="4395788" y="5981700"/>
          <p14:tracePt t="266277" x="4411663" y="5981700"/>
          <p14:tracePt t="266294" x="4427538" y="5981700"/>
          <p14:tracePt t="266311" x="4441825" y="5981700"/>
          <p14:tracePt t="266328" x="4457700" y="5981700"/>
          <p14:tracePt t="266344" x="4471988" y="5981700"/>
          <p14:tracePt t="266361" x="4487863" y="5981700"/>
          <p14:tracePt t="266378" x="4495800" y="5981700"/>
          <p14:tracePt t="266394" x="4510088" y="5981700"/>
          <p14:tracePt t="266411" x="4518025" y="5981700"/>
          <p14:tracePt t="266430" x="4525963" y="5981700"/>
          <p14:tracePt t="266446" x="4541838" y="5981700"/>
          <p14:tracePt t="266462" x="4564063" y="5981700"/>
          <p14:tracePt t="266477" x="4586288" y="5981700"/>
          <p14:tracePt t="266495" x="4610100" y="5981700"/>
          <p14:tracePt t="266511" x="4618038" y="5981700"/>
          <p14:tracePt t="266541" x="4632325" y="5981700"/>
          <p14:tracePt t="266605" x="4640263" y="5981700"/>
          <p14:tracePt t="267126" x="4648200" y="5981700"/>
          <p14:tracePt t="267174" x="0" y="0"/>
        </p14:tracePtLst>
        <p14:tracePtLst>
          <p14:tracePt t="269182" x="4762500" y="5965825"/>
          <p14:tracePt t="269190" x="4762500" y="5959475"/>
          <p14:tracePt t="269526" x="4770438" y="5951538"/>
          <p14:tracePt t="269534" x="4784725" y="5951538"/>
          <p14:tracePt t="269545" x="4808538" y="5951538"/>
          <p14:tracePt t="269562" x="4822825" y="5951538"/>
          <p14:tracePt t="269578" x="4884738" y="5951538"/>
          <p14:tracePt t="269595" x="4899025" y="5951538"/>
          <p14:tracePt t="269612" x="4929188" y="5951538"/>
          <p14:tracePt t="269629" x="4975225" y="5959475"/>
          <p14:tracePt t="269645" x="4991100" y="5959475"/>
          <p14:tracePt t="269662" x="4999038" y="5959475"/>
          <p14:tracePt t="269678" x="5013325" y="5959475"/>
          <p14:tracePt t="269711" x="5021263" y="5959475"/>
          <p14:tracePt t="269728" x="5037138" y="5959475"/>
          <p14:tracePt t="269745" x="5043488" y="5959475"/>
          <p14:tracePt t="269762" x="5051425" y="5959475"/>
          <p14:tracePt t="269778" x="5059363" y="5959475"/>
          <p14:tracePt t="269854" x="5067300" y="5959475"/>
          <p14:tracePt t="269870" x="5075238" y="5959475"/>
          <p14:tracePt t="269886" x="5081588" y="5959475"/>
          <p14:tracePt t="269918" x="5089525" y="5959475"/>
          <p14:tracePt t="270174" x="5105400" y="5959475"/>
          <p14:tracePt t="270206" x="5113338" y="5959475"/>
          <p14:tracePt t="270222" x="5127625" y="5959475"/>
          <p14:tracePt t="270223" x="0" y="0"/>
        </p14:tracePtLst>
        <p14:tracePtLst>
          <p14:tracePt t="271734" x="5951538" y="5959475"/>
          <p14:tracePt t="271871" x="5957888" y="5959475"/>
          <p14:tracePt t="271885" x="5981700" y="5959475"/>
          <p14:tracePt t="271894" x="5995988" y="5951538"/>
          <p14:tracePt t="271902" x="6003925" y="5951538"/>
          <p14:tracePt t="271917" x="6027738" y="5951538"/>
          <p14:tracePt t="271928" x="6034088" y="5951538"/>
          <p14:tracePt t="271945" x="6072188" y="5951538"/>
          <p14:tracePt t="271961" x="6103938" y="5951538"/>
          <p14:tracePt t="271978" x="6110288" y="5951538"/>
          <p14:tracePt t="272118" x="6118225" y="5951538"/>
          <p14:tracePt t="272502" x="0" y="0"/>
        </p14:tracePtLst>
        <p14:tracePtLst>
          <p14:tracePt t="273870" x="6286500" y="5997575"/>
          <p14:tracePt t="273950" x="6294438" y="5997575"/>
          <p14:tracePt t="273957" x="6324600" y="5997575"/>
          <p14:tracePt t="273965" x="6370638" y="5997575"/>
          <p14:tracePt t="273982" x="6477000" y="5997575"/>
          <p14:tracePt t="273995" x="6523038" y="5997575"/>
          <p14:tracePt t="274012" x="6591300" y="5997575"/>
          <p14:tracePt t="274013" x="6629400" y="5997575"/>
          <p14:tracePt t="274029" x="6713538" y="5997575"/>
          <p14:tracePt t="274045" x="6773863" y="5997575"/>
          <p14:tracePt t="274062" x="6819900" y="5997575"/>
          <p14:tracePt t="274079" x="6850063" y="5997575"/>
          <p14:tracePt t="274095" x="6865938" y="5997575"/>
          <p14:tracePt t="274112" x="6872288" y="5997575"/>
          <p14:tracePt t="274550" x="0" y="0"/>
        </p14:tracePtLst>
        <p14:tracePtLst>
          <p14:tracePt t="278142" x="4335463" y="3497263"/>
          <p14:tracePt t="278222" x="4343400" y="3497263"/>
          <p14:tracePt t="278294" x="4351338" y="3497263"/>
          <p14:tracePt t="278318" x="4373563" y="3497263"/>
          <p14:tracePt t="278326" x="4403725" y="3497263"/>
          <p14:tracePt t="278335" x="4441825" y="3497263"/>
          <p14:tracePt t="278346" x="4503738" y="3497263"/>
          <p14:tracePt t="278363" x="4624388" y="3497263"/>
          <p14:tracePt t="278379" x="4762500" y="3489325"/>
          <p14:tracePt t="278383" x="4830763" y="3489325"/>
          <p14:tracePt t="278396" x="4876800" y="3489325"/>
          <p14:tracePt t="278413" x="4967288" y="3489325"/>
          <p14:tracePt t="278429" x="4983163" y="3489325"/>
          <p14:tracePt t="278478" x="4991100" y="3489325"/>
          <p14:tracePt t="278494" x="4999038" y="3489325"/>
          <p14:tracePt t="278502" x="5021263" y="3489325"/>
          <p14:tracePt t="278512" x="5029200" y="3489325"/>
          <p14:tracePt t="278529" x="5089525" y="3489325"/>
          <p14:tracePt t="278546" x="5151438" y="3489325"/>
          <p14:tracePt t="278550" x="5173663" y="3489325"/>
          <p14:tracePt t="278562" x="5189538" y="3489325"/>
          <p14:tracePt t="278579" x="5195888" y="3489325"/>
          <p14:tracePt t="279166" x="0" y="0"/>
        </p14:tracePtLst>
        <p14:tracePtLst>
          <p14:tracePt t="288894" x="1355725" y="6430963"/>
          <p14:tracePt t="289102" x="1355725" y="6416675"/>
          <p14:tracePt t="289110" x="1371600" y="6416675"/>
          <p14:tracePt t="289117" x="1387475" y="6416675"/>
          <p14:tracePt t="289130" x="1409700" y="6416675"/>
          <p14:tracePt t="289147" x="1439863" y="6416675"/>
          <p14:tracePt t="289163" x="1455738" y="6416675"/>
          <p14:tracePt t="289270" x="1463675" y="6416675"/>
          <p14:tracePt t="289285" x="1477963" y="6416675"/>
          <p14:tracePt t="289302" x="1485900" y="6416675"/>
          <p14:tracePt t="289318" x="1501775" y="6416675"/>
          <p14:tracePt t="289325" x="1516063" y="6416675"/>
          <p14:tracePt t="289334" x="1531938" y="6416675"/>
          <p14:tracePt t="289347" x="1554163" y="6416675"/>
          <p14:tracePt t="289364" x="1570038" y="6416675"/>
          <p14:tracePt t="289380" x="1577975" y="6416675"/>
          <p14:tracePt t="289397" x="1616075" y="6416675"/>
          <p14:tracePt t="289413" x="1630363" y="6416675"/>
          <p14:tracePt t="289430" x="1654175" y="6416675"/>
          <p14:tracePt t="289446" x="1668463" y="6416675"/>
          <p14:tracePt t="289464" x="1684338" y="6416675"/>
          <p14:tracePt t="289480" x="1706563" y="6416675"/>
          <p14:tracePt t="289497" x="1722438" y="6416675"/>
          <p14:tracePt t="289513" x="1736725" y="6416675"/>
          <p14:tracePt t="289530" x="1752600" y="6416675"/>
          <p14:tracePt t="289547" x="1760538" y="6416675"/>
          <p14:tracePt t="289563" x="1774825" y="6416675"/>
          <p14:tracePt t="289581" x="1782763" y="6416675"/>
          <p14:tracePt t="289597" x="1798638" y="6416675"/>
          <p14:tracePt t="289613" x="1820863" y="6416675"/>
          <p14:tracePt t="289647" x="1828800" y="6416675"/>
          <p14:tracePt t="289664" x="1882775" y="6416675"/>
          <p14:tracePt t="289680" x="1920875" y="6416675"/>
          <p14:tracePt t="289697" x="1958975" y="6416675"/>
          <p14:tracePt t="289714" x="1997075" y="6416675"/>
          <p14:tracePt t="289730" x="2027238" y="6416675"/>
          <p14:tracePt t="289747" x="2073275" y="6416675"/>
          <p14:tracePt t="289764" x="2103438" y="6416675"/>
          <p14:tracePt t="289765" x="2125663" y="6416675"/>
          <p14:tracePt t="289782" x="2163763" y="6416675"/>
          <p14:tracePt t="289797" x="2193925" y="6408738"/>
          <p14:tracePt t="289813" x="2217738" y="6408738"/>
          <p14:tracePt t="289830" x="2232025" y="6408738"/>
          <p14:tracePt t="289847" x="2239963" y="6408738"/>
          <p14:tracePt t="289864" x="2247900" y="6408738"/>
          <p14:tracePt t="289880" x="2263775" y="6408738"/>
          <p14:tracePt t="289897" x="2293938" y="6408738"/>
          <p14:tracePt t="289913" x="2316163" y="6408738"/>
          <p14:tracePt t="289930" x="2370138" y="6408738"/>
          <p14:tracePt t="289947" x="2378075" y="6408738"/>
          <p14:tracePt t="290126" x="2392363" y="6408738"/>
          <p14:tracePt t="290166" x="2400300" y="6408738"/>
          <p14:tracePt t="290167" x="0" y="0"/>
        </p14:tracePtLst>
        <p14:tracePtLst>
          <p14:tracePt t="294494" x="2727325" y="6621463"/>
          <p14:tracePt t="294662" x="2727325" y="6613525"/>
          <p14:tracePt t="294669" x="2743200" y="6613525"/>
          <p14:tracePt t="294680" x="2765425" y="6613525"/>
          <p14:tracePt t="294698" x="2819400" y="6613525"/>
          <p14:tracePt t="294714" x="2865438" y="6613525"/>
          <p14:tracePt t="294731" x="2903538" y="6613525"/>
          <p14:tracePt t="294733" x="2911475" y="6613525"/>
          <p14:tracePt t="294747" x="2917825" y="6613525"/>
          <p14:tracePt t="294764" x="2925763" y="6613525"/>
          <p14:tracePt t="294832" x="2933700" y="6613525"/>
          <p14:tracePt t="294854" x="2949575" y="6613525"/>
          <p14:tracePt t="294863" x="2955925" y="6613525"/>
          <p14:tracePt t="295406" x="0" y="0"/>
        </p14:tracePtLst>
        <p14:tracePtLst>
          <p14:tracePt t="296454" x="3344863" y="6575425"/>
          <p14:tracePt t="296502" x="3352800" y="6575425"/>
          <p14:tracePt t="296510" x="3367088" y="6575425"/>
          <p14:tracePt t="296518" x="3375025" y="6569075"/>
          <p14:tracePt t="296531" x="3398838" y="6569075"/>
          <p14:tracePt t="296547" x="3467100" y="6569075"/>
          <p14:tracePt t="296565" x="3611563" y="6569075"/>
          <p14:tracePt t="296582" x="3703638" y="6569075"/>
          <p14:tracePt t="296597" x="3733800" y="6569075"/>
          <p14:tracePt t="296615" x="3741738" y="6569075"/>
          <p14:tracePt t="296661" x="3748088" y="6569075"/>
          <p14:tracePt t="297758" x="0" y="0"/>
        </p14:tracePtLst>
        <p14:tracePtLst>
          <p14:tracePt t="301958" x="3984625" y="6569075"/>
          <p14:tracePt t="302094" x="4000500" y="6569075"/>
          <p14:tracePt t="302102" x="4030663" y="6569075"/>
          <p14:tracePt t="302110" x="4068763" y="6575425"/>
          <p14:tracePt t="302126" x="4160838" y="6591300"/>
          <p14:tracePt t="302134" x="4191000" y="6591300"/>
          <p14:tracePt t="302149" x="4243388" y="6591300"/>
          <p14:tracePt t="302166" x="4275138" y="6599238"/>
          <p14:tracePt t="302182" x="4289425" y="6607175"/>
          <p14:tracePt t="302206" x="4297363" y="6607175"/>
          <p14:tracePt t="302246" x="4313238" y="6607175"/>
          <p14:tracePt t="302254" x="4319588" y="6607175"/>
          <p14:tracePt t="302266" x="4335463" y="6607175"/>
          <p14:tracePt t="302281" x="4365625" y="6607175"/>
          <p14:tracePt t="302315" x="4373563" y="6607175"/>
          <p14:tracePt t="302430" x="4395788" y="6607175"/>
          <p14:tracePt t="302437" x="4403725" y="6607175"/>
          <p14:tracePt t="302448" x="4419600" y="6607175"/>
          <p14:tracePt t="302465" x="4433888" y="6607175"/>
          <p14:tracePt t="302482" x="4441825" y="6607175"/>
          <p14:tracePt t="304439" x="0" y="0"/>
        </p14:tracePtLst>
        <p14:tracePtLst>
          <p14:tracePt t="305222" x="4694238" y="6607175"/>
          <p14:tracePt t="305254" x="4700588" y="6607175"/>
          <p14:tracePt t="305270" x="4708525" y="6607175"/>
          <p14:tracePt t="305277" x="4716463" y="6607175"/>
          <p14:tracePt t="305302" x="4724400" y="6607175"/>
          <p14:tracePt t="305318" x="4738688" y="6607175"/>
          <p14:tracePt t="305334" x="4746625" y="6607175"/>
          <p14:tracePt t="305350" x="4762500" y="6607175"/>
          <p14:tracePt t="305374" x="4776788" y="6607175"/>
          <p14:tracePt t="305389" x="4784725" y="6607175"/>
          <p14:tracePt t="305406" x="4792663" y="6607175"/>
          <p14:tracePt t="305414" x="4800600" y="6607175"/>
          <p14:tracePt t="305422" x="4808538" y="6607175"/>
          <p14:tracePt t="305439" x="4822825" y="6607175"/>
          <p14:tracePt t="305449" x="4830763" y="6607175"/>
          <p14:tracePt t="305465" x="4846638" y="6607175"/>
          <p14:tracePt t="305482" x="4860925" y="6607175"/>
          <p14:tracePt t="305498" x="4876800" y="6607175"/>
          <p14:tracePt t="305574" x="4884738" y="6607175"/>
          <p14:tracePt t="305590" x="4891088" y="6607175"/>
          <p14:tracePt t="305597" x="4899025" y="6607175"/>
          <p14:tracePt t="305605" x="4906963" y="6607175"/>
          <p14:tracePt t="305615" x="4922838" y="6607175"/>
          <p14:tracePt t="305632" x="4937125" y="6607175"/>
          <p14:tracePt t="305718" x="4945063" y="6607175"/>
          <p14:tracePt t="305734" x="4953000" y="6607175"/>
          <p14:tracePt t="305742" x="4967288" y="6607175"/>
          <p14:tracePt t="305750" x="4975225" y="6599238"/>
          <p14:tracePt t="305766" x="4983163" y="6599238"/>
          <p14:tracePt t="305782" x="5005388" y="6599238"/>
          <p14:tracePt t="305798" x="5013325" y="6591300"/>
          <p14:tracePt t="305886" x="5021263" y="6591300"/>
          <p14:tracePt t="305910" x="5037138" y="6591300"/>
          <p14:tracePt t="305918" x="5043488" y="6591300"/>
          <p14:tracePt t="305935" x="5059363" y="6591300"/>
          <p14:tracePt t="305942" x="5067300" y="6591300"/>
          <p14:tracePt t="306013" x="5075238" y="6583363"/>
          <p14:tracePt t="306022" x="5081588" y="6583363"/>
          <p14:tracePt t="306032" x="5089525" y="6583363"/>
          <p14:tracePt t="306048" x="5113338" y="6583363"/>
          <p14:tracePt t="306065" x="5135563" y="6583363"/>
          <p14:tracePt t="306082" x="5143500" y="6575425"/>
          <p14:tracePt t="306166" x="5151438" y="6575425"/>
          <p14:tracePt t="306181" x="5165725" y="6575425"/>
          <p14:tracePt t="306197" x="5173663" y="6575425"/>
          <p14:tracePt t="306205" x="5181600" y="6569075"/>
          <p14:tracePt t="306215" x="5189538" y="6569075"/>
          <p14:tracePt t="306232" x="5195888" y="6561138"/>
          <p14:tracePt t="306249" x="5203825" y="6561138"/>
          <p14:tracePt t="306286" x="5211763" y="6561138"/>
          <p14:tracePt t="306317" x="5219700" y="6553200"/>
          <p14:tracePt t="306334" x="5233988" y="6553200"/>
          <p14:tracePt t="306342" x="5241925" y="6545263"/>
          <p14:tracePt t="306357" x="5249863" y="6545263"/>
          <p14:tracePt t="306366" x="5257800" y="6545263"/>
          <p14:tracePt t="306390" x="5265738" y="6545263"/>
          <p14:tracePt t="306413" x="5272088" y="6545263"/>
          <p14:tracePt t="306517" x="5280025" y="6545263"/>
          <p14:tracePt t="307454" x="5287963" y="6545263"/>
          <p14:tracePt t="307461" x="5295900" y="6545263"/>
          <p14:tracePt t="307470" x="5303838" y="6537325"/>
          <p14:tracePt t="307494" x="5310188" y="6537325"/>
          <p14:tracePt t="307503" x="0" y="0"/>
        </p14:tracePtLst>
        <p14:tracePtLst>
          <p14:tracePt t="309190" x="5767388" y="6599238"/>
          <p14:tracePt t="309398" x="5775325" y="6591300"/>
          <p14:tracePt t="309405" x="5783263" y="6591300"/>
          <p14:tracePt t="309416" x="5791200" y="6583363"/>
          <p14:tracePt t="309433" x="5805488" y="6575425"/>
          <p14:tracePt t="309449" x="5829300" y="6575425"/>
          <p14:tracePt t="309466" x="5837238" y="6575425"/>
          <p14:tracePt t="309482" x="5843588" y="6575425"/>
          <p14:tracePt t="309550" x="5851525" y="6575425"/>
          <p14:tracePt t="309557" x="5859463" y="6575425"/>
          <p14:tracePt t="309568" x="5867400" y="6575425"/>
          <p14:tracePt t="309582" x="5889625" y="6575425"/>
          <p14:tracePt t="309599" x="5905500" y="6575425"/>
          <p14:tracePt t="309615" x="5913438" y="6575425"/>
          <p14:tracePt t="309710" x="5927725" y="6575425"/>
          <p14:tracePt t="309725" x="5951538" y="6575425"/>
          <p14:tracePt t="309742" x="5965825" y="6575425"/>
          <p14:tracePt t="309750" x="5973763" y="6575425"/>
          <p14:tracePt t="309757" x="5981700" y="6575425"/>
          <p14:tracePt t="309902" x="5989638" y="6575425"/>
          <p14:tracePt t="309918" x="5995988" y="6575425"/>
          <p14:tracePt t="309934" x="6003925" y="6575425"/>
          <p14:tracePt t="310142" x="6011863" y="6575425"/>
          <p14:tracePt t="310630" x="6019800" y="6575425"/>
          <p14:tracePt t="310686" x="6027738" y="6583363"/>
          <p14:tracePt t="310702" x="6034088" y="6583363"/>
          <p14:tracePt t="310710" x="6042025" y="6583363"/>
          <p14:tracePt t="310757" x="6042025" y="6591300"/>
          <p14:tracePt t="311214" x="6049963" y="6591300"/>
          <p14:tracePt t="311222" x="6057900" y="6599238"/>
          <p14:tracePt t="311246" x="6065838" y="6599238"/>
          <p14:tracePt t="311247" x="0" y="0"/>
        </p14:tracePtLst>
        <p14:tracePtLst>
          <p14:tracePt t="313088" x="6461125" y="6591300"/>
          <p14:tracePt t="313246" x="6484938" y="6591300"/>
          <p14:tracePt t="313253" x="6499225" y="6591300"/>
          <p14:tracePt t="313262" x="6523038" y="6591300"/>
          <p14:tracePt t="313270" x="6553200" y="6591300"/>
          <p14:tracePt t="313283" x="6583363" y="6591300"/>
          <p14:tracePt t="313299" x="6599238" y="6591300"/>
          <p14:tracePt t="313317" x="6705600" y="6591300"/>
          <p14:tracePt t="313333" x="6751638" y="6591300"/>
          <p14:tracePt t="313349" x="6781800" y="6591300"/>
          <p14:tracePt t="313366" x="6789738" y="6591300"/>
          <p14:tracePt t="313383" x="6796088" y="6591300"/>
          <p14:tracePt t="313422" x="6804025" y="6591300"/>
          <p14:tracePt t="313446" x="6811963" y="6591300"/>
          <p14:tracePt t="313453" x="6827838" y="6591300"/>
          <p14:tracePt t="313477" x="6850063" y="6591300"/>
          <p14:tracePt t="313493" x="6858000" y="6591300"/>
          <p14:tracePt t="313510" x="6865938" y="6591300"/>
          <p14:tracePt t="313526" x="6872288" y="6591300"/>
          <p14:tracePt t="313591" x="6880225" y="6591300"/>
          <p14:tracePt t="313597" x="6896100" y="6591300"/>
          <p14:tracePt t="313606" x="6904038" y="6591300"/>
          <p14:tracePt t="313616" x="6910388" y="6591300"/>
          <p14:tracePt t="313633" x="6926263" y="6591300"/>
          <p14:tracePt t="314550" x="6934200" y="6591300"/>
          <p14:tracePt t="314551" x="0" y="0"/>
        </p14:tracePtLst>
        <p14:tracePtLst>
          <p14:tracePt t="316982" x="7710488" y="6530975"/>
          <p14:tracePt t="317038" x="7718425" y="6530975"/>
          <p14:tracePt t="317045" x="7726363" y="6530975"/>
          <p14:tracePt t="317085" x="7734300" y="6530975"/>
          <p14:tracePt t="317109" x="7742238" y="6530975"/>
          <p14:tracePt t="317149" x="7742238" y="6537325"/>
          <p14:tracePt t="317157" x="7748588" y="6537325"/>
          <p14:tracePt t="317173" x="7764463" y="6545263"/>
          <p14:tracePt t="317183" x="7780338" y="6553200"/>
          <p14:tracePt t="317199" x="7818438" y="6561138"/>
          <p14:tracePt t="317216" x="7848600" y="6569075"/>
          <p14:tracePt t="317233" x="7870825" y="6569075"/>
          <p14:tracePt t="317250" x="7878763" y="6569075"/>
          <p14:tracePt t="317317" x="7894638" y="6569075"/>
          <p14:tracePt t="317341" x="7900988" y="6569075"/>
          <p14:tracePt t="317349" x="7916863" y="6569075"/>
          <p14:tracePt t="317365" x="7924800" y="6569075"/>
          <p14:tracePt t="317470" x="7939088" y="6569075"/>
          <p14:tracePt t="317477" x="7954963" y="6569075"/>
          <p14:tracePt t="317485" x="7970838" y="6569075"/>
          <p14:tracePt t="317500" x="7993063" y="6569075"/>
          <p14:tracePt t="317517" x="8031163" y="6569075"/>
          <p14:tracePt t="317533" x="8053388" y="6569075"/>
          <p14:tracePt t="317566" x="8069263" y="6569075"/>
          <p14:tracePt t="317638" x="8077200" y="6569075"/>
          <p14:tracePt t="317645" x="8091488" y="6569075"/>
          <p14:tracePt t="317653" x="8115300" y="6569075"/>
          <p14:tracePt t="317666" x="8129588" y="6569075"/>
          <p14:tracePt t="317683" x="8161338" y="6569075"/>
          <p14:tracePt t="317685" x="8167688" y="6569075"/>
          <p14:tracePt t="317700" x="8183563" y="6569075"/>
          <p14:tracePt t="317838" x="8191500" y="6569075"/>
          <p14:tracePt t="317845" x="8199438" y="6569075"/>
          <p14:tracePt t="319086" x="0" y="0"/>
        </p14:tracePtLst>
        <p14:tracePtLst>
          <p14:tracePt t="319767" x="8504238" y="6561138"/>
          <p14:tracePt t="319958" x="8518525" y="6561138"/>
          <p14:tracePt t="319966" x="8542338" y="6561138"/>
          <p14:tracePt t="319973" x="8572500" y="6561138"/>
          <p14:tracePt t="319983" x="8610600" y="6561138"/>
          <p14:tracePt t="320000" x="8670925" y="6561138"/>
          <p14:tracePt t="320017" x="8755063" y="6561138"/>
          <p14:tracePt t="320033" x="8801100" y="6561138"/>
          <p14:tracePt t="320050" x="8809038" y="6561138"/>
          <p14:tracePt t="320126" x="8823325" y="6561138"/>
          <p14:tracePt t="320133" x="8831263" y="6561138"/>
          <p14:tracePt t="320142" x="8853488" y="6561138"/>
          <p14:tracePt t="320150" x="8869363" y="6561138"/>
          <p14:tracePt t="320167" x="8915400" y="6561138"/>
          <p14:tracePt t="320184" x="8937625" y="6561138"/>
          <p14:tracePt t="320200" x="8961438" y="6561138"/>
          <p14:tracePt t="320294" x="8983663" y="6561138"/>
          <p14:tracePt t="320302" x="8991600" y="6561138"/>
          <p14:tracePt t="320310" x="9013825" y="6561138"/>
          <p14:tracePt t="320318" x="9043988" y="6561138"/>
          <p14:tracePt t="320333" x="9075738" y="6561138"/>
          <p14:tracePt t="320350" x="9105900" y="6561138"/>
          <p14:tracePt t="320367" x="9120188" y="6561138"/>
          <p14:tracePt t="320462" x="9128125" y="6561138"/>
          <p14:tracePt t="320478" x="9144000" y="6561138"/>
          <p14:tracePt t="320485" x="9150350" y="6561138"/>
          <p14:tracePt t="320493" x="9174163" y="6561138"/>
          <p14:tracePt t="320510" x="9204325" y="6561138"/>
          <p14:tracePt t="320518" x="9212263" y="6561138"/>
          <p14:tracePt t="320535" x="9220200" y="6561138"/>
          <p14:tracePt t="32084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98612" y="651613"/>
            <a:ext cx="9144001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Obtaining a Numerical Quadrature Formula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ECEBCF-11FB-46C3-9CFD-0EC0BB636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3321  Numerical Methods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92A183-F36A-4FE4-A43B-D5302F7C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z="1600" smtClean="0"/>
              <a:t>6</a:t>
            </a:fld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8487F-195A-4ED9-AF17-2A7F264DE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501" y="747714"/>
            <a:ext cx="9302803" cy="595788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5955B6E-2CC9-4ABD-9E53-194C253F6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20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5070">
        <p:fade/>
      </p:transition>
    </mc:Choice>
    <mc:Fallback>
      <p:transition spd="med" advTm="335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011" x="3763963" y="1020763"/>
          <p14:tracePt t="26242" x="3763963" y="1028700"/>
          <p14:tracePt t="26250" x="3763963" y="1044575"/>
          <p14:tracePt t="26267" x="3802063" y="1096963"/>
          <p14:tracePt t="26283" x="3840163" y="1112838"/>
          <p14:tracePt t="26300" x="3856038" y="1120775"/>
          <p14:tracePt t="26316" x="3878263" y="1127125"/>
          <p14:tracePt t="26333" x="3886200" y="1135063"/>
          <p14:tracePt t="26350" x="3908425" y="1143000"/>
          <p14:tracePt t="26366" x="3924300" y="1143000"/>
          <p14:tracePt t="26383" x="3938588" y="1143000"/>
          <p14:tracePt t="26386" x="3946525" y="1143000"/>
          <p14:tracePt t="26402" x="3954463" y="1143000"/>
          <p14:tracePt t="26442" x="3970338" y="1143000"/>
          <p14:tracePt t="26490" x="3976688" y="1143000"/>
          <p14:tracePt t="26506" x="3992563" y="1143000"/>
          <p14:tracePt t="26514" x="4000500" y="1143000"/>
          <p14:tracePt t="26521" x="4008438" y="1143000"/>
          <p14:tracePt t="26533" x="4022725" y="1143000"/>
          <p14:tracePt t="26550" x="4030663" y="1143000"/>
          <p14:tracePt t="26566" x="4052888" y="1135063"/>
          <p14:tracePt t="26583" x="4068763" y="1135063"/>
          <p14:tracePt t="26600" x="4076700" y="1135063"/>
          <p14:tracePt t="26617" x="4090988" y="1135063"/>
          <p14:tracePt t="26633" x="4098925" y="1120775"/>
          <p14:tracePt t="26650" x="4106863" y="1112838"/>
          <p14:tracePt t="26666" x="4122738" y="1096963"/>
          <p14:tracePt t="26684" x="4122738" y="1089025"/>
          <p14:tracePt t="26700" x="4137025" y="1089025"/>
          <p14:tracePt t="26762" x="4137025" y="1082675"/>
          <p14:tracePt t="26786" x="4144963" y="1082675"/>
          <p14:tracePt t="26793" x="4144963" y="1074738"/>
          <p14:tracePt t="26826" x="4160838" y="1058863"/>
          <p14:tracePt t="26842" x="4160838" y="1050925"/>
          <p14:tracePt t="26850" x="4167188" y="1050925"/>
          <p14:tracePt t="26866" x="4167188" y="1036638"/>
          <p14:tracePt t="26884" x="4167188" y="1028700"/>
          <p14:tracePt t="26900" x="4167188" y="998538"/>
          <p14:tracePt t="26916" x="4167188" y="974725"/>
          <p14:tracePt t="26933" x="4167188" y="936625"/>
          <p14:tracePt t="26950" x="4167188" y="898525"/>
          <p14:tracePt t="26966" x="4167188" y="884238"/>
          <p14:tracePt t="26983" x="4167188" y="868363"/>
          <p14:tracePt t="26987" x="4167188" y="860425"/>
          <p14:tracePt t="27010" x="4167188" y="854075"/>
          <p14:tracePt t="27058" x="4167188" y="846138"/>
          <p14:tracePt t="27074" x="4160838" y="830263"/>
          <p14:tracePt t="27081" x="4152900" y="822325"/>
          <p14:tracePt t="27098" x="4137025" y="815975"/>
          <p14:tracePt t="27106" x="4129088" y="800100"/>
          <p14:tracePt t="27117" x="4122738" y="800100"/>
          <p14:tracePt t="27133" x="4090988" y="762000"/>
          <p14:tracePt t="27150" x="4076700" y="746125"/>
          <p14:tracePt t="27166" x="4052888" y="739775"/>
          <p14:tracePt t="27184" x="4022725" y="723900"/>
          <p14:tracePt t="27187" x="4014788" y="723900"/>
          <p14:tracePt t="27202" x="3984625" y="715963"/>
          <p14:tracePt t="27219" x="3976688" y="715963"/>
          <p14:tracePt t="27233" x="3970338" y="715963"/>
          <p14:tracePt t="27250" x="3932238" y="715963"/>
          <p14:tracePt t="27266" x="3886200" y="715963"/>
          <p14:tracePt t="27283" x="3840163" y="715963"/>
          <p14:tracePt t="27300" x="3794125" y="715963"/>
          <p14:tracePt t="27316" x="3756025" y="723900"/>
          <p14:tracePt t="27333" x="3748088" y="723900"/>
          <p14:tracePt t="27350" x="3725863" y="723900"/>
          <p14:tracePt t="27377" x="3717925" y="723900"/>
          <p14:tracePt t="27393" x="3703638" y="723900"/>
          <p14:tracePt t="27402" x="3695700" y="731838"/>
          <p14:tracePt t="27417" x="3665538" y="739775"/>
          <p14:tracePt t="27433" x="3641725" y="746125"/>
          <p14:tracePt t="27450" x="3627438" y="746125"/>
          <p14:tracePt t="27466" x="3619500" y="754063"/>
          <p14:tracePt t="27521" x="3619500" y="762000"/>
          <p14:tracePt t="27545" x="3619500" y="784225"/>
          <p14:tracePt t="27554" x="3611563" y="792163"/>
          <p14:tracePt t="27566" x="3611563" y="800100"/>
          <p14:tracePt t="27583" x="3611563" y="822325"/>
          <p14:tracePt t="27601" x="3611563" y="860425"/>
          <p14:tracePt t="27617" x="3611563" y="884238"/>
          <p14:tracePt t="27635" x="3611563" y="898525"/>
          <p14:tracePt t="27650" x="3611563" y="922338"/>
          <p14:tracePt t="27666" x="3611563" y="936625"/>
          <p14:tracePt t="27683" x="3611563" y="952500"/>
          <p14:tracePt t="27700" x="3619500" y="974725"/>
          <p14:tracePt t="27716" x="3627438" y="998538"/>
          <p14:tracePt t="27734" x="3627438" y="1006475"/>
          <p14:tracePt t="27750" x="3649663" y="1028700"/>
          <p14:tracePt t="27766" x="3657600" y="1050925"/>
          <p14:tracePt t="27784" x="3671888" y="1066800"/>
          <p14:tracePt t="27785" x="3679825" y="1074738"/>
          <p14:tracePt t="27810" x="3687763" y="1082675"/>
          <p14:tracePt t="27818" x="3695700" y="1089025"/>
          <p14:tracePt t="27836" x="3703638" y="1104900"/>
          <p14:tracePt t="27850" x="3703638" y="1112838"/>
          <p14:tracePt t="27882" x="3709988" y="1120775"/>
          <p14:tracePt t="27914" x="3725863" y="1127125"/>
          <p14:tracePt t="27962" x="3725863" y="1135063"/>
          <p14:tracePt t="27969" x="3733800" y="1135063"/>
          <p14:tracePt t="27983" x="3733800" y="1143000"/>
          <p14:tracePt t="28000" x="3741738" y="1143000"/>
          <p14:tracePt t="28017" x="3771900" y="1158875"/>
          <p14:tracePt t="28035" x="3802063" y="1158875"/>
          <p14:tracePt t="28050" x="3824288" y="1158875"/>
          <p14:tracePt t="28066" x="3886200" y="1158875"/>
          <p14:tracePt t="28083" x="3908425" y="1158875"/>
          <p14:tracePt t="28100" x="3932238" y="1158875"/>
          <p14:tracePt t="28117" x="3938588" y="1158875"/>
          <p14:tracePt t="28134" x="3946525" y="1158875"/>
          <p14:tracePt t="28150" x="3962400" y="1158875"/>
          <p14:tracePt t="28166" x="3992563" y="1158875"/>
          <p14:tracePt t="28183" x="4008438" y="1150938"/>
          <p14:tracePt t="28203" x="4022725" y="1143000"/>
          <p14:tracePt t="28217" x="4038600" y="1143000"/>
          <p14:tracePt t="28282" x="4046538" y="1135063"/>
          <p14:tracePt t="28305" x="4052888" y="1135063"/>
          <p14:tracePt t="28321" x="4060825" y="1135063"/>
          <p14:tracePt t="28329" x="4076700" y="1127125"/>
          <p14:tracePt t="28337" x="4084638" y="1127125"/>
          <p14:tracePt t="28361" x="4084638" y="1120775"/>
          <p14:tracePt t="28467" x="4098925" y="1112838"/>
          <p14:tracePt t="28473" x="4106863" y="1112838"/>
          <p14:tracePt t="28483" x="4114800" y="1104900"/>
          <p14:tracePt t="28500" x="4122738" y="1096963"/>
          <p14:tracePt t="29050" x="0" y="0"/>
        </p14:tracePtLst>
        <p14:tracePtLst>
          <p14:tracePt t="46698" x="3756025" y="1058863"/>
          <p14:tracePt t="47098" x="3779838" y="1058863"/>
          <p14:tracePt t="47106" x="3810000" y="1058863"/>
          <p14:tracePt t="47118" x="3840163" y="1058863"/>
          <p14:tracePt t="47135" x="3878263" y="1058863"/>
          <p14:tracePt t="47138" x="3908425" y="1058863"/>
          <p14:tracePt t="47152" x="3932238" y="1058863"/>
          <p14:tracePt t="47169" x="4022725" y="1058863"/>
          <p14:tracePt t="47188" x="4106863" y="1058863"/>
          <p14:tracePt t="47202" x="4167188" y="1058863"/>
          <p14:tracePt t="47218" x="4213225" y="1058863"/>
          <p14:tracePt t="47235" x="4259263" y="1058863"/>
          <p14:tracePt t="47252" x="4305300" y="1058863"/>
          <p14:tracePt t="47269" x="4319588" y="1058863"/>
          <p14:tracePt t="47285" x="4351338" y="1058863"/>
          <p14:tracePt t="47302" x="4381500" y="1058863"/>
          <p14:tracePt t="47319" x="4441825" y="1058863"/>
          <p14:tracePt t="47335" x="4503738" y="1058863"/>
          <p14:tracePt t="47353" x="4602163" y="1058863"/>
          <p14:tracePt t="47369" x="4670425" y="1058863"/>
          <p14:tracePt t="47385" x="4708525" y="1058863"/>
          <p14:tracePt t="47402" x="4724400" y="1058863"/>
          <p14:tracePt t="47419" x="4738688" y="1058863"/>
          <p14:tracePt t="47436" x="4746625" y="1058863"/>
          <p14:tracePt t="47452" x="4784725" y="1058863"/>
          <p14:tracePt t="47469" x="4800600" y="1058863"/>
          <p14:tracePt t="47487" x="4830763" y="1058863"/>
          <p14:tracePt t="47502" x="4860925" y="1058863"/>
          <p14:tracePt t="47518" x="4868863" y="1058863"/>
          <p14:tracePt t="47954" x="0" y="0"/>
        </p14:tracePtLst>
        <p14:tracePtLst>
          <p14:tracePt t="57042" x="3802063" y="1044575"/>
          <p14:tracePt t="57346" x="3810000" y="1044575"/>
          <p14:tracePt t="57353" x="3824288" y="1044575"/>
          <p14:tracePt t="57369" x="3894138" y="1044575"/>
          <p14:tracePt t="57386" x="3992563" y="1044575"/>
          <p14:tracePt t="57403" x="4060825" y="1044575"/>
          <p14:tracePt t="57420" x="4297363" y="1044575"/>
          <p14:tracePt t="57436" x="4373563" y="1044575"/>
          <p14:tracePt t="57454" x="4411663" y="1044575"/>
          <p14:tracePt t="57470" x="4427538" y="1044575"/>
          <p14:tracePt t="57530" x="4433888" y="1044575"/>
          <p14:tracePt t="57546" x="4449763" y="1044575"/>
          <p14:tracePt t="57554" x="4465638" y="1044575"/>
          <p14:tracePt t="57570" x="4518025" y="1028700"/>
          <p14:tracePt t="57586" x="4541838" y="1028700"/>
          <p14:tracePt t="57603" x="4632325" y="1028700"/>
          <p14:tracePt t="57620" x="4670425" y="1028700"/>
          <p14:tracePt t="57636" x="4686300" y="1028700"/>
          <p14:tracePt t="57722" x="4694238" y="1028700"/>
          <p14:tracePt t="57730" x="4700588" y="1028700"/>
          <p14:tracePt t="57738" x="4708525" y="1028700"/>
          <p14:tracePt t="57753" x="4724400" y="1020763"/>
          <p14:tracePt t="57770" x="4732338" y="1020763"/>
          <p14:tracePt t="58514" x="0" y="0"/>
        </p14:tracePtLst>
        <p14:tracePtLst>
          <p14:tracePt t="76098" x="3665538" y="1608138"/>
          <p14:tracePt t="76194" x="3679825" y="1608138"/>
          <p14:tracePt t="76210" x="3695700" y="1608138"/>
          <p14:tracePt t="76217" x="3717925" y="1608138"/>
          <p14:tracePt t="76226" x="3748088" y="1608138"/>
          <p14:tracePt t="76238" x="3771900" y="1608138"/>
          <p14:tracePt t="76255" x="3824288" y="1608138"/>
          <p14:tracePt t="76272" x="3862388" y="1608138"/>
          <p14:tracePt t="76288" x="3932238" y="1608138"/>
          <p14:tracePt t="76290" x="3962400" y="1608138"/>
          <p14:tracePt t="76305" x="4038600" y="1608138"/>
          <p14:tracePt t="76321" x="4122738" y="1608138"/>
          <p14:tracePt t="76338" x="4191000" y="1608138"/>
          <p14:tracePt t="76355" x="4243388" y="1608138"/>
          <p14:tracePt t="76372" x="4275138" y="1608138"/>
          <p14:tracePt t="76388" x="4289425" y="1608138"/>
          <p14:tracePt t="76405" x="4297363" y="1608138"/>
          <p14:tracePt t="76442" x="4305300" y="1608138"/>
          <p14:tracePt t="76450" x="4313238" y="1608138"/>
          <p14:tracePt t="76458" x="4319588" y="1608138"/>
          <p14:tracePt t="76474" x="4335463" y="1608138"/>
          <p14:tracePt t="76489" x="4357688" y="1608138"/>
          <p14:tracePt t="76505" x="4395788" y="1584325"/>
          <p14:tracePt t="76522" x="4411663" y="1577975"/>
          <p14:tracePt t="76546" x="4419600" y="1570038"/>
          <p14:tracePt t="76555" x="4419600" y="1562100"/>
          <p14:tracePt t="76571" x="4427538" y="1554163"/>
          <p14:tracePt t="76588" x="4427538" y="1546225"/>
          <p14:tracePt t="76605" x="4427538" y="1531938"/>
          <p14:tracePt t="76622" x="4427538" y="1508125"/>
          <p14:tracePt t="76625" x="4427538" y="1493838"/>
          <p14:tracePt t="76639" x="4427538" y="1477963"/>
          <p14:tracePt t="76655" x="4427538" y="1439863"/>
          <p14:tracePt t="76657" x="4433888" y="1431925"/>
          <p14:tracePt t="76672" x="4433888" y="1409700"/>
          <p14:tracePt t="76689" x="4433888" y="1379538"/>
          <p14:tracePt t="76706" x="4433888" y="1355725"/>
          <p14:tracePt t="76722" x="4433888" y="1325563"/>
          <p14:tracePt t="76739" x="4419600" y="1303338"/>
          <p14:tracePt t="76755" x="4403725" y="1287463"/>
          <p14:tracePt t="76772" x="4381500" y="1265238"/>
          <p14:tracePt t="76789" x="4343400" y="1219200"/>
          <p14:tracePt t="76805" x="4319588" y="1196975"/>
          <p14:tracePt t="76822" x="4313238" y="1158875"/>
          <p14:tracePt t="76838" x="4289425" y="1089025"/>
          <p14:tracePt t="76855" x="4259263" y="1074738"/>
          <p14:tracePt t="76858" x="4237038" y="1058863"/>
          <p14:tracePt t="76873" x="4229100" y="1058863"/>
          <p14:tracePt t="76889" x="4175125" y="1050925"/>
          <p14:tracePt t="76905" x="4137025" y="1050925"/>
          <p14:tracePt t="76922" x="4084638" y="1050925"/>
          <p14:tracePt t="76938" x="4030663" y="1050925"/>
          <p14:tracePt t="76955" x="4008438" y="1050925"/>
          <p14:tracePt t="76972" x="3946525" y="1050925"/>
          <p14:tracePt t="76988" x="3924300" y="1050925"/>
          <p14:tracePt t="77005" x="3894138" y="1050925"/>
          <p14:tracePt t="77022" x="3870325" y="1050925"/>
          <p14:tracePt t="77038" x="3840163" y="1050925"/>
          <p14:tracePt t="77055" x="3794125" y="1058863"/>
          <p14:tracePt t="77057" x="3763963" y="1058863"/>
          <p14:tracePt t="77072" x="3756025" y="1058863"/>
          <p14:tracePt t="77089" x="3679825" y="1074738"/>
          <p14:tracePt t="77105" x="3633788" y="1082675"/>
          <p14:tracePt t="77122" x="3611563" y="1096963"/>
          <p14:tracePt t="77139" x="3595688" y="1104900"/>
          <p14:tracePt t="77156" x="3581400" y="1112838"/>
          <p14:tracePt t="77172" x="3565525" y="1120775"/>
          <p14:tracePt t="77189" x="3551238" y="1135063"/>
          <p14:tracePt t="77205" x="3535363" y="1158875"/>
          <p14:tracePt t="77222" x="3535363" y="1173163"/>
          <p14:tracePt t="77239" x="3497263" y="1235075"/>
          <p14:tracePt t="77255" x="3481388" y="1265238"/>
          <p14:tracePt t="77257" x="3481388" y="1279525"/>
          <p14:tracePt t="77272" x="3481388" y="1287463"/>
          <p14:tracePt t="77289" x="3481388" y="1341438"/>
          <p14:tracePt t="77305" x="3481388" y="1371600"/>
          <p14:tracePt t="77322" x="3481388" y="1401763"/>
          <p14:tracePt t="77339" x="3481388" y="1425575"/>
          <p14:tracePt t="77355" x="3481388" y="1470025"/>
          <p14:tracePt t="77372" x="3497263" y="1485900"/>
          <p14:tracePt t="77388" x="3497263" y="1501775"/>
          <p14:tracePt t="77405" x="3513138" y="1516063"/>
          <p14:tracePt t="77422" x="3527425" y="1531938"/>
          <p14:tracePt t="77438" x="3535363" y="1539875"/>
          <p14:tracePt t="77455" x="3551238" y="1554163"/>
          <p14:tracePt t="77457" x="3557588" y="1554163"/>
          <p14:tracePt t="77472" x="3565525" y="1562100"/>
          <p14:tracePt t="77489" x="3619500" y="1584325"/>
          <p14:tracePt t="77505" x="3671888" y="1616075"/>
          <p14:tracePt t="77522" x="3725863" y="1630363"/>
          <p14:tracePt t="77538" x="3810000" y="1654175"/>
          <p14:tracePt t="77555" x="3862388" y="1654175"/>
          <p14:tracePt t="77572" x="3924300" y="1660525"/>
          <p14:tracePt t="77588" x="3984625" y="1668463"/>
          <p14:tracePt t="77605" x="4030663" y="1668463"/>
          <p14:tracePt t="77622" x="4038600" y="1668463"/>
          <p14:tracePt t="77639" x="4052888" y="1668463"/>
          <p14:tracePt t="77656" x="4060825" y="1668463"/>
          <p14:tracePt t="77682" x="4076700" y="1668463"/>
          <p14:tracePt t="77754" x="4090988" y="1668463"/>
          <p14:tracePt t="77761" x="4098925" y="1668463"/>
          <p14:tracePt t="77772" x="4106863" y="1668463"/>
          <p14:tracePt t="77788" x="4114800" y="1660525"/>
          <p14:tracePt t="77805" x="4114800" y="1654175"/>
          <p14:tracePt t="78042" x="4122738" y="1654175"/>
          <p14:tracePt t="78049" x="4144963" y="1654175"/>
          <p14:tracePt t="78057" x="4167188" y="1646238"/>
          <p14:tracePt t="78074" x="4221163" y="1646238"/>
          <p14:tracePt t="78089" x="4251325" y="1638300"/>
          <p14:tracePt t="78105" x="4275138" y="1638300"/>
          <p14:tracePt t="78186" x="4281488" y="1638300"/>
          <p14:tracePt t="78194" x="4289425" y="1630363"/>
          <p14:tracePt t="78206" x="4297363" y="1630363"/>
          <p14:tracePt t="78222" x="4313238" y="1630363"/>
          <p14:tracePt t="78239" x="4327525" y="1622425"/>
          <p14:tracePt t="78256" x="4357688" y="1616075"/>
          <p14:tracePt t="78337" x="4365625" y="1608138"/>
          <p14:tracePt t="80507" x="0" y="0"/>
        </p14:tracePtLst>
        <p14:tracePtLst>
          <p14:tracePt t="81346" x="4716463" y="1516063"/>
          <p14:tracePt t="81386" x="4724400" y="1516063"/>
          <p14:tracePt t="81434" x="4732338" y="1516063"/>
          <p14:tracePt t="81458" x="4738688" y="1516063"/>
          <p14:tracePt t="81465" x="4746625" y="1516063"/>
          <p14:tracePt t="81474" x="4770438" y="1516063"/>
          <p14:tracePt t="81489" x="4822825" y="1508125"/>
          <p14:tracePt t="81505" x="4876800" y="1501775"/>
          <p14:tracePt t="81522" x="4906963" y="1493838"/>
          <p14:tracePt t="81539" x="4937125" y="1485900"/>
          <p14:tracePt t="81556" x="4945063" y="1485900"/>
          <p14:tracePt t="81572" x="4953000" y="1477963"/>
          <p14:tracePt t="81633" x="4960938" y="1477963"/>
          <p14:tracePt t="81658" x="4975225" y="1470025"/>
          <p14:tracePt t="81674" x="4991100" y="1455738"/>
          <p14:tracePt t="81682" x="4999038" y="1455738"/>
          <p14:tracePt t="81690" x="4999038" y="1447800"/>
          <p14:tracePt t="81706" x="5005388" y="1439863"/>
          <p14:tracePt t="81724" x="5005388" y="1431925"/>
          <p14:tracePt t="81739" x="5005388" y="1417638"/>
          <p14:tracePt t="81756" x="5005388" y="1409700"/>
          <p14:tracePt t="81772" x="5005388" y="1393825"/>
          <p14:tracePt t="81794" x="5005388" y="1379538"/>
          <p14:tracePt t="81806" x="5005388" y="1371600"/>
          <p14:tracePt t="81866" x="5005388" y="1363663"/>
          <p14:tracePt t="81873" x="5005388" y="1355725"/>
          <p14:tracePt t="81889" x="4999038" y="1333500"/>
          <p14:tracePt t="81906" x="4983163" y="1317625"/>
          <p14:tracePt t="81923" x="4967288" y="1311275"/>
          <p14:tracePt t="81939" x="4953000" y="1295400"/>
          <p14:tracePt t="81955" x="4937125" y="1279525"/>
          <p14:tracePt t="81972" x="4937125" y="1273175"/>
          <p14:tracePt t="81989" x="4922838" y="1257300"/>
          <p14:tracePt t="82006" x="4914900" y="1257300"/>
          <p14:tracePt t="82042" x="4906963" y="1249363"/>
          <p14:tracePt t="82049" x="4899025" y="1249363"/>
          <p14:tracePt t="82058" x="4891088" y="1249363"/>
          <p14:tracePt t="82073" x="4876800" y="1249363"/>
          <p14:tracePt t="82089" x="4860925" y="1235075"/>
          <p14:tracePt t="82105" x="4846638" y="1235075"/>
          <p14:tracePt t="82186" x="4830763" y="1235075"/>
          <p14:tracePt t="82193" x="4814888" y="1235075"/>
          <p14:tracePt t="82206" x="4808538" y="1235075"/>
          <p14:tracePt t="82222" x="4792663" y="1241425"/>
          <p14:tracePt t="82228" x="4784725" y="1241425"/>
          <p14:tracePt t="82239" x="4776788" y="1249363"/>
          <p14:tracePt t="82256" x="4762500" y="1265238"/>
          <p14:tracePt t="82258" x="4762500" y="1273175"/>
          <p14:tracePt t="82272" x="4762500" y="1279525"/>
          <p14:tracePt t="82289" x="4746625" y="1303338"/>
          <p14:tracePt t="82306" x="4746625" y="1311275"/>
          <p14:tracePt t="82322" x="4738688" y="1333500"/>
          <p14:tracePt t="82339" x="4732338" y="1349375"/>
          <p14:tracePt t="82356" x="4732338" y="1355725"/>
          <p14:tracePt t="82372" x="4732338" y="1371600"/>
          <p14:tracePt t="82389" x="4732338" y="1379538"/>
          <p14:tracePt t="82406" x="4732338" y="1393825"/>
          <p14:tracePt t="82423" x="4738688" y="1409700"/>
          <p14:tracePt t="82439" x="4738688" y="1425575"/>
          <p14:tracePt t="82441" x="4746625" y="1431925"/>
          <p14:tracePt t="82459" x="4754563" y="1463675"/>
          <p14:tracePt t="82473" x="4770438" y="1477963"/>
          <p14:tracePt t="82489" x="4784725" y="1501775"/>
          <p14:tracePt t="82506" x="4800600" y="1508125"/>
          <p14:tracePt t="82570" x="4808538" y="1508125"/>
          <p14:tracePt t="82593" x="4814888" y="1516063"/>
          <p14:tracePt t="82610" x="4830763" y="1516063"/>
          <p14:tracePt t="82627" x="4838700" y="1516063"/>
          <p14:tracePt t="82858" x="0" y="0"/>
        </p14:tracePtLst>
        <p14:tracePtLst>
          <p14:tracePt t="85762" x="3603625" y="2011363"/>
          <p14:tracePt t="85794" x="3603625" y="2019300"/>
          <p14:tracePt t="85825" x="3603625" y="2027238"/>
          <p14:tracePt t="85842" x="3611563" y="2041525"/>
          <p14:tracePt t="85890" x="3611563" y="2049463"/>
          <p14:tracePt t="85906" x="3619500" y="2057400"/>
          <p14:tracePt t="85913" x="3627438" y="2065338"/>
          <p14:tracePt t="85970" x="3649663" y="2073275"/>
          <p14:tracePt t="85977" x="3665538" y="2087563"/>
          <p14:tracePt t="85994" x="3671888" y="2095500"/>
          <p14:tracePt t="86006" x="3679825" y="2095500"/>
          <p14:tracePt t="86024" x="3709988" y="2103438"/>
          <p14:tracePt t="86026" x="3741738" y="2117725"/>
          <p14:tracePt t="86039" x="3756025" y="2117725"/>
          <p14:tracePt t="86057" x="3817938" y="2117725"/>
          <p14:tracePt t="86073" x="3848100" y="2117725"/>
          <p14:tracePt t="86089" x="3870325" y="2117725"/>
          <p14:tracePt t="86106" x="3908425" y="2117725"/>
          <p14:tracePt t="86123" x="3946525" y="2117725"/>
          <p14:tracePt t="86140" x="3970338" y="2117725"/>
          <p14:tracePt t="86156" x="4008438" y="2117725"/>
          <p14:tracePt t="86173" x="4014788" y="2117725"/>
          <p14:tracePt t="86190" x="4052888" y="2117725"/>
          <p14:tracePt t="86206" x="4068763" y="2117725"/>
          <p14:tracePt t="86223" x="4084638" y="2117725"/>
          <p14:tracePt t="86240" x="4090988" y="2117725"/>
          <p14:tracePt t="86258" x="4106863" y="2117725"/>
          <p14:tracePt t="86273" x="4137025" y="2117725"/>
          <p14:tracePt t="86289" x="4175125" y="2111375"/>
          <p14:tracePt t="86306" x="4229100" y="2095500"/>
          <p14:tracePt t="86323" x="4259263" y="2087563"/>
          <p14:tracePt t="86340" x="4281488" y="2087563"/>
          <p14:tracePt t="86356" x="4313238" y="2079625"/>
          <p14:tracePt t="86379" x="4327525" y="2079625"/>
          <p14:tracePt t="86389" x="4335463" y="2073275"/>
          <p14:tracePt t="86406" x="4343400" y="2065338"/>
          <p14:tracePt t="86423" x="4351338" y="2057400"/>
          <p14:tracePt t="86425" x="4365625" y="2041525"/>
          <p14:tracePt t="86439" x="4389438" y="2041525"/>
          <p14:tracePt t="86457" x="4441825" y="2019300"/>
          <p14:tracePt t="86473" x="4465638" y="2011363"/>
          <p14:tracePt t="86489" x="4541838" y="1965325"/>
          <p14:tracePt t="86506" x="4564063" y="1951038"/>
          <p14:tracePt t="86523" x="4579938" y="1935163"/>
          <p14:tracePt t="86540" x="4586288" y="1920875"/>
          <p14:tracePt t="86556" x="4594225" y="1912938"/>
          <p14:tracePt t="86573" x="4602163" y="1897063"/>
          <p14:tracePt t="86590" x="4602163" y="1874838"/>
          <p14:tracePt t="86593" x="4602163" y="1858963"/>
          <p14:tracePt t="86623" x="4602163" y="1798638"/>
          <p14:tracePt t="86626" x="4602163" y="1790700"/>
          <p14:tracePt t="86639" x="4602163" y="1768475"/>
          <p14:tracePt t="86641" x="4602163" y="1744663"/>
          <p14:tracePt t="86656" x="4602163" y="1730375"/>
          <p14:tracePt t="86673" x="4602163" y="1684338"/>
          <p14:tracePt t="86689" x="4602163" y="1654175"/>
          <p14:tracePt t="86706" x="4586288" y="1630363"/>
          <p14:tracePt t="86723" x="4579938" y="1600200"/>
          <p14:tracePt t="86739" x="4556125" y="1562100"/>
          <p14:tracePt t="86756" x="4525963" y="1516063"/>
          <p14:tracePt t="86773" x="4518025" y="1508125"/>
          <p14:tracePt t="86790" x="4503738" y="1477963"/>
          <p14:tracePt t="86806" x="4479925" y="1455738"/>
          <p14:tracePt t="86823" x="4471988" y="1447800"/>
          <p14:tracePt t="86825" x="4457700" y="1439863"/>
          <p14:tracePt t="86840" x="4433888" y="1431925"/>
          <p14:tracePt t="86856" x="4403725" y="1425575"/>
          <p14:tracePt t="86873" x="4319588" y="1417638"/>
          <p14:tracePt t="86889" x="4275138" y="1417638"/>
          <p14:tracePt t="86906" x="4237038" y="1417638"/>
          <p14:tracePt t="86923" x="4205288" y="1417638"/>
          <p14:tracePt t="86940" x="4167188" y="1417638"/>
          <p14:tracePt t="86956" x="4152900" y="1417638"/>
          <p14:tracePt t="86973" x="4098925" y="1417638"/>
          <p14:tracePt t="86989" x="4068763" y="1417638"/>
          <p14:tracePt t="87006" x="3976688" y="1425575"/>
          <p14:tracePt t="87023" x="3938588" y="1439863"/>
          <p14:tracePt t="87026" x="3916363" y="1439863"/>
          <p14:tracePt t="87040" x="3908425" y="1439863"/>
          <p14:tracePt t="87057" x="3878263" y="1439863"/>
          <p14:tracePt t="87073" x="3856038" y="1447800"/>
          <p14:tracePt t="87089" x="3832225" y="1455738"/>
          <p14:tracePt t="87106" x="3817938" y="1470025"/>
          <p14:tracePt t="87123" x="3779838" y="1485900"/>
          <p14:tracePt t="87140" x="3748088" y="1508125"/>
          <p14:tracePt t="87156" x="3717925" y="1531938"/>
          <p14:tracePt t="87173" x="3695700" y="1554163"/>
          <p14:tracePt t="87190" x="3671888" y="1570038"/>
          <p14:tracePt t="87193" x="3665538" y="1577975"/>
          <p14:tracePt t="87206" x="3657600" y="1592263"/>
          <p14:tracePt t="87223" x="3641725" y="1600200"/>
          <p14:tracePt t="87225" x="3633788" y="1608138"/>
          <p14:tracePt t="87240" x="3627438" y="1616075"/>
          <p14:tracePt t="87257" x="3611563" y="1654175"/>
          <p14:tracePt t="87273" x="3589338" y="1668463"/>
          <p14:tracePt t="87289" x="3589338" y="1692275"/>
          <p14:tracePt t="87306" x="3581400" y="1714500"/>
          <p14:tracePt t="87323" x="3581400" y="1730375"/>
          <p14:tracePt t="87340" x="3573463" y="1752600"/>
          <p14:tracePt t="87356" x="3573463" y="1790700"/>
          <p14:tracePt t="87373" x="3573463" y="1798638"/>
          <p14:tracePt t="87390" x="3573463" y="1858963"/>
          <p14:tracePt t="87406" x="3573463" y="1874838"/>
          <p14:tracePt t="87423" x="3595688" y="1905000"/>
          <p14:tracePt t="87425" x="3603625" y="1912938"/>
          <p14:tracePt t="87440" x="3603625" y="1927225"/>
          <p14:tracePt t="87457" x="3627438" y="1958975"/>
          <p14:tracePt t="87473" x="3641725" y="1973263"/>
          <p14:tracePt t="87489" x="3665538" y="1997075"/>
          <p14:tracePt t="87506" x="3671888" y="2011363"/>
          <p14:tracePt t="87523" x="3695700" y="2035175"/>
          <p14:tracePt t="87540" x="3703638" y="2041525"/>
          <p14:tracePt t="87556" x="3717925" y="2057400"/>
          <p14:tracePt t="87577" x="3725863" y="2065338"/>
          <p14:tracePt t="87601" x="3733800" y="2073275"/>
          <p14:tracePt t="87617" x="3733800" y="2079625"/>
          <p14:tracePt t="87634" x="3733800" y="2087563"/>
          <p14:tracePt t="87642" x="3741738" y="2087563"/>
          <p14:tracePt t="87656" x="3748088" y="2095500"/>
          <p14:tracePt t="87673" x="3763963" y="2095500"/>
          <p14:tracePt t="87690" x="3771900" y="2095500"/>
          <p14:tracePt t="87706" x="3786188" y="2111375"/>
          <p14:tracePt t="87723" x="3794125" y="2111375"/>
          <p14:tracePt t="87740" x="3810000" y="2111375"/>
          <p14:tracePt t="87761" x="3817938" y="2111375"/>
          <p14:tracePt t="88090" x="0" y="0"/>
        </p14:tracePtLst>
        <p14:tracePtLst>
          <p14:tracePt t="89024" x="5089525" y="1668463"/>
          <p14:tracePt t="89025" x="5075238" y="1668463"/>
          <p14:tracePt t="89041" x="5059363" y="1668463"/>
          <p14:tracePt t="89073" x="5043488" y="1668463"/>
          <p14:tracePt t="89090" x="5021263" y="1684338"/>
          <p14:tracePt t="89106" x="5013325" y="1692275"/>
          <p14:tracePt t="89123" x="4999038" y="1698625"/>
          <p14:tracePt t="89140" x="4983163" y="1706563"/>
          <p14:tracePt t="89157" x="4975225" y="1722438"/>
          <p14:tracePt t="89173" x="4960938" y="1736725"/>
          <p14:tracePt t="89189" x="4953000" y="1752600"/>
          <p14:tracePt t="89206" x="4953000" y="1760538"/>
          <p14:tracePt t="89223" x="4929188" y="1790700"/>
          <p14:tracePt t="89240" x="4922838" y="1806575"/>
          <p14:tracePt t="89258" x="4906963" y="1836738"/>
          <p14:tracePt t="89273" x="4899025" y="1858963"/>
          <p14:tracePt t="89291" x="4899025" y="1882775"/>
          <p14:tracePt t="89306" x="4891088" y="1889125"/>
          <p14:tracePt t="89330" x="4891088" y="1905000"/>
          <p14:tracePt t="89361" x="4891088" y="1912938"/>
          <p14:tracePt t="89386" x="4891088" y="1927225"/>
          <p14:tracePt t="89402" x="4891088" y="1935163"/>
          <p14:tracePt t="89418" x="4891088" y="1951038"/>
          <p14:tracePt t="89426" x="4891088" y="1958975"/>
          <p14:tracePt t="89442" x="4891088" y="1965325"/>
          <p14:tracePt t="89458" x="4906963" y="1981200"/>
          <p14:tracePt t="89482" x="4914900" y="1989138"/>
          <p14:tracePt t="89491" x="4922838" y="1997075"/>
          <p14:tracePt t="89506" x="4929188" y="2003425"/>
          <p14:tracePt t="89523" x="4945063" y="2011363"/>
          <p14:tracePt t="89540" x="4967288" y="2027238"/>
          <p14:tracePt t="89558" x="4991100" y="2027238"/>
          <p14:tracePt t="89573" x="5013325" y="2027238"/>
          <p14:tracePt t="89590" x="5043488" y="2035175"/>
          <p14:tracePt t="89606" x="5059363" y="2035175"/>
          <p14:tracePt t="89623" x="5081588" y="2035175"/>
          <p14:tracePt t="89640" x="5089525" y="2035175"/>
          <p14:tracePt t="89658" x="5157788" y="2035175"/>
          <p14:tracePt t="89673" x="5195888" y="2027238"/>
          <p14:tracePt t="89690" x="5265738" y="2011363"/>
          <p14:tracePt t="89706" x="5295900" y="1997075"/>
          <p14:tracePt t="89723" x="5318125" y="1981200"/>
          <p14:tracePt t="89740" x="5334000" y="1973263"/>
          <p14:tracePt t="89757" x="5341938" y="1965325"/>
          <p14:tracePt t="89773" x="5348288" y="1965325"/>
          <p14:tracePt t="89790" x="5356225" y="1958975"/>
          <p14:tracePt t="89806" x="5364163" y="1951038"/>
          <p14:tracePt t="89824" x="5372100" y="1935163"/>
          <p14:tracePt t="89825" x="5372100" y="1920875"/>
          <p14:tracePt t="89840" x="5380038" y="1905000"/>
          <p14:tracePt t="89857" x="5394325" y="1874838"/>
          <p14:tracePt t="89874" x="5394325" y="1866900"/>
          <p14:tracePt t="89891" x="5394325" y="1858963"/>
          <p14:tracePt t="90059" x="5394325" y="1851025"/>
          <p14:tracePt t="90098" x="0" y="0"/>
        </p14:tracePtLst>
        <p14:tracePtLst>
          <p14:tracePt t="94140" x="4098925" y="2133600"/>
          <p14:tracePt t="94147" x="4084638" y="2133600"/>
          <p14:tracePt t="94162" x="4052888" y="2133600"/>
          <p14:tracePt t="94173" x="4046538" y="2133600"/>
          <p14:tracePt t="94190" x="4014788" y="2141538"/>
          <p14:tracePt t="94207" x="4000500" y="2141538"/>
          <p14:tracePt t="94223" x="3992563" y="2149475"/>
          <p14:tracePt t="94241" x="3970338" y="2155825"/>
          <p14:tracePt t="94257" x="3938588" y="2171700"/>
          <p14:tracePt t="94273" x="3900488" y="2187575"/>
          <p14:tracePt t="94290" x="3840163" y="2209800"/>
          <p14:tracePt t="94307" x="3794125" y="2225675"/>
          <p14:tracePt t="94323" x="3733800" y="2255838"/>
          <p14:tracePt t="94340" x="3695700" y="2278063"/>
          <p14:tracePt t="94357" x="3665538" y="2293938"/>
          <p14:tracePt t="94374" x="3665538" y="2301875"/>
          <p14:tracePt t="94377" x="3649663" y="2301875"/>
          <p14:tracePt t="94407" x="3649663" y="2316163"/>
          <p14:tracePt t="94426" x="3641725" y="2332038"/>
          <p14:tracePt t="94450" x="3641725" y="2354263"/>
          <p14:tracePt t="94458" x="3641725" y="2362200"/>
          <p14:tracePt t="94473" x="3633788" y="2392363"/>
          <p14:tracePt t="94490" x="3633788" y="2422525"/>
          <p14:tracePt t="94507" x="3627438" y="2460625"/>
          <p14:tracePt t="94523" x="3627438" y="2476500"/>
          <p14:tracePt t="94540" x="3627438" y="2492375"/>
          <p14:tracePt t="94557" x="3627438" y="2498725"/>
          <p14:tracePt t="94574" x="3619500" y="2498725"/>
          <p14:tracePt t="94591" x="3619500" y="2514600"/>
          <p14:tracePt t="94607" x="3619500" y="2522538"/>
          <p14:tracePt t="94623" x="3633788" y="2536825"/>
          <p14:tracePt t="94641" x="3657600" y="2560638"/>
          <p14:tracePt t="94657" x="3687763" y="2590800"/>
          <p14:tracePt t="94673" x="3687763" y="2598738"/>
          <p14:tracePt t="94691" x="3709988" y="2620963"/>
          <p14:tracePt t="94707" x="3748088" y="2644775"/>
          <p14:tracePt t="94723" x="3779838" y="2644775"/>
          <p14:tracePt t="94741" x="3817938" y="2644775"/>
          <p14:tracePt t="94757" x="3870325" y="2644775"/>
          <p14:tracePt t="94774" x="3908425" y="2644775"/>
          <p14:tracePt t="94777" x="3932238" y="2644775"/>
          <p14:tracePt t="94792" x="3938588" y="2644775"/>
          <p14:tracePt t="94794" x="3954463" y="2644775"/>
          <p14:tracePt t="94807" x="3962400" y="2644775"/>
          <p14:tracePt t="94824" x="3984625" y="2644775"/>
          <p14:tracePt t="94841" x="4000500" y="2644775"/>
          <p14:tracePt t="94857" x="4008438" y="2644775"/>
          <p14:tracePt t="94873" x="4030663" y="2644775"/>
          <p14:tracePt t="94890" x="4052888" y="2644775"/>
          <p14:tracePt t="94907" x="4076700" y="2644775"/>
          <p14:tracePt t="94924" x="4106863" y="2628900"/>
          <p14:tracePt t="94940" x="4144963" y="2613025"/>
          <p14:tracePt t="94957" x="4167188" y="2613025"/>
          <p14:tracePt t="94974" x="4237038" y="2582863"/>
          <p14:tracePt t="94978" x="4251325" y="2574925"/>
          <p14:tracePt t="94991" x="4275138" y="2568575"/>
          <p14:tracePt t="95007" x="4305300" y="2552700"/>
          <p14:tracePt t="95024" x="4327525" y="2552700"/>
          <p14:tracePt t="95025" x="4343400" y="2544763"/>
          <p14:tracePt t="95041" x="4365625" y="2530475"/>
          <p14:tracePt t="95057" x="4373563" y="2522538"/>
          <p14:tracePt t="95074" x="4395788" y="2522538"/>
          <p14:tracePt t="95092" x="4403725" y="2514600"/>
          <p14:tracePt t="95107" x="4427538" y="2498725"/>
          <p14:tracePt t="95124" x="4433888" y="2492375"/>
          <p14:tracePt t="95140" x="4441825" y="2476500"/>
          <p14:tracePt t="95157" x="4457700" y="2468563"/>
          <p14:tracePt t="95174" x="4465638" y="2454275"/>
          <p14:tracePt t="95191" x="4471988" y="2446338"/>
          <p14:tracePt t="95207" x="4479925" y="2430463"/>
          <p14:tracePt t="95210" x="4487863" y="2416175"/>
          <p14:tracePt t="95233" x="4495800" y="2384425"/>
          <p14:tracePt t="95242" x="4503738" y="2384425"/>
          <p14:tracePt t="95257" x="4510088" y="2354263"/>
          <p14:tracePt t="95273" x="4510088" y="2332038"/>
          <p14:tracePt t="95290" x="4510088" y="2308225"/>
          <p14:tracePt t="95307" x="4510088" y="2301875"/>
          <p14:tracePt t="95324" x="4510088" y="2286000"/>
          <p14:tracePt t="95341" x="4510088" y="2278063"/>
          <p14:tracePt t="95357" x="4510088" y="2270125"/>
          <p14:tracePt t="95374" x="4510088" y="2263775"/>
          <p14:tracePt t="95882" x="0" y="0"/>
        </p14:tracePtLst>
        <p14:tracePtLst>
          <p14:tracePt t="96475" x="5119688" y="2201863"/>
          <p14:tracePt t="96482" x="5113338" y="2201863"/>
          <p14:tracePt t="96490" x="5097463" y="2209800"/>
          <p14:tracePt t="96507" x="5089525" y="2217738"/>
          <p14:tracePt t="96524" x="5051425" y="2232025"/>
          <p14:tracePt t="96541" x="5043488" y="2239963"/>
          <p14:tracePt t="96557" x="5021263" y="2239963"/>
          <p14:tracePt t="96574" x="5013325" y="2247900"/>
          <p14:tracePt t="96591" x="5005388" y="2247900"/>
          <p14:tracePt t="96607" x="4991100" y="2263775"/>
          <p14:tracePt t="96624" x="4983163" y="2263775"/>
          <p14:tracePt t="96626" x="4975225" y="2263775"/>
          <p14:tracePt t="96641" x="4960938" y="2286000"/>
          <p14:tracePt t="96657" x="4960938" y="2293938"/>
          <p14:tracePt t="96674" x="4945063" y="2308225"/>
          <p14:tracePt t="96690" x="4937125" y="2332038"/>
          <p14:tracePt t="96707" x="4929188" y="2339975"/>
          <p14:tracePt t="96724" x="4929188" y="2346325"/>
          <p14:tracePt t="96740" x="4929188" y="2354263"/>
          <p14:tracePt t="96769" x="4929188" y="2362200"/>
          <p14:tracePt t="96778" x="4929188" y="2370138"/>
          <p14:tracePt t="96791" x="4929188" y="2378075"/>
          <p14:tracePt t="96808" x="4929188" y="2392363"/>
          <p14:tracePt t="96824" x="4929188" y="2400300"/>
          <p14:tracePt t="96825" x="4929188" y="2416175"/>
          <p14:tracePt t="96842" x="4929188" y="2422525"/>
          <p14:tracePt t="96858" x="4929188" y="2430463"/>
          <p14:tracePt t="96874" x="4937125" y="2438400"/>
          <p14:tracePt t="96891" x="4945063" y="2438400"/>
          <p14:tracePt t="96907" x="4953000" y="2446338"/>
          <p14:tracePt t="96954" x="4960938" y="2454275"/>
          <p14:tracePt t="96969" x="4967288" y="2454275"/>
          <p14:tracePt t="96986" x="4967288" y="2460625"/>
          <p14:tracePt t="96994" x="4991100" y="2468563"/>
          <p14:tracePt t="97018" x="5005388" y="2468563"/>
          <p14:tracePt t="97026" x="5021263" y="2468563"/>
          <p14:tracePt t="97041" x="5051425" y="2468563"/>
          <p14:tracePt t="97057" x="5081588" y="2468563"/>
          <p14:tracePt t="97074" x="5113338" y="2468563"/>
          <p14:tracePt t="97090" x="5119688" y="2468563"/>
          <p14:tracePt t="97107" x="5127625" y="2468563"/>
          <p14:tracePt t="97124" x="5127625" y="2460625"/>
          <p14:tracePt t="97146" x="5143500" y="2446338"/>
          <p14:tracePt t="97186" x="5143500" y="2430463"/>
          <p14:tracePt t="97362" x="0" y="0"/>
        </p14:tracePtLst>
        <p14:tracePtLst>
          <p14:tracePt t="98611" x="3595688" y="2651125"/>
          <p14:tracePt t="98617" x="3589338" y="2659063"/>
          <p14:tracePt t="98626" x="3581400" y="2659063"/>
          <p14:tracePt t="98641" x="3565525" y="2674938"/>
          <p14:tracePt t="98657" x="3551238" y="2689225"/>
          <p14:tracePt t="98674" x="3551238" y="2705100"/>
          <p14:tracePt t="98690" x="3543300" y="2720975"/>
          <p14:tracePt t="98707" x="3535363" y="2735263"/>
          <p14:tracePt t="98724" x="3535363" y="2759075"/>
          <p14:tracePt t="98741" x="3535363" y="2781300"/>
          <p14:tracePt t="98757" x="3543300" y="2827338"/>
          <p14:tracePt t="98774" x="3557588" y="2879725"/>
          <p14:tracePt t="98791" x="3565525" y="2917825"/>
          <p14:tracePt t="98794" x="3565525" y="2933700"/>
          <p14:tracePt t="98807" x="3565525" y="2949575"/>
          <p14:tracePt t="98824" x="3581400" y="2994025"/>
          <p14:tracePt t="98826" x="3581400" y="3001963"/>
          <p14:tracePt t="98841" x="3603625" y="3025775"/>
          <p14:tracePt t="98857" x="3619500" y="3040063"/>
          <p14:tracePt t="98874" x="3641725" y="3070225"/>
          <p14:tracePt t="98891" x="3671888" y="3108325"/>
          <p14:tracePt t="98907" x="3703638" y="3124200"/>
          <p14:tracePt t="98925" x="3733800" y="3140075"/>
          <p14:tracePt t="98941" x="3786188" y="3162300"/>
          <p14:tracePt t="98957" x="3824288" y="3170238"/>
          <p14:tracePt t="98974" x="3856038" y="3192463"/>
          <p14:tracePt t="99007" x="3908425" y="3208338"/>
          <p14:tracePt t="99025" x="3924300" y="3208338"/>
          <p14:tracePt t="99041" x="3938588" y="3208338"/>
          <p14:tracePt t="99057" x="3976688" y="3208338"/>
          <p14:tracePt t="99074" x="4008438" y="3208338"/>
          <p14:tracePt t="99091" x="4030663" y="3208338"/>
          <p14:tracePt t="99108" x="4068763" y="3208338"/>
          <p14:tracePt t="99125" x="4084638" y="3200400"/>
          <p14:tracePt t="99141" x="4144963" y="3170238"/>
          <p14:tracePt t="99157" x="4183063" y="3154363"/>
          <p14:tracePt t="99174" x="4237038" y="3132138"/>
          <p14:tracePt t="99191" x="4275138" y="3116263"/>
          <p14:tracePt t="99194" x="4281488" y="3108325"/>
          <p14:tracePt t="99207" x="4297363" y="3108325"/>
          <p14:tracePt t="99226" x="4335463" y="3078163"/>
          <p14:tracePt t="99241" x="4365625" y="3055938"/>
          <p14:tracePt t="99259" x="4389438" y="3032125"/>
          <p14:tracePt t="99274" x="4395788" y="3025775"/>
          <p14:tracePt t="99291" x="4411663" y="3001963"/>
          <p14:tracePt t="99308" x="4419600" y="2979738"/>
          <p14:tracePt t="99325" x="4427538" y="2955925"/>
          <p14:tracePt t="99341" x="4441825" y="2925763"/>
          <p14:tracePt t="99357" x="4449763" y="2903538"/>
          <p14:tracePt t="99374" x="4465638" y="2865438"/>
          <p14:tracePt t="99391" x="4471988" y="2841625"/>
          <p14:tracePt t="99407" x="4503738" y="2803525"/>
          <p14:tracePt t="99409" x="4503738" y="2789238"/>
          <p14:tracePt t="99428" x="4503738" y="2781300"/>
          <p14:tracePt t="99441" x="4510088" y="2765425"/>
          <p14:tracePt t="99457" x="4510088" y="2759075"/>
          <p14:tracePt t="99474" x="4510088" y="2743200"/>
          <p14:tracePt t="99491" x="4510088" y="2735263"/>
          <p14:tracePt t="99507" x="4510088" y="2720975"/>
          <p14:tracePt t="99525" x="4503738" y="2682875"/>
          <p14:tracePt t="99541" x="4495800" y="2659063"/>
          <p14:tracePt t="99557" x="4479925" y="2620963"/>
          <p14:tracePt t="99574" x="4457700" y="2590800"/>
          <p14:tracePt t="99591" x="4441825" y="2568575"/>
          <p14:tracePt t="99593" x="4433888" y="2560638"/>
          <p14:tracePt t="99608" x="4411663" y="2530475"/>
          <p14:tracePt t="99625" x="4373563" y="2522538"/>
          <p14:tracePt t="99642" x="4343400" y="2514600"/>
          <p14:tracePt t="99657" x="4289425" y="2514600"/>
          <p14:tracePt t="99674" x="4237038" y="2514600"/>
          <p14:tracePt t="99691" x="4198938" y="2514600"/>
          <p14:tracePt t="99707" x="4144963" y="2522538"/>
          <p14:tracePt t="99725" x="4114800" y="2530475"/>
          <p14:tracePt t="99742" x="4090988" y="2544763"/>
          <p14:tracePt t="99757" x="4068763" y="2544763"/>
          <p14:tracePt t="99791" x="4068763" y="2552700"/>
          <p14:tracePt t="99811" x="4060825" y="2552700"/>
          <p14:tracePt t="99826" x="4046538" y="2552700"/>
          <p14:tracePt t="99841" x="4046538" y="2568575"/>
          <p14:tracePt t="99857" x="4046538" y="2590800"/>
          <p14:tracePt t="99874" x="4046538" y="2613025"/>
          <p14:tracePt t="99891" x="4046538" y="2651125"/>
          <p14:tracePt t="99894" x="0" y="0"/>
        </p14:tracePtLst>
        <p14:tracePtLst>
          <p14:tracePt t="100515" x="4991100" y="2628900"/>
          <p14:tracePt t="100521" x="4983163" y="2628900"/>
          <p14:tracePt t="100546" x="4967288" y="2628900"/>
          <p14:tracePt t="100553" x="4960938" y="2636838"/>
          <p14:tracePt t="100570" x="4937125" y="2644775"/>
          <p14:tracePt t="100578" x="4922838" y="2659063"/>
          <p14:tracePt t="100591" x="4914900" y="2659063"/>
          <p14:tracePt t="100608" x="4906963" y="2667000"/>
          <p14:tracePt t="100625" x="4891088" y="2697163"/>
          <p14:tracePt t="100642" x="4891088" y="2720975"/>
          <p14:tracePt t="100657" x="4891088" y="2735263"/>
          <p14:tracePt t="100674" x="4891088" y="2759075"/>
          <p14:tracePt t="100691" x="4891088" y="2773363"/>
          <p14:tracePt t="100708" x="4891088" y="2797175"/>
          <p14:tracePt t="100724" x="4914900" y="2841625"/>
          <p14:tracePt t="100742" x="4922838" y="2865438"/>
          <p14:tracePt t="100746" x="4929188" y="2879725"/>
          <p14:tracePt t="100758" x="4937125" y="2887663"/>
          <p14:tracePt t="100774" x="4953000" y="2911475"/>
          <p14:tracePt t="100791" x="4975225" y="2949575"/>
          <p14:tracePt t="100808" x="4991100" y="2963863"/>
          <p14:tracePt t="100842" x="4999038" y="2979738"/>
          <p14:tracePt t="100866" x="5005388" y="2994025"/>
          <p14:tracePt t="100876" x="5013325" y="2994025"/>
          <p14:tracePt t="100891" x="5029200" y="3009900"/>
          <p14:tracePt t="100908" x="5043488" y="3017838"/>
          <p14:tracePt t="100929" x="5067300" y="3025775"/>
          <p14:tracePt t="100942" x="5075238" y="3025775"/>
          <p14:tracePt t="100958" x="5105400" y="3032125"/>
          <p14:tracePt t="100974" x="5127625" y="3032125"/>
          <p14:tracePt t="100991" x="5151438" y="3032125"/>
          <p14:tracePt t="101008" x="5219700" y="3032125"/>
          <p14:tracePt t="101025" x="5287963" y="3032125"/>
          <p14:tracePt t="101042" x="5310188" y="3025775"/>
          <p14:tracePt t="101057" x="5326063" y="3009900"/>
          <p14:tracePt t="101074" x="5334000" y="2994025"/>
          <p14:tracePt t="101091" x="5348288" y="2979738"/>
          <p14:tracePt t="101107" x="5348288" y="2963863"/>
          <p14:tracePt t="101124" x="5348288" y="2941638"/>
          <p14:tracePt t="101142" x="5348288" y="2917825"/>
          <p14:tracePt t="101158" x="5348288" y="2903538"/>
          <p14:tracePt t="101174" x="5348288" y="2879725"/>
          <p14:tracePt t="101191" x="5348288" y="2873375"/>
          <p14:tracePt t="101208" x="5348288" y="2865438"/>
          <p14:tracePt t="101224" x="5348288" y="2857500"/>
          <p14:tracePt t="101266" x="5341938" y="2849563"/>
          <p14:tracePt t="101810" x="0" y="0"/>
        </p14:tracePtLst>
        <p14:tracePtLst>
          <p14:tracePt t="102650" x="4618038" y="3238500"/>
          <p14:tracePt t="102826" x="0" y="0"/>
        </p14:tracePtLst>
        <p14:tracePtLst>
          <p14:tracePt t="103146" x="4632325" y="3406775"/>
          <p14:tracePt t="103330" x="4632325" y="3421063"/>
          <p14:tracePt t="103339" x="0" y="0"/>
        </p14:tracePtLst>
        <p14:tracePtLst>
          <p14:tracePt t="103626" x="4624388" y="3597275"/>
          <p14:tracePt t="103754" x="4624388" y="3603625"/>
          <p14:tracePt t="103787" x="4618038" y="3603625"/>
          <p14:tracePt t="103787" x="0" y="0"/>
        </p14:tracePtLst>
        <p14:tracePtLst>
          <p14:tracePt t="135203" x="3862388" y="1012825"/>
          <p14:tracePt t="135290" x="3870325" y="1020763"/>
          <p14:tracePt t="135306" x="3878263" y="1020763"/>
          <p14:tracePt t="135330" x="3886200" y="1020763"/>
          <p14:tracePt t="135338" x="3894138" y="1020763"/>
          <p14:tracePt t="135346" x="3900488" y="1020763"/>
          <p14:tracePt t="135361" x="3916363" y="1020763"/>
          <p14:tracePt t="135378" x="3938588" y="1020763"/>
          <p14:tracePt t="135395" x="3970338" y="1020763"/>
          <p14:tracePt t="135411" x="4014788" y="1020763"/>
          <p14:tracePt t="135428" x="4084638" y="1020763"/>
          <p14:tracePt t="135445" x="4167188" y="1028700"/>
          <p14:tracePt t="135461" x="4243388" y="1028700"/>
          <p14:tracePt t="135478" x="4305300" y="1028700"/>
          <p14:tracePt t="135495" x="4351338" y="1028700"/>
          <p14:tracePt t="135497" x="4365625" y="1028700"/>
          <p14:tracePt t="135555" x="4373563" y="1028700"/>
          <p14:tracePt t="135570" x="4381500" y="1028700"/>
          <p14:tracePt t="135578" x="4389438" y="1028700"/>
          <p14:tracePt t="135595" x="4441825" y="1028700"/>
          <p14:tracePt t="135612" x="4495800" y="1028700"/>
          <p14:tracePt t="135628" x="4564063" y="1028700"/>
          <p14:tracePt t="135645" x="4602163" y="1028700"/>
          <p14:tracePt t="135662" x="4624388" y="1028700"/>
          <p14:tracePt t="135738" x="4648200" y="1028700"/>
          <p14:tracePt t="135755" x="4708525" y="1028700"/>
          <p14:tracePt t="135764" x="4732338" y="1028700"/>
          <p14:tracePt t="135778" x="4776788" y="1028700"/>
          <p14:tracePt t="135795" x="4800600" y="1028700"/>
          <p14:tracePt t="136218" x="0" y="0"/>
        </p14:tracePtLst>
        <p14:tracePtLst>
          <p14:tracePt t="136818" x="4000500" y="1485900"/>
          <p14:tracePt t="136922" x="4014788" y="1485900"/>
          <p14:tracePt t="136929" x="4046538" y="1485900"/>
          <p14:tracePt t="136946" x="4122738" y="1493838"/>
          <p14:tracePt t="136961" x="4267200" y="1516063"/>
          <p14:tracePt t="136978" x="4433888" y="1516063"/>
          <p14:tracePt t="136995" x="4610100" y="1516063"/>
          <p14:tracePt t="137012" x="4708525" y="1516063"/>
          <p14:tracePt t="137028" x="4762500" y="1516063"/>
          <p14:tracePt t="137045" x="4776788" y="1516063"/>
          <p14:tracePt t="137267" x="0" y="0"/>
        </p14:tracePtLst>
        <p14:tracePtLst>
          <p14:tracePt t="137683" x="3976688" y="1889125"/>
          <p14:tracePt t="137818" x="3984625" y="1897063"/>
          <p14:tracePt t="137826" x="4038600" y="1897063"/>
          <p14:tracePt t="137833" x="4098925" y="1905000"/>
          <p14:tracePt t="137845" x="4183063" y="1912938"/>
          <p14:tracePt t="137862" x="4313238" y="1943100"/>
          <p14:tracePt t="137878" x="4395788" y="1958975"/>
          <p14:tracePt t="137895" x="4541838" y="1989138"/>
          <p14:tracePt t="137897" x="4602163" y="1989138"/>
          <p14:tracePt t="137912" x="4656138" y="1989138"/>
          <p14:tracePt t="137928" x="4732338" y="1989138"/>
          <p14:tracePt t="137945" x="4814888" y="1989138"/>
          <p14:tracePt t="137961" x="4876800" y="1989138"/>
          <p14:tracePt t="137978" x="4945063" y="1997075"/>
          <p14:tracePt t="137995" x="5037138" y="2003425"/>
          <p14:tracePt t="138012" x="5081588" y="2003425"/>
          <p14:tracePt t="138028" x="5219700" y="2003425"/>
          <p14:tracePt t="138045" x="5249863" y="2011363"/>
          <p14:tracePt t="138113" x="5257800" y="2011363"/>
          <p14:tracePt t="138121" x="5257800" y="2019300"/>
          <p14:tracePt t="138266" x="0" y="0"/>
        </p14:tracePtLst>
        <p14:tracePtLst>
          <p14:tracePt t="156522" x="3687763" y="1012825"/>
          <p14:tracePt t="156546" x="3679825" y="1006475"/>
          <p14:tracePt t="156850" x="3687763" y="1006475"/>
          <p14:tracePt t="156858" x="3709988" y="1006475"/>
          <p14:tracePt t="156867" x="3748088" y="1006475"/>
          <p14:tracePt t="156882" x="3870325" y="1020763"/>
          <p14:tracePt t="156897" x="3962400" y="1028700"/>
          <p14:tracePt t="156913" x="4052888" y="1036638"/>
          <p14:tracePt t="156930" x="4098925" y="1050925"/>
          <p14:tracePt t="156947" x="4114800" y="1058863"/>
          <p14:tracePt t="156977" x="4122738" y="1058863"/>
          <p14:tracePt t="156986" x="4129088" y="1058863"/>
          <p14:tracePt t="156997" x="4137025" y="1058863"/>
          <p14:tracePt t="157013" x="4183063" y="1050925"/>
          <p14:tracePt t="157030" x="4251325" y="1044575"/>
          <p14:tracePt t="157034" x="4289425" y="1044575"/>
          <p14:tracePt t="157047" x="4327525" y="1044575"/>
          <p14:tracePt t="157063" x="4357688" y="1044575"/>
          <p14:tracePt t="157081" x="4427538" y="1044575"/>
          <p14:tracePt t="157097" x="4433888" y="1044575"/>
          <p14:tracePt t="157130" x="4441825" y="1044575"/>
          <p14:tracePt t="157138" x="4449763" y="1044575"/>
          <p14:tracePt t="157147" x="4465638" y="1044575"/>
          <p14:tracePt t="157164" x="4510088" y="1044575"/>
          <p14:tracePt t="157180" x="4579938" y="1044575"/>
          <p14:tracePt t="157197" x="4632325" y="1044575"/>
          <p14:tracePt t="157214" x="4662488" y="1044575"/>
          <p14:tracePt t="157230" x="4686300" y="1044575"/>
          <p14:tracePt t="157282" x="4694238" y="1044575"/>
          <p14:tracePt t="157289" x="4708525" y="1028700"/>
          <p14:tracePt t="157298" x="4732338" y="1028700"/>
          <p14:tracePt t="157314" x="4814888" y="1020763"/>
          <p14:tracePt t="157330" x="4846638" y="998538"/>
          <p14:tracePt t="157347" x="4868863" y="990600"/>
          <p14:tracePt t="157364" x="4884738" y="990600"/>
          <p14:tracePt t="159029" x="0" y="0"/>
        </p14:tracePtLst>
        <p14:tracePtLst>
          <p14:tracePt t="160899" x="3832225" y="1592263"/>
          <p14:tracePt t="160906" x="3840163" y="1592263"/>
          <p14:tracePt t="160914" x="3862388" y="1584325"/>
          <p14:tracePt t="160931" x="3924300" y="1584325"/>
          <p14:tracePt t="160947" x="3992563" y="1584325"/>
          <p14:tracePt t="160964" x="4068763" y="1584325"/>
          <p14:tracePt t="160981" x="4098925" y="1584325"/>
          <p14:tracePt t="160998" x="4221163" y="1584325"/>
          <p14:tracePt t="161014" x="4275138" y="1584325"/>
          <p14:tracePt t="161017" x="4297363" y="1584325"/>
          <p14:tracePt t="161031" x="4319588" y="1584325"/>
          <p14:tracePt t="161048" x="4351338" y="1584325"/>
          <p14:tracePt t="161049" x="4365625" y="1584325"/>
          <p14:tracePt t="161064" x="4381500" y="1584325"/>
          <p14:tracePt t="161081" x="4449763" y="1584325"/>
          <p14:tracePt t="161097" x="4510088" y="1584325"/>
          <p14:tracePt t="161114" x="4594225" y="1584325"/>
          <p14:tracePt t="161131" x="4648200" y="1584325"/>
          <p14:tracePt t="161148" x="4694238" y="1577975"/>
          <p14:tracePt t="161164" x="4716463" y="1577975"/>
          <p14:tracePt t="161181" x="4746625" y="1577975"/>
          <p14:tracePt t="161197" x="4776788" y="1562100"/>
          <p14:tracePt t="161214" x="4838700" y="1562100"/>
          <p14:tracePt t="161217" x="4860925" y="1562100"/>
          <p14:tracePt t="161231" x="4891088" y="1562100"/>
          <p14:tracePt t="161247" x="4937125" y="1562100"/>
          <p14:tracePt t="161249" x="4945063" y="1562100"/>
          <p14:tracePt t="161266" x="4953000" y="1562100"/>
          <p14:tracePt t="161354" x="4960938" y="1562100"/>
          <p14:tracePt t="161377" x="4967288" y="1562100"/>
          <p14:tracePt t="161394" x="4975225" y="1562100"/>
          <p14:tracePt t="161666" x="0" y="0"/>
        </p14:tracePtLst>
        <p14:tracePtLst>
          <p14:tracePt t="162434" x="3687763" y="2041525"/>
          <p14:tracePt t="162577" x="3695700" y="2049463"/>
          <p14:tracePt t="162594" x="3741738" y="2049463"/>
          <p14:tracePt t="162602" x="3763963" y="2049463"/>
          <p14:tracePt t="162615" x="3786188" y="2049463"/>
          <p14:tracePt t="162631" x="3824288" y="2049463"/>
          <p14:tracePt t="162648" x="3886200" y="2065338"/>
          <p14:tracePt t="162650" x="3916363" y="2065338"/>
          <p14:tracePt t="162665" x="3992563" y="2065338"/>
          <p14:tracePt t="162681" x="4076700" y="2065338"/>
          <p14:tracePt t="162698" x="4160838" y="2065338"/>
          <p14:tracePt t="162715" x="4198938" y="2079625"/>
          <p14:tracePt t="162731" x="4373563" y="2079625"/>
          <p14:tracePt t="162748" x="4503738" y="2079625"/>
          <p14:tracePt t="162764" x="4618038" y="2079625"/>
          <p14:tracePt t="162781" x="4732338" y="2079625"/>
          <p14:tracePt t="162798" x="4814888" y="2079625"/>
          <p14:tracePt t="162801" x="4860925" y="2079625"/>
          <p14:tracePt t="162815" x="4906963" y="2079625"/>
          <p14:tracePt t="162831" x="4991100" y="2079625"/>
          <p14:tracePt t="162848" x="5021263" y="2079625"/>
          <p14:tracePt t="162849" x="5081588" y="2079625"/>
          <p14:tracePt t="162865" x="5135563" y="2079625"/>
          <p14:tracePt t="162881" x="5181600" y="2079625"/>
          <p14:tracePt t="162897" x="5233988" y="2079625"/>
          <p14:tracePt t="162914" x="5334000" y="2057400"/>
          <p14:tracePt t="162931" x="5410200" y="2049463"/>
          <p14:tracePt t="162947" x="5486400" y="2035175"/>
          <p14:tracePt t="162964" x="5538788" y="2019300"/>
          <p14:tracePt t="162981" x="5570538" y="2011363"/>
          <p14:tracePt t="162997" x="5576888" y="2003425"/>
          <p14:tracePt t="163034" x="5576888" y="1997075"/>
          <p14:tracePt t="163041" x="5584825" y="1989138"/>
          <p14:tracePt t="163050" x="5584825" y="1973263"/>
          <p14:tracePt t="163065" x="5600700" y="1935163"/>
          <p14:tracePt t="163081" x="5608638" y="1882775"/>
          <p14:tracePt t="163097" x="5630863" y="1812925"/>
          <p14:tracePt t="163114" x="5630863" y="1752600"/>
          <p14:tracePt t="163131" x="5630863" y="1660525"/>
          <p14:tracePt t="163148" x="5630863" y="1608138"/>
          <p14:tracePt t="163165" x="5600700" y="1539875"/>
          <p14:tracePt t="163181" x="5554663" y="1477963"/>
          <p14:tracePt t="163198" x="5508625" y="1417638"/>
          <p14:tracePt t="163201" x="5494338" y="1379538"/>
          <p14:tracePt t="163215" x="5478463" y="1349375"/>
          <p14:tracePt t="163231" x="5440363" y="1279525"/>
          <p14:tracePt t="163234" x="5410200" y="1241425"/>
          <p14:tracePt t="163248" x="5372100" y="1189038"/>
          <p14:tracePt t="163264" x="5318125" y="1104900"/>
          <p14:tracePt t="163281" x="5227638" y="990600"/>
          <p14:tracePt t="163297" x="5173663" y="944563"/>
          <p14:tracePt t="163314" x="5097463" y="898525"/>
          <p14:tracePt t="163331" x="5059363" y="868363"/>
          <p14:tracePt t="163348" x="5037138" y="846138"/>
          <p14:tracePt t="163364" x="5005388" y="846138"/>
          <p14:tracePt t="163381" x="4991100" y="830263"/>
          <p14:tracePt t="163398" x="4945063" y="808038"/>
          <p14:tracePt t="163414" x="4937125" y="777875"/>
          <p14:tracePt t="163417" x="4937125" y="754063"/>
          <p14:tracePt t="163431" x="4899025" y="731838"/>
          <p14:tracePt t="163448" x="4876800" y="701675"/>
          <p14:tracePt t="163465" x="4792663" y="669925"/>
          <p14:tracePt t="163481" x="4746625" y="655638"/>
          <p14:tracePt t="163497" x="4694238" y="647700"/>
          <p14:tracePt t="163514" x="4632325" y="639763"/>
          <p14:tracePt t="163531" x="4586288" y="639763"/>
          <p14:tracePt t="163548" x="4533900" y="639763"/>
          <p14:tracePt t="163564" x="4433888" y="639763"/>
          <p14:tracePt t="163581" x="4327525" y="639763"/>
          <p14:tracePt t="163598" x="4213225" y="639763"/>
          <p14:tracePt t="163614" x="4090988" y="639763"/>
          <p14:tracePt t="163618" x="4022725" y="639763"/>
          <p14:tracePt t="163631" x="3970338" y="639763"/>
          <p14:tracePt t="163648" x="3894138" y="663575"/>
          <p14:tracePt t="163665" x="3794125" y="693738"/>
          <p14:tracePt t="163681" x="3741738" y="723900"/>
          <p14:tracePt t="163697" x="3657600" y="762000"/>
          <p14:tracePt t="163714" x="3619500" y="792163"/>
          <p14:tracePt t="163731" x="3565525" y="822325"/>
          <p14:tracePt t="163748" x="3505200" y="876300"/>
          <p14:tracePt t="163765" x="3475038" y="892175"/>
          <p14:tracePt t="163781" x="3390900" y="974725"/>
          <p14:tracePt t="163798" x="3360738" y="1028700"/>
          <p14:tracePt t="163815" x="3328988" y="1089025"/>
          <p14:tracePt t="163818" x="3306763" y="1135063"/>
          <p14:tracePt t="163831" x="3298825" y="1165225"/>
          <p14:tracePt t="163848" x="3252788" y="1227138"/>
          <p14:tracePt t="163851" x="3238500" y="1265238"/>
          <p14:tracePt t="163865" x="3230563" y="1317625"/>
          <p14:tracePt t="163881" x="3222625" y="1355725"/>
          <p14:tracePt t="163898" x="3222625" y="1417638"/>
          <p14:tracePt t="163914" x="3222625" y="1463675"/>
          <p14:tracePt t="163931" x="3222625" y="1516063"/>
          <p14:tracePt t="163948" x="3238500" y="1584325"/>
          <p14:tracePt t="163964" x="3268663" y="1630363"/>
          <p14:tracePt t="163981" x="3290888" y="1692275"/>
          <p14:tracePt t="163998" x="3306763" y="1736725"/>
          <p14:tracePt t="164014" x="3322638" y="1752600"/>
          <p14:tracePt t="164031" x="3352800" y="1820863"/>
          <p14:tracePt t="164048" x="3367088" y="1858963"/>
          <p14:tracePt t="164050" x="3382963" y="1882775"/>
          <p14:tracePt t="164066" x="3405188" y="1905000"/>
          <p14:tracePt t="164081" x="3436938" y="1958975"/>
          <p14:tracePt t="164098" x="3459163" y="1981200"/>
          <p14:tracePt t="164114" x="3489325" y="2003425"/>
          <p14:tracePt t="164132" x="3535363" y="2027238"/>
          <p14:tracePt t="164164" x="3573463" y="2057400"/>
          <p14:tracePt t="164181" x="3595688" y="2087563"/>
          <p14:tracePt t="164198" x="3627438" y="2087563"/>
          <p14:tracePt t="164231" x="3641725" y="2087563"/>
          <p14:tracePt t="164248" x="3649663" y="2087563"/>
          <p14:tracePt t="164265" x="3709988" y="2087563"/>
          <p14:tracePt t="164281" x="3771900" y="2087563"/>
          <p14:tracePt t="164298" x="3824288" y="2087563"/>
          <p14:tracePt t="164314" x="3984625" y="2087563"/>
          <p14:tracePt t="164331" x="4068763" y="2087563"/>
          <p14:tracePt t="164348" x="4129088" y="2087563"/>
          <p14:tracePt t="164365" x="4183063" y="2065338"/>
          <p14:tracePt t="164381" x="4213225" y="2065338"/>
          <p14:tracePt t="164398" x="4243388" y="2057400"/>
          <p14:tracePt t="164415" x="4267200" y="2057400"/>
          <p14:tracePt t="164418" x="4289425" y="2057400"/>
          <p14:tracePt t="164434" x="4343400" y="2057400"/>
          <p14:tracePt t="164448" x="4373563" y="2057400"/>
          <p14:tracePt t="164465" x="4518025" y="2049463"/>
          <p14:tracePt t="164481" x="4610100" y="2049463"/>
          <p14:tracePt t="164498" x="4670425" y="2049463"/>
          <p14:tracePt t="164514" x="4678363" y="2049463"/>
          <p14:tracePt t="164546" x="4708525" y="2049463"/>
          <p14:tracePt t="164561" x="4724400" y="2049463"/>
          <p14:tracePt t="164569" x="4732338" y="2057400"/>
          <p14:tracePt t="164581" x="4738688" y="2065338"/>
          <p14:tracePt t="164598" x="4822825" y="2087563"/>
          <p14:tracePt t="164614" x="4868863" y="2103438"/>
          <p14:tracePt t="164617" x="4884738" y="2103438"/>
          <p14:tracePt t="164631" x="4906963" y="2103438"/>
          <p14:tracePt t="164648" x="4937125" y="2103438"/>
          <p14:tracePt t="164649" x="4945063" y="2103438"/>
          <p14:tracePt t="164665" x="4967288" y="2103438"/>
          <p14:tracePt t="164681" x="4991100" y="2103438"/>
          <p14:tracePt t="164698" x="5021263" y="2103438"/>
          <p14:tracePt t="164715" x="5043488" y="2103438"/>
          <p14:tracePt t="164732" x="5143500" y="2103438"/>
          <p14:tracePt t="164748" x="5211763" y="2095500"/>
          <p14:tracePt t="164765" x="5280025" y="2095500"/>
          <p14:tracePt t="164782" x="5334000" y="2095500"/>
          <p14:tracePt t="164798" x="5372100" y="2095500"/>
          <p14:tracePt t="164801" x="5402263" y="2095500"/>
          <p14:tracePt t="164815" x="5424488" y="2095500"/>
          <p14:tracePt t="164831" x="5448300" y="2087563"/>
          <p14:tracePt t="164848" x="5456238" y="2087563"/>
          <p14:tracePt t="164850" x="5478463" y="2087563"/>
          <p14:tracePt t="164866" x="5494338" y="2087563"/>
          <p14:tracePt t="164881" x="5500688" y="2079625"/>
          <p14:tracePt t="164898" x="5524500" y="2079625"/>
          <p14:tracePt t="164915" x="5546725" y="2079625"/>
          <p14:tracePt t="164931" x="5570538" y="2079625"/>
          <p14:tracePt t="165658" x="0" y="0"/>
        </p14:tracePtLst>
        <p14:tracePtLst>
          <p14:tracePt t="176970" x="3611563" y="4237038"/>
          <p14:tracePt t="176978" x="3603625" y="4237038"/>
          <p14:tracePt t="176994" x="3589338" y="4251325"/>
          <p14:tracePt t="177002" x="3581400" y="4251325"/>
          <p14:tracePt t="177016" x="3565525" y="4259263"/>
          <p14:tracePt t="177033" x="3551238" y="4275138"/>
          <p14:tracePt t="177049" x="3527425" y="4313238"/>
          <p14:tracePt t="177066" x="3527425" y="4327525"/>
          <p14:tracePt t="177085" x="3519488" y="4335463"/>
          <p14:tracePt t="177122" x="3519488" y="4343400"/>
          <p14:tracePt t="177130" x="3527425" y="4359275"/>
          <p14:tracePt t="177153" x="3527425" y="4373563"/>
          <p14:tracePt t="177169" x="3535363" y="4389438"/>
          <p14:tracePt t="177178" x="3535363" y="4403725"/>
          <p14:tracePt t="177186" x="3535363" y="4411663"/>
          <p14:tracePt t="177199" x="3543300" y="4441825"/>
          <p14:tracePt t="177216" x="3543300" y="4465638"/>
          <p14:tracePt t="177233" x="3581400" y="4533900"/>
          <p14:tracePt t="177249" x="3589338" y="4549775"/>
          <p14:tracePt t="177266" x="3595688" y="4564063"/>
          <p14:tracePt t="177282" x="3611563" y="4579938"/>
          <p14:tracePt t="177299" x="3619500" y="4587875"/>
          <p14:tracePt t="177316" x="3627438" y="4602163"/>
          <p14:tracePt t="177349" x="3641725" y="4618038"/>
          <p14:tracePt t="177366" x="3657600" y="4648200"/>
          <p14:tracePt t="177383" x="3671888" y="4664075"/>
          <p14:tracePt t="177399" x="3695700" y="4694238"/>
          <p14:tracePt t="177401" x="3717925" y="4708525"/>
          <p14:tracePt t="177416" x="3725863" y="4716463"/>
          <p14:tracePt t="177433" x="3748088" y="4740275"/>
          <p14:tracePt t="177450" x="3756025" y="4746625"/>
          <p14:tracePt t="177466" x="3763963" y="4754563"/>
          <p14:tracePt t="177482" x="3771900" y="4754563"/>
          <p14:tracePt t="177499" x="3786188" y="4754563"/>
          <p14:tracePt t="177516" x="3794125" y="4754563"/>
          <p14:tracePt t="177532" x="3810000" y="4754563"/>
          <p14:tracePt t="177554" x="3817938" y="4754563"/>
          <p14:tracePt t="177570" x="3832225" y="4754563"/>
          <p14:tracePt t="177583" x="3856038" y="4754563"/>
          <p14:tracePt t="177599" x="3894138" y="4754563"/>
          <p14:tracePt t="177617" x="3938588" y="4754563"/>
          <p14:tracePt t="177634" x="3962400" y="4754563"/>
          <p14:tracePt t="177650" x="3992563" y="4740275"/>
          <p14:tracePt t="177666" x="4030663" y="4732338"/>
          <p14:tracePt t="177682" x="4060825" y="4724400"/>
          <p14:tracePt t="177699" x="4090988" y="4716463"/>
          <p14:tracePt t="177717" x="4114800" y="4708525"/>
          <p14:tracePt t="177733" x="4137025" y="4686300"/>
          <p14:tracePt t="177749" x="4167188" y="4670425"/>
          <p14:tracePt t="177766" x="4205288" y="4656138"/>
          <p14:tracePt t="177783" x="4259263" y="4648200"/>
          <p14:tracePt t="177799" x="4281488" y="4632325"/>
          <p14:tracePt t="177801" x="4289425" y="4632325"/>
          <p14:tracePt t="177817" x="4313238" y="4625975"/>
          <p14:tracePt t="177833" x="4319588" y="4618038"/>
          <p14:tracePt t="177851" x="4327525" y="4618038"/>
          <p14:tracePt t="177866" x="4335463" y="4610100"/>
          <p14:tracePt t="177882" x="4351338" y="4594225"/>
          <p14:tracePt t="177899" x="4365625" y="4572000"/>
          <p14:tracePt t="177917" x="4389438" y="4556125"/>
          <p14:tracePt t="177932" x="4411663" y="4533900"/>
          <p14:tracePt t="177949" x="4419600" y="4533900"/>
          <p14:tracePt t="177966" x="4441825" y="4518025"/>
          <p14:tracePt t="178034" x="4449763" y="4511675"/>
          <p14:tracePt t="178058" x="4465638" y="4503738"/>
          <p14:tracePt t="178066" x="4465638" y="4495800"/>
          <p14:tracePt t="178074" x="4471988" y="4495800"/>
          <p14:tracePt t="178083" x="4471988" y="4487863"/>
          <p14:tracePt t="178099" x="4487863" y="4487863"/>
          <p14:tracePt t="178321" x="4487863" y="4495800"/>
          <p14:tracePt t="178329" x="4487863" y="4503738"/>
          <p14:tracePt t="178338" x="4487863" y="4511675"/>
          <p14:tracePt t="178349" x="4495800" y="4511675"/>
          <p14:tracePt t="178394" x="4495800" y="4518025"/>
          <p14:tracePt t="178410" x="4503738" y="4518025"/>
          <p14:tracePt t="178419" x="4510088" y="4525963"/>
          <p14:tracePt t="178450" x="4518025" y="4525963"/>
          <p14:tracePt t="178546" x="4525963" y="4525963"/>
          <p14:tracePt t="178625" x="4541838" y="4533900"/>
          <p14:tracePt t="178738" x="4556125" y="4541838"/>
          <p14:tracePt t="178938" x="4564063" y="4549775"/>
          <p14:tracePt t="178962" x="4564063" y="4556125"/>
          <p14:tracePt t="178986" x="4572000" y="4556125"/>
          <p14:tracePt t="179010" x="4579938" y="4564063"/>
          <p14:tracePt t="179035" x="4586288" y="4579938"/>
          <p14:tracePt t="179066" x="4594225" y="4587875"/>
          <p14:tracePt t="179083" x="4610100" y="4610100"/>
          <p14:tracePt t="179121" x="4618038" y="4618038"/>
          <p14:tracePt t="179146" x="4618038" y="4625975"/>
          <p14:tracePt t="179354" x="4624388" y="4625975"/>
          <p14:tracePt t="179442" x="4624388" y="4610100"/>
          <p14:tracePt t="179458" x="4624388" y="4602163"/>
          <p14:tracePt t="179466" x="4624388" y="4594225"/>
          <p14:tracePt t="179482" x="4624388" y="4572000"/>
          <p14:tracePt t="179489" x="4632325" y="4572000"/>
          <p14:tracePt t="179499" x="4632325" y="4564063"/>
          <p14:tracePt t="179516" x="4640263" y="4541838"/>
          <p14:tracePt t="179533" x="4640263" y="4518025"/>
          <p14:tracePt t="179550" x="4648200" y="4503738"/>
          <p14:tracePt t="179566" x="4656138" y="4487863"/>
          <p14:tracePt t="179583" x="4656138" y="4465638"/>
          <p14:tracePt t="179586" x="4656138" y="4449763"/>
          <p14:tracePt t="179600" x="4662488" y="4441825"/>
          <p14:tracePt t="179616" x="4662488" y="4411663"/>
          <p14:tracePt t="179633" x="4678363" y="4389438"/>
          <p14:tracePt t="180139" x="0" y="0"/>
        </p14:tracePtLst>
        <p14:tracePtLst>
          <p14:tracePt t="185506" x="4860925" y="944563"/>
          <p14:tracePt t="185707" x="0" y="0"/>
        </p14:tracePtLst>
        <p14:tracePtLst>
          <p14:tracePt t="186595" x="5372100" y="1889125"/>
          <p14:tracePt t="187019" x="0" y="0"/>
        </p14:tracePtLst>
        <p14:tracePtLst>
          <p14:tracePt t="187707" x="5348288" y="2879725"/>
          <p14:tracePt t="187922" x="0" y="0"/>
        </p14:tracePtLst>
        <p14:tracePtLst>
          <p14:tracePt t="196347" x="4403725" y="2179638"/>
          <p14:tracePt t="196354" x="4395788" y="2179638"/>
          <p14:tracePt t="196368" x="4389438" y="2179638"/>
          <p14:tracePt t="196385" x="4373563" y="2179638"/>
          <p14:tracePt t="196410" x="4365625" y="2179638"/>
          <p14:tracePt t="196426" x="4357688" y="2179638"/>
          <p14:tracePt t="196458" x="4351338" y="2179638"/>
          <p14:tracePt t="196465" x="4343400" y="2187575"/>
          <p14:tracePt t="196473" x="4335463" y="2187575"/>
          <p14:tracePt t="196490" x="4335463" y="2193925"/>
          <p14:tracePt t="196514" x="4335463" y="2201863"/>
          <p14:tracePt t="196521" x="4327525" y="2209800"/>
          <p14:tracePt t="196535" x="4327525" y="2217738"/>
          <p14:tracePt t="196551" x="4319588" y="2232025"/>
          <p14:tracePt t="196568" x="4319588" y="2247900"/>
          <p14:tracePt t="196570" x="4319588" y="2255838"/>
          <p14:tracePt t="196585" x="4319588" y="2270125"/>
          <p14:tracePt t="196602" x="4319588" y="2301875"/>
          <p14:tracePt t="196618" x="4319588" y="2324100"/>
          <p14:tracePt t="196635" x="4319588" y="2339975"/>
          <p14:tracePt t="196652" x="4319588" y="2362200"/>
          <p14:tracePt t="196668" x="4343400" y="2384425"/>
          <p14:tracePt t="196685" x="4351338" y="2408238"/>
          <p14:tracePt t="196702" x="4351338" y="2416175"/>
          <p14:tracePt t="196718" x="4357688" y="2430463"/>
          <p14:tracePt t="196738" x="4365625" y="2430463"/>
          <p14:tracePt t="196751" x="4365625" y="2438400"/>
          <p14:tracePt t="196842" x="4373563" y="2446338"/>
          <p14:tracePt t="196866" x="4381500" y="2446338"/>
          <p14:tracePt t="196874" x="4389438" y="2454275"/>
          <p14:tracePt t="196898" x="4403725" y="2454275"/>
          <p14:tracePt t="196914" x="4411663" y="2454275"/>
          <p14:tracePt t="196922" x="4411663" y="2460625"/>
          <p14:tracePt t="196938" x="4427538" y="2460625"/>
          <p14:tracePt t="196951" x="4441825" y="2460625"/>
          <p14:tracePt t="196968" x="4487863" y="2454275"/>
          <p14:tracePt t="196971" x="4525963" y="2438400"/>
          <p14:tracePt t="196985" x="4556125" y="2416175"/>
          <p14:tracePt t="197002" x="4586288" y="2400300"/>
          <p14:tracePt t="197018" x="4586288" y="2384425"/>
          <p14:tracePt t="197034" x="4586288" y="2370138"/>
          <p14:tracePt t="197051" x="4594225" y="2362200"/>
          <p14:tracePt t="197068" x="4594225" y="2346325"/>
          <p14:tracePt t="197085" x="4594225" y="2339975"/>
          <p14:tracePt t="197114" x="4594225" y="2332038"/>
          <p14:tracePt t="197138" x="4594225" y="2324100"/>
          <p14:tracePt t="197154" x="4594225" y="2316163"/>
          <p14:tracePt t="197161" x="4594225" y="2308225"/>
          <p14:tracePt t="197177" x="4586288" y="2293938"/>
          <p14:tracePt t="197194" x="4579938" y="2293938"/>
          <p14:tracePt t="197202" x="4579938" y="2286000"/>
          <p14:tracePt t="197218" x="4579938" y="2270125"/>
          <p14:tracePt t="197235" x="4572000" y="2255838"/>
          <p14:tracePt t="197252" x="4564063" y="2247900"/>
          <p14:tracePt t="197268" x="4556125" y="2239963"/>
          <p14:tracePt t="197285" x="4556125" y="2232025"/>
          <p14:tracePt t="197354" x="4548188" y="2225675"/>
          <p14:tracePt t="197402" x="4541838" y="2225675"/>
          <p14:tracePt t="197554" x="0" y="0"/>
        </p14:tracePtLst>
        <p14:tracePtLst>
          <p14:tracePt t="198418" x="4868863" y="2324100"/>
          <p14:tracePt t="198425" x="4868863" y="2332038"/>
          <p14:tracePt t="198442" x="4868863" y="2339975"/>
          <p14:tracePt t="198466" x="4868863" y="2354263"/>
          <p14:tracePt t="198474" x="4868863" y="2362200"/>
          <p14:tracePt t="198498" x="4868863" y="2378075"/>
          <p14:tracePt t="198522" x="4868863" y="2384425"/>
          <p14:tracePt t="198539" x="4868863" y="2392363"/>
          <p14:tracePt t="198545" x="4868863" y="2400300"/>
          <p14:tracePt t="198554" x="4868863" y="2408238"/>
          <p14:tracePt t="198577" x="4868863" y="2422525"/>
          <p14:tracePt t="198594" x="4868863" y="2430463"/>
          <p14:tracePt t="198602" x="4868863" y="2446338"/>
          <p14:tracePt t="198619" x="4868863" y="2460625"/>
          <p14:tracePt t="198635" x="4868863" y="2476500"/>
          <p14:tracePt t="198651" x="4876800" y="2492375"/>
          <p14:tracePt t="198668" x="4884738" y="2498725"/>
          <p14:tracePt t="198673" x="4884738" y="2506663"/>
          <p14:tracePt t="198685" x="4891088" y="2514600"/>
          <p14:tracePt t="198702" x="4899025" y="2522538"/>
          <p14:tracePt t="198718" x="4929188" y="2530475"/>
          <p14:tracePt t="198735" x="4975225" y="2536825"/>
          <p14:tracePt t="198737" x="4991100" y="2536825"/>
          <p14:tracePt t="198754" x="5051425" y="2552700"/>
          <p14:tracePt t="198769" x="5089525" y="2552700"/>
          <p14:tracePt t="198785" x="5113338" y="2552700"/>
          <p14:tracePt t="198803" x="5127625" y="2552700"/>
          <p14:tracePt t="198818" x="5135563" y="2552700"/>
          <p14:tracePt t="198835" x="5151438" y="2544763"/>
          <p14:tracePt t="198852" x="5157788" y="2530475"/>
          <p14:tracePt t="198868" x="5165725" y="2506663"/>
          <p14:tracePt t="198885" x="5173663" y="2498725"/>
          <p14:tracePt t="198903" x="5173663" y="2476500"/>
          <p14:tracePt t="198906" x="5173663" y="2468563"/>
          <p14:tracePt t="198918" x="5173663" y="2454275"/>
          <p14:tracePt t="198935" x="5173663" y="2446338"/>
          <p14:tracePt t="198952" x="5173663" y="2438400"/>
          <p14:tracePt t="198954" x="5173663" y="2430463"/>
          <p14:tracePt t="198970" x="5173663" y="2416175"/>
          <p14:tracePt t="198985" x="5157788" y="2408238"/>
          <p14:tracePt t="199003" x="5157788" y="2400300"/>
          <p14:tracePt t="199018" x="5151438" y="2392363"/>
          <p14:tracePt t="199042" x="5143500" y="2384425"/>
          <p14:tracePt t="199057" x="5135563" y="2384425"/>
          <p14:tracePt t="199073" x="5135563" y="2378075"/>
          <p14:tracePt t="199097" x="5127625" y="2370138"/>
          <p14:tracePt t="199114" x="0" y="0"/>
        </p14:tracePtLst>
        <p14:tracePtLst>
          <p14:tracePt t="200011" x="4281488" y="1241425"/>
          <p14:tracePt t="200018" x="4275138" y="1249363"/>
          <p14:tracePt t="200035" x="4259263" y="1249363"/>
          <p14:tracePt t="200052" x="4251325" y="1257300"/>
          <p14:tracePt t="200068" x="4237038" y="1287463"/>
          <p14:tracePt t="200085" x="4229100" y="1303338"/>
          <p14:tracePt t="200102" x="4205288" y="1311275"/>
          <p14:tracePt t="200118" x="4205288" y="1317625"/>
          <p14:tracePt t="200135" x="4205288" y="1333500"/>
          <p14:tracePt t="200152" x="4205288" y="1355725"/>
          <p14:tracePt t="200169" x="4221163" y="1425575"/>
          <p14:tracePt t="200186" x="4237038" y="1455738"/>
          <p14:tracePt t="200201" x="4251325" y="1470025"/>
          <p14:tracePt t="200218" x="4275138" y="1508125"/>
          <p14:tracePt t="200235" x="4289425" y="1516063"/>
          <p14:tracePt t="200252" x="4297363" y="1524000"/>
          <p14:tracePt t="200268" x="4305300" y="1531938"/>
          <p14:tracePt t="200285" x="4313238" y="1531938"/>
          <p14:tracePt t="200302" x="4319588" y="1531938"/>
          <p14:tracePt t="200318" x="4327525" y="1531938"/>
          <p14:tracePt t="200335" x="4335463" y="1531938"/>
          <p14:tracePt t="200354" x="4343400" y="1531938"/>
          <p14:tracePt t="200369" x="4365625" y="1531938"/>
          <p14:tracePt t="200385" x="4395788" y="1531938"/>
          <p14:tracePt t="200401" x="4427538" y="1531938"/>
          <p14:tracePt t="200419" x="4457700" y="1516063"/>
          <p14:tracePt t="200435" x="4518025" y="1485900"/>
          <p14:tracePt t="200452" x="4548188" y="1463675"/>
          <p14:tracePt t="200468" x="4548188" y="1439863"/>
          <p14:tracePt t="200485" x="4564063" y="1417638"/>
          <p14:tracePt t="200502" x="4564063" y="1401763"/>
          <p14:tracePt t="200518" x="4564063" y="1393825"/>
          <p14:tracePt t="200535" x="4564063" y="1387475"/>
          <p14:tracePt t="200552" x="4564063" y="1379538"/>
          <p14:tracePt t="200569" x="4564063" y="1355725"/>
          <p14:tracePt t="200586" x="4564063" y="1333500"/>
          <p14:tracePt t="200601" x="4548188" y="1317625"/>
          <p14:tracePt t="200618" x="4548188" y="1311275"/>
          <p14:tracePt t="200635" x="4541838" y="1311275"/>
          <p14:tracePt t="200652" x="4541838" y="1303338"/>
          <p14:tracePt t="200682" x="4533900" y="1287463"/>
          <p14:tracePt t="200714" x="4525963" y="1287463"/>
          <p14:tracePt t="200762" x="4510088" y="1279525"/>
          <p14:tracePt t="200786" x="4503738" y="1265238"/>
          <p14:tracePt t="200795" x="4487863" y="1257300"/>
          <p14:tracePt t="200803" x="4479925" y="1241425"/>
          <p14:tracePt t="200818" x="4465638" y="1235075"/>
          <p14:tracePt t="200835" x="4395788" y="1203325"/>
          <p14:tracePt t="200852" x="4365625" y="1203325"/>
          <p14:tracePt t="200868" x="4343400" y="1203325"/>
          <p14:tracePt t="200938" x="0" y="0"/>
        </p14:tracePtLst>
        <p14:tracePtLst>
          <p14:tracePt t="201788" x="4716463" y="1295400"/>
          <p14:tracePt t="201810" x="4716463" y="1311275"/>
          <p14:tracePt t="201818" x="4708525" y="1317625"/>
          <p14:tracePt t="201833" x="4708525" y="1325563"/>
          <p14:tracePt t="201841" x="4708525" y="1333500"/>
          <p14:tracePt t="201852" x="4708525" y="1341438"/>
          <p14:tracePt t="201868" x="4708525" y="1363663"/>
          <p14:tracePt t="201886" x="4708525" y="1379538"/>
          <p14:tracePt t="201902" x="4708525" y="1387475"/>
          <p14:tracePt t="201918" x="4708525" y="1393825"/>
          <p14:tracePt t="201935" x="4708525" y="1409700"/>
          <p14:tracePt t="201952" x="4738688" y="1431925"/>
          <p14:tracePt t="201969" x="4776788" y="1463675"/>
          <p14:tracePt t="201985" x="4808538" y="1477963"/>
          <p14:tracePt t="202002" x="4830763" y="1493838"/>
          <p14:tracePt t="202018" x="4860925" y="1501775"/>
          <p14:tracePt t="202035" x="4876800" y="1508125"/>
          <p14:tracePt t="202052" x="4906963" y="1508125"/>
          <p14:tracePt t="202069" x="4937125" y="1508125"/>
          <p14:tracePt t="202085" x="4967288" y="1508125"/>
          <p14:tracePt t="202102" x="4991100" y="1508125"/>
          <p14:tracePt t="202118" x="5029200" y="1508125"/>
          <p14:tracePt t="202135" x="5059363" y="1501775"/>
          <p14:tracePt t="202137" x="5067300" y="1493838"/>
          <p14:tracePt t="202152" x="5081588" y="1477963"/>
          <p14:tracePt t="202169" x="5113338" y="1447800"/>
          <p14:tracePt t="202185" x="5113338" y="1439863"/>
          <p14:tracePt t="202202" x="5119688" y="1401763"/>
          <p14:tracePt t="202218" x="5119688" y="1387475"/>
          <p14:tracePt t="202235" x="5119688" y="1371600"/>
          <p14:tracePt t="202252" x="5119688" y="1363663"/>
          <p14:tracePt t="202269" x="5119688" y="1341438"/>
          <p14:tracePt t="202302" x="5119688" y="1317625"/>
          <p14:tracePt t="202322" x="5119688" y="1311275"/>
          <p14:tracePt t="202354" x="5119688" y="1303338"/>
          <p14:tracePt t="202386" x="0" y="0"/>
        </p14:tracePtLst>
        <p14:tracePtLst>
          <p14:tracePt t="203554" x="3763963" y="3170238"/>
          <p14:tracePt t="203634" x="3779838" y="3170238"/>
          <p14:tracePt t="203641" x="3824288" y="3170238"/>
          <p14:tracePt t="203652" x="3856038" y="3170238"/>
          <p14:tracePt t="203669" x="3954463" y="3170238"/>
          <p14:tracePt t="203685" x="4068763" y="3170238"/>
          <p14:tracePt t="203702" x="4191000" y="3170238"/>
          <p14:tracePt t="203719" x="4289425" y="3170238"/>
          <p14:tracePt t="203722" x="4343400" y="3170238"/>
          <p14:tracePt t="203735" x="4357688" y="3170238"/>
          <p14:tracePt t="203752" x="4403725" y="3170238"/>
          <p14:tracePt t="203769" x="4465638" y="3170238"/>
          <p14:tracePt t="203785" x="4487863" y="3170238"/>
          <p14:tracePt t="203802" x="4495800" y="3170238"/>
          <p14:tracePt t="203819" x="4564063" y="3170238"/>
          <p14:tracePt t="203835" x="4602163" y="3170238"/>
          <p14:tracePt t="203852" x="4632325" y="3170238"/>
          <p14:tracePt t="203869" x="4656138" y="3170238"/>
          <p14:tracePt t="203885" x="4662488" y="3170238"/>
          <p14:tracePt t="204034" x="4670425" y="3170238"/>
          <p14:tracePt t="204059" x="4678363" y="3170238"/>
          <p14:tracePt t="204065" x="4686300" y="3170238"/>
          <p14:tracePt t="204090" x="4694238" y="3170238"/>
          <p14:tracePt t="204097" x="4708525" y="3170238"/>
          <p14:tracePt t="204106" x="4716463" y="3170238"/>
          <p14:tracePt t="204119" x="4724400" y="3170238"/>
          <p14:tracePt t="204136" x="4738688" y="3178175"/>
          <p14:tracePt t="204138" x="4746625" y="3178175"/>
          <p14:tracePt t="204858" x="0" y="0"/>
        </p14:tracePtLst>
        <p14:tracePtLst>
          <p14:tracePt t="217338" x="3557588" y="898525"/>
          <p14:tracePt t="217498" x="3551238" y="898525"/>
          <p14:tracePt t="217514" x="3543300" y="906463"/>
          <p14:tracePt t="217522" x="3535363" y="930275"/>
          <p14:tracePt t="217538" x="3527425" y="990600"/>
          <p14:tracePt t="217553" x="3505200" y="1066800"/>
          <p14:tracePt t="217570" x="3505200" y="1112838"/>
          <p14:tracePt t="217587" x="3451225" y="1287463"/>
          <p14:tracePt t="217603" x="3443288" y="1379538"/>
          <p14:tracePt t="217620" x="3421063" y="1493838"/>
          <p14:tracePt t="217637" x="3382963" y="1608138"/>
          <p14:tracePt t="217653" x="3375025" y="1692275"/>
          <p14:tracePt t="217670" x="3352800" y="1790700"/>
          <p14:tracePt t="217687" x="3344863" y="1874838"/>
          <p14:tracePt t="217689" x="3336925" y="1905000"/>
          <p14:tracePt t="217706" x="3328988" y="2011363"/>
          <p14:tracePt t="217721" x="3328988" y="2079625"/>
          <p14:tracePt t="217737" x="3328988" y="2155825"/>
          <p14:tracePt t="217754" x="3328988" y="2225675"/>
          <p14:tracePt t="217770" x="3328988" y="2301875"/>
          <p14:tracePt t="217787" x="3344863" y="2384425"/>
          <p14:tracePt t="217804" x="3352800" y="2460625"/>
          <p14:tracePt t="217821" x="3352800" y="2536825"/>
          <p14:tracePt t="217837" x="3360738" y="2606675"/>
          <p14:tracePt t="217854" x="3367088" y="2674938"/>
          <p14:tracePt t="217871" x="3390900" y="2765425"/>
          <p14:tracePt t="217873" x="3390900" y="2803525"/>
          <p14:tracePt t="217887" x="3390900" y="2841625"/>
          <p14:tracePt t="217904" x="3398838" y="2895600"/>
          <p14:tracePt t="217920" x="3421063" y="2971800"/>
          <p14:tracePt t="217922" x="3421063" y="2994025"/>
          <p14:tracePt t="217937" x="3421063" y="3017838"/>
          <p14:tracePt t="217954" x="3421063" y="3032125"/>
          <p14:tracePt t="217970" x="3421063" y="3078163"/>
          <p14:tracePt t="217987" x="3429000" y="3101975"/>
          <p14:tracePt t="218379" x="3429000" y="3108325"/>
          <p14:tracePt t="218386" x="3436938" y="3108325"/>
          <p14:tracePt t="218404" x="3489325" y="3108325"/>
          <p14:tracePt t="218420" x="3551238" y="3108325"/>
          <p14:tracePt t="218437" x="3627438" y="3108325"/>
          <p14:tracePt t="218454" x="3687763" y="3108325"/>
          <p14:tracePt t="218471" x="3779838" y="3108325"/>
          <p14:tracePt t="218487" x="3840163" y="3108325"/>
          <p14:tracePt t="218504" x="3916363" y="3108325"/>
          <p14:tracePt t="218506" x="3970338" y="3108325"/>
          <p14:tracePt t="218520" x="4008438" y="3108325"/>
          <p14:tracePt t="218537" x="4175125" y="3108325"/>
          <p14:tracePt t="218553" x="4305300" y="3108325"/>
          <p14:tracePt t="218570" x="4427538" y="3108325"/>
          <p14:tracePt t="218587" x="4479925" y="3108325"/>
          <p14:tracePt t="218604" x="4694238" y="3108325"/>
          <p14:tracePt t="218620" x="4846638" y="3108325"/>
          <p14:tracePt t="218637" x="4945063" y="3108325"/>
          <p14:tracePt t="218654" x="5029200" y="3108325"/>
          <p14:tracePt t="218670" x="5089525" y="3108325"/>
          <p14:tracePt t="218674" x="5127625" y="3108325"/>
          <p14:tracePt t="218687" x="5165725" y="3108325"/>
          <p14:tracePt t="218704" x="5249863" y="3108325"/>
          <p14:tracePt t="218706" x="5280025" y="3108325"/>
          <p14:tracePt t="218722" x="5364163" y="3101975"/>
          <p14:tracePt t="218737" x="5402263" y="3094038"/>
          <p14:tracePt t="218754" x="5440363" y="3086100"/>
          <p14:tracePt t="218770" x="5456238" y="3086100"/>
          <p14:tracePt t="218787" x="5462588" y="3078163"/>
          <p14:tracePt t="218804" x="5470525" y="3078163"/>
          <p14:tracePt t="218820" x="5478463" y="3070225"/>
          <p14:tracePt t="218837" x="5500688" y="3048000"/>
          <p14:tracePt t="218854" x="5516563" y="3009900"/>
          <p14:tracePt t="218870" x="5546725" y="2987675"/>
          <p14:tracePt t="218887" x="5614988" y="2873375"/>
          <p14:tracePt t="218904" x="5653088" y="2781300"/>
          <p14:tracePt t="218905" x="5661025" y="2743200"/>
          <p14:tracePt t="218921" x="5691188" y="2644775"/>
          <p14:tracePt t="218937" x="5699125" y="2552700"/>
          <p14:tracePt t="218954" x="5699125" y="2430463"/>
          <p14:tracePt t="218970" x="5684838" y="2316163"/>
          <p14:tracePt t="218987" x="5630863" y="2149475"/>
          <p14:tracePt t="219004" x="5562600" y="1920875"/>
          <p14:tracePt t="219021" x="5516563" y="1760538"/>
          <p14:tracePt t="219037" x="5486400" y="1616075"/>
          <p14:tracePt t="219054" x="5462588" y="1493838"/>
          <p14:tracePt t="219070" x="5448300" y="1409700"/>
          <p14:tracePt t="219074" x="5424488" y="1341438"/>
          <p14:tracePt t="219087" x="5410200" y="1287463"/>
          <p14:tracePt t="219104" x="5380038" y="1173163"/>
          <p14:tracePt t="219106" x="5364163" y="1112838"/>
          <p14:tracePt t="219120" x="5348288" y="1066800"/>
          <p14:tracePt t="219137" x="5295900" y="884238"/>
          <p14:tracePt t="219153" x="5265738" y="792163"/>
          <p14:tracePt t="219170" x="5241925" y="708025"/>
          <p14:tracePt t="219187" x="5211763" y="631825"/>
          <p14:tracePt t="219204" x="5195888" y="587375"/>
          <p14:tracePt t="219220" x="5189538" y="579438"/>
          <p14:tracePt t="219282" x="5189538" y="571500"/>
          <p14:tracePt t="219322" x="5181600" y="571500"/>
          <p14:tracePt t="219418" x="5173663" y="571500"/>
          <p14:tracePt t="219426" x="5165725" y="571500"/>
          <p14:tracePt t="219450" x="5157788" y="571500"/>
          <p14:tracePt t="219467" x="5151438" y="571500"/>
          <p14:tracePt t="219474" x="5143500" y="571500"/>
          <p14:tracePt t="219499" x="5135563" y="571500"/>
          <p14:tracePt t="219506" x="5127625" y="571500"/>
          <p14:tracePt t="219521" x="0" y="0"/>
        </p14:tracePtLst>
        <p14:tracePtLst>
          <p14:tracePt t="230059" x="4487863" y="5486400"/>
          <p14:tracePt t="230282" x="4510088" y="5486400"/>
          <p14:tracePt t="230289" x="4572000" y="5486400"/>
          <p14:tracePt t="230308" x="4678363" y="5486400"/>
          <p14:tracePt t="230321" x="4838700" y="5486400"/>
          <p14:tracePt t="230338" x="4922838" y="5494338"/>
          <p14:tracePt t="230355" x="4953000" y="5494338"/>
          <p14:tracePt t="230371" x="4975225" y="5502275"/>
          <p14:tracePt t="230388" x="4983163" y="5502275"/>
          <p14:tracePt t="230406" x="4999038" y="5508625"/>
          <p14:tracePt t="230421" x="5005388" y="5508625"/>
          <p14:tracePt t="230438" x="5013325" y="5554663"/>
          <p14:tracePt t="230455" x="5051425" y="5562600"/>
          <p14:tracePt t="230472" x="5127625" y="5578475"/>
          <p14:tracePt t="230473" x="5143500" y="5578475"/>
          <p14:tracePt t="230488" x="5173663" y="5578475"/>
          <p14:tracePt t="230506" x="5227638" y="5592763"/>
          <p14:tracePt t="230521" x="5241925" y="5592763"/>
          <p14:tracePt t="230538" x="5249863" y="5592763"/>
          <p14:tracePt t="230554" x="5257800" y="5592763"/>
          <p14:tracePt t="230572" x="5280025" y="5592763"/>
          <p14:tracePt t="230588" x="5334000" y="5592763"/>
          <p14:tracePt t="230607" x="5364163" y="5592763"/>
          <p14:tracePt t="230622" x="5394325" y="5592763"/>
          <p14:tracePt t="230638" x="5424488" y="5600700"/>
          <p14:tracePt t="230655" x="5440363" y="5608638"/>
          <p14:tracePt t="230730" x="5448300" y="5608638"/>
          <p14:tracePt t="230746" x="5462588" y="5608638"/>
          <p14:tracePt t="230753" x="5470525" y="5608638"/>
          <p14:tracePt t="230761" x="5486400" y="5608638"/>
          <p14:tracePt t="230771" x="5494338" y="5616575"/>
          <p14:tracePt t="230788" x="5516563" y="5616575"/>
          <p14:tracePt t="230806" x="5524500" y="5616575"/>
          <p14:tracePt t="230826" x="5538788" y="5616575"/>
          <p14:tracePt t="230866" x="5546725" y="5616575"/>
          <p14:tracePt t="230873" x="5562600" y="5616575"/>
          <p14:tracePt t="230888" x="5570538" y="5616575"/>
          <p14:tracePt t="230905" x="5638800" y="5616575"/>
          <p14:tracePt t="230921" x="5653088" y="5616575"/>
          <p14:tracePt t="230938" x="5668963" y="5616575"/>
          <p14:tracePt t="230954" x="5676900" y="5616575"/>
          <p14:tracePt t="231018" x="5684838" y="5616575"/>
          <p14:tracePt t="231025" x="5699125" y="5616575"/>
          <p14:tracePt t="231038" x="5707063" y="5616575"/>
          <p14:tracePt t="231055" x="5767388" y="5616575"/>
          <p14:tracePt t="231072" x="5851525" y="5616575"/>
          <p14:tracePt t="231073" x="5881688" y="5616575"/>
          <p14:tracePt t="231088" x="5913438" y="5616575"/>
          <p14:tracePt t="231105" x="5965825" y="5616575"/>
          <p14:tracePt t="231122" x="5981700" y="5616575"/>
          <p14:tracePt t="231139" x="5995988" y="5616575"/>
          <p14:tracePt t="231178" x="6003925" y="5616575"/>
          <p14:tracePt t="231186" x="6019800" y="5616575"/>
          <p14:tracePt t="231193" x="6042025" y="5616575"/>
          <p14:tracePt t="231205" x="6088063" y="5616575"/>
          <p14:tracePt t="231222" x="6148388" y="5616575"/>
          <p14:tracePt t="231239" x="6210300" y="5616575"/>
          <p14:tracePt t="231242" x="6232525" y="5616575"/>
          <p14:tracePt t="231255" x="6248400" y="5616575"/>
          <p14:tracePt t="231272" x="6270625" y="5616575"/>
          <p14:tracePt t="231346" x="6286500" y="5616575"/>
          <p14:tracePt t="231362" x="6316663" y="5608638"/>
          <p14:tracePt t="231371" x="6338888" y="5608638"/>
          <p14:tracePt t="231379" x="6354763" y="5608638"/>
          <p14:tracePt t="231388" x="6376988" y="5608638"/>
          <p14:tracePt t="231405" x="6400800" y="5608638"/>
          <p14:tracePt t="231422" x="6408738" y="5608638"/>
          <p14:tracePt t="231438" x="6415088" y="5608638"/>
          <p14:tracePt t="231455" x="6423025" y="5608638"/>
          <p14:tracePt t="231474" x="6430963" y="5608638"/>
          <p14:tracePt t="231488" x="6446838" y="5608638"/>
          <p14:tracePt t="231505" x="6499225" y="5600700"/>
          <p14:tracePt t="231522" x="6621463" y="5584825"/>
          <p14:tracePt t="231538" x="6667500" y="5584825"/>
          <p14:tracePt t="231555" x="6681788" y="5578475"/>
          <p14:tracePt t="231572" x="6697663" y="5578475"/>
          <p14:tracePt t="231618" x="6705600" y="5578475"/>
          <p14:tracePt t="231634" x="6727825" y="5578475"/>
          <p14:tracePt t="231642" x="6751638" y="5578475"/>
          <p14:tracePt t="231655" x="6781800" y="5570538"/>
          <p14:tracePt t="231671" x="6865938" y="5562600"/>
          <p14:tracePt t="231688" x="6956425" y="5546725"/>
          <p14:tracePt t="231690" x="6980238" y="5540375"/>
          <p14:tracePt t="231705" x="7010400" y="5540375"/>
          <p14:tracePt t="231802" x="7024688" y="5540375"/>
          <p14:tracePt t="231818" x="7032625" y="5540375"/>
          <p14:tracePt t="231826" x="7048500" y="5540375"/>
          <p14:tracePt t="231838" x="7078663" y="5540375"/>
          <p14:tracePt t="231855" x="7100888" y="5532438"/>
          <p14:tracePt t="231872" x="7132638" y="5532438"/>
          <p14:tracePt t="231970" x="7138988" y="5532438"/>
          <p14:tracePt t="231977" x="7154863" y="5532438"/>
          <p14:tracePt t="231988" x="7170738" y="5532438"/>
          <p14:tracePt t="232005" x="7185025" y="5532438"/>
          <p14:tracePt t="232022" x="7200900" y="5532438"/>
          <p14:tracePt t="232039" x="7208838" y="5532438"/>
          <p14:tracePt t="232138" x="7215188" y="5532438"/>
          <p14:tracePt t="232145" x="7223125" y="5532438"/>
          <p14:tracePt t="232162" x="7231063" y="5532438"/>
          <p14:tracePt t="232226" x="7239000" y="5532438"/>
          <p14:tracePt t="232290" x="7253288" y="5532438"/>
          <p14:tracePt t="232291" x="0" y="0"/>
        </p14:tracePtLst>
        <p14:tracePtLst>
          <p14:tracePt t="237875" x="8199438" y="5684838"/>
          <p14:tracePt t="238060" x="8213725" y="5684838"/>
          <p14:tracePt t="238066" x="8229600" y="5684838"/>
          <p14:tracePt t="238074" x="8251825" y="5684838"/>
          <p14:tracePt t="238090" x="8320088" y="5684838"/>
          <p14:tracePt t="238105" x="8358188" y="5684838"/>
          <p14:tracePt t="238122" x="8389938" y="5684838"/>
          <p14:tracePt t="238139" x="8420100" y="5684838"/>
          <p14:tracePt t="238156" x="8442325" y="5684838"/>
          <p14:tracePt t="238173" x="8480425" y="5684838"/>
          <p14:tracePt t="238189" x="8542338" y="5684838"/>
          <p14:tracePt t="238206" x="8602663" y="5684838"/>
          <p14:tracePt t="238222" x="8632825" y="5699125"/>
          <p14:tracePt t="238239" x="8686800" y="5707063"/>
          <p14:tracePt t="238256" x="8755063" y="5707063"/>
          <p14:tracePt t="238259" x="8785225" y="5707063"/>
          <p14:tracePt t="238273" x="8793163" y="5707063"/>
          <p14:tracePt t="238291" x="8869363" y="5707063"/>
          <p14:tracePt t="238305" x="8891588" y="5707063"/>
          <p14:tracePt t="238322" x="8945563" y="5707063"/>
          <p14:tracePt t="238339" x="8961438" y="5707063"/>
          <p14:tracePt t="238356" x="8975725" y="5707063"/>
          <p14:tracePt t="238372" x="8991600" y="5707063"/>
          <p14:tracePt t="238390" x="9013825" y="5707063"/>
          <p14:tracePt t="238406" x="9043988" y="5707063"/>
          <p14:tracePt t="238422" x="9067800" y="5707063"/>
          <p14:tracePt t="238439" x="9075738" y="5707063"/>
          <p14:tracePt t="238456" x="9120188" y="5715000"/>
          <p14:tracePt t="238473" x="9136063" y="5715000"/>
          <p14:tracePt t="238490" x="9158288" y="5730875"/>
          <p14:tracePt t="238505" x="9174163" y="5730875"/>
          <p14:tracePt t="238522" x="9196388" y="5737225"/>
          <p14:tracePt t="238539" x="9242425" y="5745163"/>
          <p14:tracePt t="238556" x="9280525" y="5753100"/>
          <p14:tracePt t="238572" x="9302750" y="5761038"/>
          <p14:tracePt t="238590" x="9334500" y="5761038"/>
          <p14:tracePt t="238605" x="9364663" y="5761038"/>
          <p14:tracePt t="238622" x="9402763" y="5761038"/>
          <p14:tracePt t="238639" x="9432925" y="5761038"/>
          <p14:tracePt t="238656" x="9471025" y="5761038"/>
          <p14:tracePt t="238658" x="9486900" y="5761038"/>
          <p14:tracePt t="238673" x="9517063" y="5761038"/>
          <p14:tracePt t="238689" x="9525000" y="5761038"/>
          <p14:tracePt t="238706" x="9563100" y="5761038"/>
          <p14:tracePt t="238723" x="9577388" y="5761038"/>
          <p14:tracePt t="238739" x="9593263" y="5761038"/>
          <p14:tracePt t="238756" x="9615488" y="5761038"/>
          <p14:tracePt t="238772" x="9623425" y="5761038"/>
          <p14:tracePt t="238789" x="9631363" y="5761038"/>
          <p14:tracePt t="238890" x="9639300" y="5761038"/>
          <p14:tracePt t="238914" x="9645650" y="5761038"/>
          <p14:tracePt t="238922" x="9653588" y="5753100"/>
          <p14:tracePt t="238929" x="9669463" y="5745163"/>
          <p14:tracePt t="238962" x="9677400" y="5737225"/>
          <p14:tracePt t="238979" x="0" y="0"/>
        </p14:tracePtLst>
        <p14:tracePtLst>
          <p14:tracePt t="246690" x="5241925" y="6019800"/>
          <p14:tracePt t="246738" x="5233988" y="6027738"/>
          <p14:tracePt t="246762" x="5249863" y="6027738"/>
          <p14:tracePt t="246770" x="5280025" y="6027738"/>
          <p14:tracePt t="246779" x="5303838" y="6027738"/>
          <p14:tracePt t="246790" x="5341938" y="6027738"/>
          <p14:tracePt t="246806" x="5394325" y="6027738"/>
          <p14:tracePt t="246823" x="5424488" y="6035675"/>
          <p14:tracePt t="246826" x="5440363" y="6035675"/>
          <p14:tracePt t="246841" x="5456238" y="6042025"/>
          <p14:tracePt t="246858" x="5462588" y="6042025"/>
          <p14:tracePt t="246873" x="5478463" y="6042025"/>
          <p14:tracePt t="246890" x="5500688" y="6042025"/>
          <p14:tracePt t="246906" x="5516563" y="6042025"/>
          <p14:tracePt t="246923" x="5524500" y="6042025"/>
          <p14:tracePt t="247227" x="0" y="0"/>
        </p14:tracePtLst>
        <p14:tracePtLst>
          <p14:tracePt t="247795" x="6613525" y="6035675"/>
          <p14:tracePt t="247802" x="6621463" y="6035675"/>
          <p14:tracePt t="247810" x="6637338" y="6035675"/>
          <p14:tracePt t="247858" x="6651625" y="6035675"/>
          <p14:tracePt t="247874" x="6667500" y="6035675"/>
          <p14:tracePt t="247882" x="6681788" y="6035675"/>
          <p14:tracePt t="247890" x="6689725" y="6035675"/>
          <p14:tracePt t="247906" x="6697663" y="6035675"/>
          <p14:tracePt t="247923" x="6713538" y="6019800"/>
          <p14:tracePt t="247940" x="6719888" y="6019800"/>
          <p14:tracePt t="247957" x="6727825" y="6019800"/>
          <p14:tracePt t="247973" x="6751638" y="6019800"/>
          <p14:tracePt t="247990" x="6765925" y="6019800"/>
          <p14:tracePt t="248007" x="6773863" y="6019800"/>
          <p14:tracePt t="248023" x="6781800" y="6019800"/>
          <p14:tracePt t="248040" x="6796088" y="6019800"/>
          <p14:tracePt t="248058" x="6804025" y="6019800"/>
          <p14:tracePt t="248074" x="6827838" y="6019800"/>
          <p14:tracePt t="248090" x="6834188" y="6019800"/>
          <p14:tracePt t="248106" x="6842125" y="6019800"/>
          <p14:tracePt t="248130" x="6850063" y="6019800"/>
          <p14:tracePt t="248146" x="6858000" y="6019800"/>
          <p14:tracePt t="248162" x="6865938" y="6019800"/>
          <p14:tracePt t="248178" x="6872288" y="6019800"/>
          <p14:tracePt t="248202" x="6888163" y="6019800"/>
          <p14:tracePt t="248242" x="6896100" y="6019800"/>
          <p14:tracePt t="248275" x="6910388" y="6019800"/>
          <p14:tracePt t="248306" x="6918325" y="6019800"/>
          <p14:tracePt t="248331" x="6926263" y="6019800"/>
          <p14:tracePt t="248345" x="6934200" y="6019800"/>
          <p14:tracePt t="248370" x="6942138" y="6019800"/>
          <p14:tracePt t="248426" x="6956425" y="6011863"/>
          <p14:tracePt t="248442" x="6964363" y="6011863"/>
          <p14:tracePt t="248450" x="6980238" y="6011863"/>
          <p14:tracePt t="248466" x="7002463" y="6011863"/>
          <p14:tracePt t="248474" x="7018338" y="6011863"/>
          <p14:tracePt t="248490" x="7032625" y="6011863"/>
          <p14:tracePt t="248507" x="7048500" y="6003925"/>
          <p14:tracePt t="248523" x="7062788" y="6003925"/>
          <p14:tracePt t="248570" x="7070725" y="6003925"/>
          <p14:tracePt t="248594" x="7078663" y="6003925"/>
          <p14:tracePt t="248626" x="7086600" y="6003925"/>
          <p14:tracePt t="248642" x="7094538" y="6003925"/>
          <p14:tracePt t="248690" x="0" y="0"/>
        </p14:tracePtLst>
        <p14:tracePtLst>
          <p14:tracePt t="257218" x="7535863" y="6027738"/>
          <p14:tracePt t="257386" x="7551738" y="6027738"/>
          <p14:tracePt t="257393" x="7589838" y="6019800"/>
          <p14:tracePt t="257407" x="7642225" y="6019800"/>
          <p14:tracePt t="257425" x="7786688" y="6019800"/>
          <p14:tracePt t="257441" x="8008938" y="6019800"/>
          <p14:tracePt t="257458" x="8077200" y="6019800"/>
          <p14:tracePt t="257474" x="8289925" y="6019800"/>
          <p14:tracePt t="257491" x="8358188" y="6019800"/>
          <p14:tracePt t="257508" x="8420100" y="6019800"/>
          <p14:tracePt t="257524" x="8472488" y="6019800"/>
          <p14:tracePt t="257541" x="8534400" y="6019800"/>
          <p14:tracePt t="257558" x="8618538" y="6019800"/>
          <p14:tracePt t="257574" x="8724900" y="6019800"/>
          <p14:tracePt t="257577" x="8785225" y="6019800"/>
          <p14:tracePt t="257608" x="9021763" y="6019800"/>
          <p14:tracePt t="257610" x="9051925" y="6019800"/>
          <p14:tracePt t="257625" x="9097963" y="6019800"/>
          <p14:tracePt t="257641" x="9120188" y="6019800"/>
          <p14:tracePt t="257658" x="9128125" y="6019800"/>
          <p14:tracePt t="257674" x="9174163" y="6019800"/>
          <p14:tracePt t="257691" x="9220200" y="6019800"/>
          <p14:tracePt t="257708" x="9288463" y="6019800"/>
          <p14:tracePt t="257725" x="9348788" y="6019800"/>
          <p14:tracePt t="257741" x="9402763" y="6019800"/>
          <p14:tracePt t="257758" x="9424988" y="6019800"/>
          <p14:tracePt t="257775" x="9440863" y="6019800"/>
          <p14:tracePt t="257898" x="9448800" y="6019800"/>
          <p14:tracePt t="258114" x="9432925" y="6011863"/>
          <p14:tracePt t="258138" x="9424988" y="6011863"/>
          <p14:tracePt t="258145" x="9410700" y="6003925"/>
          <p14:tracePt t="258158" x="9394825" y="5997575"/>
          <p14:tracePt t="258158" x="0" y="0"/>
        </p14:tracePtLst>
        <p14:tracePtLst>
          <p14:tracePt t="260707" x="2117725" y="6362700"/>
          <p14:tracePt t="260778" x="2125663" y="6362700"/>
          <p14:tracePt t="260785" x="2133600" y="6362700"/>
          <p14:tracePt t="260794" x="2141538" y="6362700"/>
          <p14:tracePt t="260809" x="2187575" y="6346825"/>
          <p14:tracePt t="260825" x="2209800" y="6332538"/>
          <p14:tracePt t="260841" x="2247900" y="6324600"/>
          <p14:tracePt t="260858" x="2270125" y="6308725"/>
          <p14:tracePt t="260875" x="2278063" y="6302375"/>
          <p14:tracePt t="260891" x="2293938" y="6294438"/>
          <p14:tracePt t="261066" x="2301875" y="6294438"/>
          <p14:tracePt t="261074" x="2316163" y="6294438"/>
          <p14:tracePt t="261081" x="2346325" y="6294438"/>
          <p14:tracePt t="261091" x="2378075" y="6294438"/>
          <p14:tracePt t="261108" x="2416175" y="6294438"/>
          <p14:tracePt t="261125" x="2460625" y="6294438"/>
          <p14:tracePt t="261141" x="2484438" y="6294438"/>
          <p14:tracePt t="261158" x="2492375" y="6302375"/>
          <p14:tracePt t="261178" x="2498725" y="6308725"/>
          <p14:tracePt t="261191" x="2506663" y="6308725"/>
          <p14:tracePt t="261210" x="2514600" y="6308725"/>
          <p14:tracePt t="261226" x="2536825" y="6308725"/>
          <p14:tracePt t="261241" x="2544763" y="6308725"/>
          <p14:tracePt t="261258" x="2552700" y="6308725"/>
          <p14:tracePt t="261275" x="2574925" y="6308725"/>
          <p14:tracePt t="261292" x="2606675" y="6308725"/>
          <p14:tracePt t="261308" x="2628900" y="6308725"/>
          <p14:tracePt t="261325" x="2659063" y="6308725"/>
          <p14:tracePt t="261341" x="2682875" y="6308725"/>
          <p14:tracePt t="261358" x="2689225" y="6308725"/>
          <p14:tracePt t="261375" x="2705100" y="6308725"/>
          <p14:tracePt t="261392" x="2713038" y="6308725"/>
          <p14:tracePt t="261426" x="2720975" y="6308725"/>
          <p14:tracePt t="261442" x="2727325" y="6308725"/>
          <p14:tracePt t="261450" x="2735263" y="6308725"/>
          <p14:tracePt t="261460" x="2743200" y="6308725"/>
          <p14:tracePt t="261475" x="2765425" y="6302375"/>
          <p14:tracePt t="261491" x="2819400" y="6294438"/>
          <p14:tracePt t="261508" x="2857500" y="6294438"/>
          <p14:tracePt t="261525" x="2873375" y="6294438"/>
          <p14:tracePt t="262179" x="0" y="0"/>
        </p14:tracePtLst>
        <p14:tracePtLst>
          <p14:tracePt t="272643" x="7878763" y="6065838"/>
          <p14:tracePt t="272658" x="7870825" y="6065838"/>
          <p14:tracePt t="272666" x="7862888" y="6065838"/>
          <p14:tracePt t="272682" x="7856538" y="6065838"/>
          <p14:tracePt t="272693" x="7840663" y="6065838"/>
          <p14:tracePt t="272709" x="7818438" y="6065838"/>
          <p14:tracePt t="272726" x="7794625" y="6065838"/>
          <p14:tracePt t="272746" x="7772400" y="6065838"/>
          <p14:tracePt t="272762" x="7742238" y="6065838"/>
          <p14:tracePt t="272778" x="7734300" y="6073775"/>
          <p14:tracePt t="272793" x="7718425" y="6073775"/>
          <p14:tracePt t="272809" x="7710488" y="6073775"/>
          <p14:tracePt t="272826" x="7704138" y="6088063"/>
          <p14:tracePt t="272843" x="7688263" y="6096000"/>
          <p14:tracePt t="272859" x="7680325" y="6096000"/>
          <p14:tracePt t="272876" x="7680325" y="6111875"/>
          <p14:tracePt t="272893" x="7672388" y="6126163"/>
          <p14:tracePt t="272909" x="7672388" y="6134100"/>
          <p14:tracePt t="272926" x="7666038" y="6156325"/>
          <p14:tracePt t="272943" x="7666038" y="6164263"/>
          <p14:tracePt t="272959" x="7658100" y="6180138"/>
          <p14:tracePt t="272961" x="7658100" y="6188075"/>
          <p14:tracePt t="272978" x="7658100" y="6202363"/>
          <p14:tracePt t="272994" x="7658100" y="6210300"/>
          <p14:tracePt t="273009" x="7658100" y="6232525"/>
          <p14:tracePt t="273026" x="7658100" y="6240463"/>
          <p14:tracePt t="273043" x="7658100" y="6248400"/>
          <p14:tracePt t="273059" x="7658100" y="6256338"/>
          <p14:tracePt t="273076" x="7666038" y="6264275"/>
          <p14:tracePt t="273093" x="7672388" y="6270625"/>
          <p14:tracePt t="273122" x="7672388" y="6278563"/>
          <p14:tracePt t="273137" x="7672388" y="6286500"/>
          <p14:tracePt t="273154" x="7688263" y="6302375"/>
          <p14:tracePt t="273162" x="7696200" y="6316663"/>
          <p14:tracePt t="273176" x="7704138" y="6316663"/>
          <p14:tracePt t="273193" x="7734300" y="6332538"/>
          <p14:tracePt t="273209" x="7772400" y="6332538"/>
          <p14:tracePt t="273226" x="7794625" y="6332538"/>
          <p14:tracePt t="273242" x="7802563" y="6332538"/>
          <p14:tracePt t="273260" x="7818438" y="6332538"/>
          <p14:tracePt t="273293" x="7848600" y="6332538"/>
          <p14:tracePt t="273309" x="7878763" y="6332538"/>
          <p14:tracePt t="273326" x="7894638" y="6332538"/>
          <p14:tracePt t="273329" x="7900988" y="6332538"/>
          <p14:tracePt t="273343" x="7908925" y="6324600"/>
          <p14:tracePt t="273359" x="7916863" y="6324600"/>
          <p14:tracePt t="273376" x="7916863" y="6316663"/>
          <p14:tracePt t="273395" x="7924800" y="6316663"/>
          <p14:tracePt t="273426" x="7924800" y="6308725"/>
          <p14:tracePt t="273466" x="7932738" y="6302375"/>
          <p14:tracePt t="273482" x="7932738" y="6294438"/>
          <p14:tracePt t="273626" x="0" y="0"/>
        </p14:tracePtLst>
        <p14:tracePtLst>
          <p14:tracePt t="275147" x="8243888" y="6248400"/>
          <p14:tracePt t="275170" x="8251825" y="6248400"/>
          <p14:tracePt t="275186" x="8267700" y="6248400"/>
          <p14:tracePt t="275195" x="8275638" y="6248400"/>
          <p14:tracePt t="275209" x="8320088" y="6248400"/>
          <p14:tracePt t="275226" x="8358188" y="6248400"/>
          <p14:tracePt t="275243" x="8382000" y="6248400"/>
          <p14:tracePt t="275260" x="8404225" y="6248400"/>
          <p14:tracePt t="275276" x="8420100" y="6248400"/>
          <p14:tracePt t="275293" x="8434388" y="6248400"/>
          <p14:tracePt t="275310" x="8466138" y="6248400"/>
          <p14:tracePt t="275326" x="8480425" y="6248400"/>
          <p14:tracePt t="275343" x="8488363" y="6248400"/>
          <p14:tracePt t="275359" x="8496300" y="6248400"/>
          <p14:tracePt t="275377" x="8504238" y="6248400"/>
          <p14:tracePt t="275393" x="8526463" y="6248400"/>
          <p14:tracePt t="275409" x="8548688" y="6248400"/>
          <p14:tracePt t="275426" x="8580438" y="6232525"/>
          <p14:tracePt t="275443" x="8602663" y="6232525"/>
          <p14:tracePt t="275459" x="8610600" y="6232525"/>
          <p14:tracePt t="275538" x="8624888" y="6232525"/>
          <p14:tracePt t="275546" x="8632825" y="6232525"/>
          <p14:tracePt t="275559" x="8656638" y="6232525"/>
          <p14:tracePt t="275576" x="8686800" y="6232525"/>
          <p14:tracePt t="275577" x="8709025" y="6232525"/>
          <p14:tracePt t="275593" x="8747125" y="6232525"/>
          <p14:tracePt t="275609" x="8770938" y="6232525"/>
          <p14:tracePt t="275626" x="8785225" y="6232525"/>
          <p14:tracePt t="275690" x="8793163" y="6232525"/>
          <p14:tracePt t="275697" x="8809038" y="6232525"/>
          <p14:tracePt t="275709" x="8823325" y="6232525"/>
          <p14:tracePt t="275727" x="8847138" y="6232525"/>
          <p14:tracePt t="275743" x="8877300" y="6232525"/>
          <p14:tracePt t="275746" x="8885238" y="6232525"/>
          <p14:tracePt t="275760" x="8891588" y="6232525"/>
          <p14:tracePt t="275850" x="8899525" y="6232525"/>
          <p14:tracePt t="275866" x="8907463" y="6232525"/>
          <p14:tracePt t="275873" x="8915400" y="6232525"/>
          <p14:tracePt t="275898" x="8923338" y="6232525"/>
          <p14:tracePt t="275914" x="8929688" y="6232525"/>
          <p14:tracePt t="276042" x="8937625" y="6232525"/>
          <p14:tracePt t="276682" x="8945563" y="6232525"/>
          <p14:tracePt t="276698" x="8953500" y="6232525"/>
          <p14:tracePt t="276706" x="8961438" y="6232525"/>
          <p14:tracePt t="276731" x="8967788" y="6232525"/>
          <p14:tracePt t="276731" x="0" y="0"/>
        </p14:tracePtLst>
        <p14:tracePtLst>
          <p14:tracePt t="280547" x="9394825" y="6232525"/>
          <p14:tracePt t="280802" x="9394825" y="6226175"/>
          <p14:tracePt t="280810" x="9417050" y="6226175"/>
          <p14:tracePt t="280827" x="9509125" y="6226175"/>
          <p14:tracePt t="280843" x="9569450" y="6226175"/>
          <p14:tracePt t="280862" x="9707563" y="6226175"/>
          <p14:tracePt t="280877" x="9805988" y="6226175"/>
          <p14:tracePt t="280893" x="9852025" y="6226175"/>
          <p14:tracePt t="280910" x="9867900" y="6226175"/>
          <p14:tracePt t="280927" x="9874250" y="6226175"/>
          <p14:tracePt t="283843" x="0" y="0"/>
        </p14:tracePtLst>
        <p14:tracePtLst>
          <p14:tracePt t="285946" x="9867900" y="6226175"/>
          <p14:tracePt t="286098" x="9867900" y="6232525"/>
          <p14:tracePt t="286170" x="9874250" y="6240463"/>
          <p14:tracePt t="286194" x="9874250" y="6248400"/>
          <p14:tracePt t="286226" x="9890125" y="6248400"/>
          <p14:tracePt t="286234" x="9898063" y="6248400"/>
          <p14:tracePt t="286244" x="9920288" y="6248400"/>
          <p14:tracePt t="286261" x="9950450" y="6240463"/>
          <p14:tracePt t="286277" x="9974263" y="6232525"/>
          <p14:tracePt t="286294" x="9974263" y="6226175"/>
          <p14:tracePt t="286312" x="9988550" y="6218238"/>
          <p14:tracePt t="286327" x="9988550" y="6210300"/>
          <p14:tracePt t="286344" x="9996488" y="6202363"/>
          <p14:tracePt t="286362" x="10004425" y="6194425"/>
          <p14:tracePt t="286377" x="10012363" y="6180138"/>
          <p14:tracePt t="286394" x="10012363" y="6172200"/>
          <p14:tracePt t="286410" x="10012363" y="6156325"/>
          <p14:tracePt t="286427" x="10012363" y="6149975"/>
          <p14:tracePt t="286444" x="10012363" y="6134100"/>
          <p14:tracePt t="286461" x="10012363" y="6126163"/>
          <p14:tracePt t="286506" x="10012363" y="6118225"/>
          <p14:tracePt t="286642" x="10012363" y="6111875"/>
          <p14:tracePt t="286658" x="10004425" y="6103938"/>
          <p14:tracePt t="286666" x="9996488" y="6103938"/>
          <p14:tracePt t="286677" x="9966325" y="6103938"/>
          <p14:tracePt t="286694" x="9936163" y="6096000"/>
          <p14:tracePt t="286711" x="9906000" y="6096000"/>
          <p14:tracePt t="286714" x="9898063" y="6088063"/>
          <p14:tracePt t="286727" x="9890125" y="6088063"/>
          <p14:tracePt t="286744" x="9882188" y="6088063"/>
          <p14:tracePt t="286746" x="9874250" y="6088063"/>
          <p14:tracePt t="286761" x="9867900" y="6088063"/>
          <p14:tracePt t="286786" x="9859963" y="6088063"/>
          <p14:tracePt t="286914" x="9852025" y="6088063"/>
          <p14:tracePt t="287083" x="0" y="0"/>
        </p14:tracePtLst>
        <p14:tracePtLst>
          <p14:tracePt t="300763" x="4381500" y="6553200"/>
          <p14:tracePt t="301010" x="4389438" y="6553200"/>
          <p14:tracePt t="301018" x="4403725" y="6553200"/>
          <p14:tracePt t="301029" x="4427538" y="6553200"/>
          <p14:tracePt t="301045" x="4471988" y="6553200"/>
          <p14:tracePt t="301062" x="4503738" y="6553200"/>
          <p14:tracePt t="301079" x="4525963" y="6553200"/>
          <p14:tracePt t="301096" x="4533900" y="6553200"/>
          <p14:tracePt t="301113" x="4541838" y="6553200"/>
          <p14:tracePt t="301130" x="4548188" y="6553200"/>
          <p14:tracePt t="301154" x="4556125" y="6553200"/>
          <p14:tracePt t="301162" x="4572000" y="6553200"/>
          <p14:tracePt t="301179" x="4594225" y="6553200"/>
          <p14:tracePt t="301196" x="4624388" y="6553200"/>
          <p14:tracePt t="301213" x="4640263" y="6545263"/>
          <p14:tracePt t="301229" x="4648200" y="6545263"/>
          <p14:tracePt t="301246" x="4656138" y="6545263"/>
          <p14:tracePt t="301401" x="4670425" y="6545263"/>
          <p14:tracePt t="301500" x="4686300" y="6545263"/>
          <p14:tracePt t="301515" x="4716463" y="6545263"/>
          <p14:tracePt t="301522" x="4738688" y="6545263"/>
          <p14:tracePt t="301531" x="4762500" y="6545263"/>
          <p14:tracePt t="301546" x="4800600" y="6545263"/>
          <p14:tracePt t="301562" x="4822825" y="6545263"/>
          <p14:tracePt t="301579" x="4838700" y="6545263"/>
          <p14:tracePt t="301722" x="4846638" y="6545263"/>
          <p14:tracePt t="301755" x="0" y="0"/>
        </p14:tracePtLst>
        <p14:tracePtLst>
          <p14:tracePt t="306379" x="5059363" y="6553200"/>
          <p14:tracePt t="306594" x="5081588" y="6553200"/>
          <p14:tracePt t="306602" x="5127625" y="6553200"/>
          <p14:tracePt t="306613" x="5135563" y="6553200"/>
          <p14:tracePt t="306631" x="5173663" y="6553200"/>
          <p14:tracePt t="306646" x="5181600" y="6553200"/>
          <p14:tracePt t="306663" x="5195888" y="6553200"/>
          <p14:tracePt t="306682" x="5203825" y="6553200"/>
          <p14:tracePt t="306722" x="5219700" y="6553200"/>
          <p14:tracePt t="306754" x="5227638" y="6553200"/>
          <p14:tracePt t="306770" x="5241925" y="6553200"/>
          <p14:tracePt t="306778" x="5249863" y="6553200"/>
          <p14:tracePt t="306786" x="5265738" y="6553200"/>
          <p14:tracePt t="306796" x="5272088" y="6553200"/>
          <p14:tracePt t="306813" x="5287963" y="6553200"/>
          <p14:tracePt t="306830" x="5295900" y="6553200"/>
          <p14:tracePt t="306850" x="5303838" y="6553200"/>
          <p14:tracePt t="306866" x="5318125" y="6553200"/>
          <p14:tracePt t="306880" x="5326063" y="6553200"/>
          <p14:tracePt t="306897" x="5380038" y="6553200"/>
          <p14:tracePt t="306913" x="5418138" y="6553200"/>
          <p14:tracePt t="306931" x="5448300" y="6553200"/>
          <p14:tracePt t="306947" x="5456238" y="6553200"/>
          <p14:tracePt t="306978" x="5470525" y="6553200"/>
          <p14:tracePt t="307002" x="5478463" y="6553200"/>
          <p14:tracePt t="307009" x="5500688" y="6553200"/>
          <p14:tracePt t="307018" x="5508625" y="6553200"/>
          <p14:tracePt t="307031" x="5524500" y="6553200"/>
          <p14:tracePt t="307046" x="5554663" y="6553200"/>
          <p14:tracePt t="307063" x="5584825" y="6553200"/>
          <p14:tracePt t="307079" x="5608638" y="6553200"/>
          <p14:tracePt t="307096" x="5614988" y="6553200"/>
          <p14:tracePt t="307113" x="5622925" y="6553200"/>
          <p14:tracePt t="307154" x="5630863" y="6553200"/>
          <p14:tracePt t="307162" x="5653088" y="6553200"/>
          <p14:tracePt t="307169" x="5668963" y="6545263"/>
          <p14:tracePt t="307179" x="5691188" y="6545263"/>
          <p14:tracePt t="307196" x="5753100" y="6537325"/>
          <p14:tracePt t="307213" x="5799138" y="6523038"/>
          <p14:tracePt t="307231" x="5805488" y="6515100"/>
          <p14:tracePt t="307246" x="5821363" y="6515100"/>
          <p14:tracePt t="307338" x="5821363" y="6507163"/>
          <p14:tracePt t="307363" x="5829300" y="6507163"/>
          <p14:tracePt t="307858" x="5837238" y="6499225"/>
          <p14:tracePt t="307906" x="5837238" y="6492875"/>
          <p14:tracePt t="307921" x="5837238" y="6484938"/>
          <p14:tracePt t="307938" x="5829300" y="6469063"/>
          <p14:tracePt t="307946" x="5821363" y="6469063"/>
          <p14:tracePt t="307963" x="5813425" y="6454775"/>
          <p14:tracePt t="307980" x="5805488" y="6446838"/>
          <p14:tracePt t="307996" x="5799138" y="6438900"/>
          <p14:tracePt t="308013" x="5799138" y="6430963"/>
          <p14:tracePt t="308030" x="5799138" y="6416675"/>
          <p14:tracePt t="308046" x="5791200" y="6408738"/>
          <p14:tracePt t="308064" x="5783263" y="6400800"/>
          <p14:tracePt t="308081" x="5783263" y="6392863"/>
          <p14:tracePt t="308096" x="5775325" y="6384925"/>
          <p14:tracePt t="308113" x="5775325" y="6370638"/>
          <p14:tracePt t="308130" x="5767388" y="6362700"/>
          <p14:tracePt t="308147" x="5767388" y="6354763"/>
          <p14:tracePt t="308170" x="5767388" y="6346825"/>
          <p14:tracePt t="308181" x="5767388" y="6340475"/>
          <p14:tracePt t="308196" x="5753100" y="6332538"/>
          <p14:tracePt t="308219" x="5745163" y="6332538"/>
          <p14:tracePt t="308234" x="5737225" y="6324600"/>
          <p14:tracePt t="308251" x="5729288" y="6316663"/>
          <p14:tracePt t="308263" x="5722938" y="6308725"/>
          <p14:tracePt t="308282" x="5699125" y="6286500"/>
          <p14:tracePt t="308338" x="5691188" y="6278563"/>
          <p14:tracePt t="308362" x="5676900" y="6270625"/>
          <p14:tracePt t="308378" x="5676900" y="6264275"/>
          <p14:tracePt t="308386" x="5661025" y="6264275"/>
          <p14:tracePt t="308396" x="5653088" y="6264275"/>
          <p14:tracePt t="308413" x="5622925" y="6240463"/>
          <p14:tracePt t="308430" x="5614988" y="6240463"/>
          <p14:tracePt t="308446" x="5562600" y="6240463"/>
          <p14:tracePt t="308463" x="5494338" y="6240463"/>
          <p14:tracePt t="308465" x="5456238" y="6240463"/>
          <p14:tracePt t="308480" x="5424488" y="6240463"/>
          <p14:tracePt t="308497" x="5334000" y="6232525"/>
          <p14:tracePt t="308513" x="5303838" y="6232525"/>
          <p14:tracePt t="308530" x="5280025" y="6226175"/>
          <p14:tracePt t="308546" x="5272088" y="6226175"/>
          <p14:tracePt t="308563" x="5227638" y="6210300"/>
          <p14:tracePt t="308580" x="5203825" y="6210300"/>
          <p14:tracePt t="308597" x="5165725" y="6210300"/>
          <p14:tracePt t="308613" x="5135563" y="6210300"/>
          <p14:tracePt t="308630" x="5119688" y="6210300"/>
          <p14:tracePt t="308651" x="5105400" y="6210300"/>
          <p14:tracePt t="308663" x="5097463" y="6210300"/>
          <p14:tracePt t="308680" x="5089525" y="6210300"/>
          <p14:tracePt t="308697" x="5043488" y="6210300"/>
          <p14:tracePt t="308714" x="5037138" y="6210300"/>
          <p14:tracePt t="308730" x="5013325" y="6210300"/>
          <p14:tracePt t="308746" x="4999038" y="6210300"/>
          <p14:tracePt t="308763" x="4991100" y="6210300"/>
          <p14:tracePt t="308780" x="4975225" y="6210300"/>
          <p14:tracePt t="308796" x="4967288" y="6210300"/>
          <p14:tracePt t="308813" x="4960938" y="6210300"/>
          <p14:tracePt t="308830" x="4960938" y="6218238"/>
          <p14:tracePt t="308846" x="4953000" y="6218238"/>
          <p14:tracePt t="308863" x="4937125" y="6226175"/>
          <p14:tracePt t="308866" x="4937125" y="6240463"/>
          <p14:tracePt t="308880" x="4937125" y="6248400"/>
          <p14:tracePt t="308897" x="4937125" y="6278563"/>
          <p14:tracePt t="308914" x="4922838" y="6302375"/>
          <p14:tracePt t="308930" x="4922838" y="6324600"/>
          <p14:tracePt t="308946" x="4922838" y="6340475"/>
          <p14:tracePt t="308963" x="4922838" y="6346825"/>
          <p14:tracePt t="308980" x="4929188" y="6378575"/>
          <p14:tracePt t="308996" x="4945063" y="6384925"/>
          <p14:tracePt t="309013" x="4953000" y="6400800"/>
          <p14:tracePt t="309030" x="4953000" y="6408738"/>
          <p14:tracePt t="309046" x="4967288" y="6423025"/>
          <p14:tracePt t="309063" x="4983163" y="6438900"/>
          <p14:tracePt t="309066" x="4983163" y="6446838"/>
          <p14:tracePt t="309080" x="4991100" y="6454775"/>
          <p14:tracePt t="309096" x="4991100" y="6461125"/>
          <p14:tracePt t="309099" x="5005388" y="6461125"/>
          <p14:tracePt t="309113" x="5021263" y="6477000"/>
          <p14:tracePt t="309130" x="5043488" y="6484938"/>
          <p14:tracePt t="309146" x="5067300" y="6499225"/>
          <p14:tracePt t="309163" x="5089525" y="6507163"/>
          <p14:tracePt t="309180" x="5135563" y="6530975"/>
          <p14:tracePt t="309197" x="5165725" y="6530975"/>
          <p14:tracePt t="309213" x="5203825" y="6537325"/>
          <p14:tracePt t="309230" x="5249863" y="6545263"/>
          <p14:tracePt t="309246" x="5295900" y="6545263"/>
          <p14:tracePt t="309263" x="5334000" y="6545263"/>
          <p14:tracePt t="309280" x="5380038" y="6545263"/>
          <p14:tracePt t="309282" x="5394325" y="6545263"/>
          <p14:tracePt t="309297" x="5432425" y="6545263"/>
          <p14:tracePt t="309313" x="5470525" y="6545263"/>
          <p14:tracePt t="309330" x="5516563" y="6530975"/>
          <p14:tracePt t="309346" x="5532438" y="6530975"/>
          <p14:tracePt t="309370" x="5538788" y="6530975"/>
          <p14:tracePt t="309380" x="5546725" y="6530975"/>
          <p14:tracePt t="309396" x="5554663" y="6530975"/>
          <p14:tracePt t="309506" x="5570538" y="6530975"/>
          <p14:tracePt t="309522" x="5576888" y="6530975"/>
          <p14:tracePt t="310714" x="5592763" y="6530975"/>
          <p14:tracePt t="310858" x="5600700" y="6530975"/>
          <p14:tracePt t="310866" x="0" y="0"/>
        </p14:tracePtLst>
        <p14:tracePtLst>
          <p14:tracePt t="312412" x="6270625" y="6515100"/>
          <p14:tracePt t="312586" x="6286500" y="6515100"/>
          <p14:tracePt t="312611" x="6300788" y="6515100"/>
          <p14:tracePt t="312626" x="6338888" y="6515100"/>
          <p14:tracePt t="312634" x="6354763" y="6515100"/>
          <p14:tracePt t="312647" x="6376988" y="6515100"/>
          <p14:tracePt t="312663" x="6408738" y="6515100"/>
          <p14:tracePt t="312680" x="6446838" y="6515100"/>
          <p14:tracePt t="312681" x="6453188" y="6515100"/>
          <p14:tracePt t="312697" x="6461125" y="6515100"/>
          <p14:tracePt t="312714" x="6484938" y="6515100"/>
          <p14:tracePt t="312730" x="6499225" y="6515100"/>
          <p14:tracePt t="312748" x="6507163" y="6515100"/>
          <p14:tracePt t="312763" x="6537325" y="6515100"/>
          <p14:tracePt t="312780" x="6561138" y="6515100"/>
          <p14:tracePt t="312797" x="6575425" y="6515100"/>
          <p14:tracePt t="312814" x="6583363" y="6515100"/>
          <p14:tracePt t="312830" x="6599238" y="6515100"/>
          <p14:tracePt t="312847" x="6605588" y="6515100"/>
          <p14:tracePt t="312864" x="6629400" y="6523038"/>
          <p14:tracePt t="312882" x="6643688" y="6523038"/>
          <p14:tracePt t="312914" x="6651625" y="6523038"/>
          <p14:tracePt t="312922" x="6667500" y="6523038"/>
          <p14:tracePt t="312938" x="6675438" y="6523038"/>
          <p14:tracePt t="312962" x="6689725" y="6523038"/>
          <p14:tracePt t="312978" x="6697663" y="6523038"/>
          <p14:tracePt t="312986" x="6713538" y="6523038"/>
          <p14:tracePt t="312997" x="6719888" y="6537325"/>
          <p14:tracePt t="313013" x="6727825" y="6537325"/>
          <p14:tracePt t="313031" x="6743700" y="6537325"/>
          <p14:tracePt t="313106" x="6751638" y="6537325"/>
          <p14:tracePt t="313906" x="0" y="0"/>
        </p14:tracePtLst>
        <p14:tracePtLst>
          <p14:tracePt t="320515" x="9683750" y="6575425"/>
          <p14:tracePt t="320626" x="9691688" y="6575425"/>
          <p14:tracePt t="320634" x="9715500" y="6575425"/>
          <p14:tracePt t="320647" x="9737725" y="6575425"/>
          <p14:tracePt t="320665" x="9775825" y="6575425"/>
          <p14:tracePt t="320666" x="9798050" y="6575425"/>
          <p14:tracePt t="320681" x="9844088" y="6575425"/>
          <p14:tracePt t="320699" x="9882188" y="6575425"/>
          <p14:tracePt t="320714" x="9928225" y="6575425"/>
          <p14:tracePt t="320731" x="9966325" y="6575425"/>
          <p14:tracePt t="320748" x="9988550" y="6575425"/>
          <p14:tracePt t="320765" x="10020300" y="6575425"/>
          <p14:tracePt t="320782" x="10034588" y="6575425"/>
          <p14:tracePt t="320798" x="10058400" y="6575425"/>
          <p14:tracePt t="320814" x="10072688" y="6575425"/>
          <p14:tracePt t="320831" x="10102850" y="6575425"/>
          <p14:tracePt t="320834" x="10126663" y="6575425"/>
          <p14:tracePt t="320848" x="10140950" y="6575425"/>
          <p14:tracePt t="320865" x="10202863" y="6575425"/>
          <p14:tracePt t="320882" x="10217150" y="6575425"/>
          <p14:tracePt t="320898" x="10233025" y="6575425"/>
          <p14:tracePt t="320914" x="10248900" y="6575425"/>
          <p14:tracePt t="320931" x="10255250" y="6575425"/>
          <p14:tracePt t="320970" x="10263188" y="6575425"/>
          <p14:tracePt t="320978" x="10271125" y="6575425"/>
          <p14:tracePt t="320986" x="10279063" y="6575425"/>
          <p14:tracePt t="320998" x="10287000" y="6575425"/>
          <p14:tracePt t="321014" x="10309225" y="6575425"/>
          <p14:tracePt t="321031" x="10401300" y="6575425"/>
          <p14:tracePt t="321048" x="10431463" y="6575425"/>
          <p14:tracePt t="321065" x="10453688" y="6575425"/>
          <p14:tracePt t="321410" x="10423525" y="6575425"/>
          <p14:tracePt t="321417" x="10407650" y="6575425"/>
          <p14:tracePt t="321431" x="10401300" y="6575425"/>
          <p14:tracePt t="321448" x="10377488" y="6575425"/>
          <p14:tracePt t="321465" x="10355263" y="6575425"/>
          <p14:tracePt t="321499" x="10339388" y="6575425"/>
          <p14:tracePt t="321506" x="10331450" y="6583363"/>
          <p14:tracePt t="321514" x="10325100" y="6583363"/>
          <p14:tracePt t="321531" x="10279063" y="6583363"/>
          <p14:tracePt t="321548" x="10240963" y="6583363"/>
          <p14:tracePt t="321565" x="10194925" y="6583363"/>
          <p14:tracePt t="321581" x="10156825" y="6583363"/>
          <p14:tracePt t="321598" x="10118725" y="6583363"/>
          <p14:tracePt t="321615" x="10088563" y="6583363"/>
          <p14:tracePt t="321631" x="10058400" y="6583363"/>
          <p14:tracePt t="321648" x="10034588" y="6583363"/>
          <p14:tracePt t="321650" x="10026650" y="6583363"/>
          <p14:tracePt t="321666" x="10020300" y="6583363"/>
          <p14:tracePt t="321681" x="9996488" y="6583363"/>
          <p14:tracePt t="321698" x="9958388" y="6591300"/>
          <p14:tracePt t="321714" x="9928225" y="6599238"/>
          <p14:tracePt t="321731" x="9859963" y="6607175"/>
          <p14:tracePt t="321749" x="9836150" y="6607175"/>
          <p14:tracePt t="321765" x="9759950" y="6621463"/>
          <p14:tracePt t="321781" x="9737725" y="6621463"/>
          <p14:tracePt t="321798" x="9729788" y="6621463"/>
          <p14:tracePt t="321815" x="9715500" y="6621463"/>
          <p14:tracePt t="321831" x="9707563" y="6621463"/>
          <p14:tracePt t="321849" x="9639300" y="6621463"/>
          <p14:tracePt t="321865" x="9601200" y="6621463"/>
          <p14:tracePt t="321881" x="9569450" y="6621463"/>
          <p14:tracePt t="321898" x="9501188" y="6621463"/>
          <p14:tracePt t="321914" x="9478963" y="6621463"/>
          <p14:tracePt t="321932" x="9455150" y="6621463"/>
          <p14:tracePt t="321949" x="9448800" y="6621463"/>
          <p14:tracePt t="321964" x="9410700" y="6621463"/>
          <p14:tracePt t="321981" x="9378950" y="6621463"/>
          <p14:tracePt t="321998" x="9356725" y="6621463"/>
          <p14:tracePt t="322015" x="9340850" y="6621463"/>
          <p14:tracePt t="322031" x="9310688" y="6621463"/>
          <p14:tracePt t="322048" x="9302750" y="6621463"/>
          <p14:tracePt t="322065" x="9280525" y="6621463"/>
          <p14:tracePt t="323682" x="0" y="0"/>
        </p14:tracePtLst>
        <p14:tracePtLst>
          <p14:tracePt t="324658" x="8183563" y="6523038"/>
          <p14:tracePt t="324850" x="8191500" y="6523038"/>
          <p14:tracePt t="324858" x="8199438" y="6523038"/>
          <p14:tracePt t="324866" x="8213725" y="6523038"/>
          <p14:tracePt t="324881" x="8251825" y="6523038"/>
          <p14:tracePt t="324898" x="8313738" y="6523038"/>
          <p14:tracePt t="324915" x="8374063" y="6507163"/>
          <p14:tracePt t="324931" x="8396288" y="6499225"/>
          <p14:tracePt t="324948" x="8488363" y="6499225"/>
          <p14:tracePt t="324965" x="8510588" y="6492875"/>
          <p14:tracePt t="324981" x="8548688" y="6492875"/>
          <p14:tracePt t="324998" x="8580438" y="6492875"/>
          <p14:tracePt t="325001" x="8586788" y="6492875"/>
          <p14:tracePt t="325015" x="8602663" y="6492875"/>
          <p14:tracePt t="325032" x="8632825" y="6492875"/>
          <p14:tracePt t="325049" x="8656638" y="6492875"/>
          <p14:tracePt t="325065" x="8686800" y="6492875"/>
          <p14:tracePt t="325082" x="8716963" y="6492875"/>
          <p14:tracePt t="325098" x="8770938" y="6492875"/>
          <p14:tracePt t="325115" x="8809038" y="6492875"/>
          <p14:tracePt t="325132" x="8831263" y="6492875"/>
          <p14:tracePt t="325155" x="8839200" y="6492875"/>
          <p14:tracePt t="325193" x="8847138" y="6492875"/>
          <p14:tracePt t="325202" x="8853488" y="6492875"/>
          <p14:tracePt t="325218" x="8861425" y="6492875"/>
          <p14:tracePt t="325234" x="8885238" y="6492875"/>
          <p14:tracePt t="325250" x="8891588" y="6492875"/>
          <p14:tracePt t="325265" x="8923338" y="6492875"/>
          <p14:tracePt t="325346" x="8937625" y="6492875"/>
          <p14:tracePt t="325354" x="8945563" y="6492875"/>
          <p14:tracePt t="325365" x="8953500" y="6492875"/>
          <p14:tracePt t="325382" x="8975725" y="6492875"/>
          <p14:tracePt t="325398" x="8991600" y="6492875"/>
          <p14:tracePt t="325415" x="9005888" y="6492875"/>
          <p14:tracePt t="325432" x="9013825" y="6492875"/>
          <p14:tracePt t="325448" x="9029700" y="6492875"/>
          <p14:tracePt t="325802" x="9037638" y="6492875"/>
          <p14:tracePt t="327050" x="9043988" y="6499225"/>
          <p14:tracePt t="327090" x="9051925" y="6507163"/>
          <p14:tracePt t="327139" x="9059863" y="6515100"/>
          <p14:tracePt t="327218" x="9067800" y="6523038"/>
          <p14:tracePt t="327434" x="9067800" y="6530975"/>
          <p14:tracePt t="327457" x="9075738" y="6530975"/>
          <p14:tracePt t="327570" x="9082088" y="6537325"/>
          <p14:tracePt t="328643" x="9090025" y="6545263"/>
          <p14:tracePt t="328644" x="0" y="0"/>
        </p14:tracePtLst>
        <p14:tracePtLst>
          <p14:tracePt t="342490" x="4999038" y="6477000"/>
          <p14:tracePt t="342618" x="5013325" y="6477000"/>
          <p14:tracePt t="342626" x="5021263" y="6477000"/>
          <p14:tracePt t="342634" x="5043488" y="6477000"/>
          <p14:tracePt t="342650" x="5113338" y="6477000"/>
          <p14:tracePt t="342667" x="5195888" y="6477000"/>
          <p14:tracePt t="342683" x="5280025" y="6477000"/>
          <p14:tracePt t="342700" x="5341938" y="6477000"/>
          <p14:tracePt t="342717" x="5410200" y="6477000"/>
          <p14:tracePt t="342735" x="5440363" y="6477000"/>
          <p14:tracePt t="342750" x="5470525" y="6477000"/>
          <p14:tracePt t="342767" x="5500688" y="6477000"/>
          <p14:tracePt t="342783" x="5532438" y="6484938"/>
          <p14:tracePt t="342802" x="5546725" y="6484938"/>
          <p14:tracePt t="342817" x="5554663" y="6484938"/>
          <p14:tracePt t="343074" x="5562600" y="6484938"/>
          <p14:tracePt t="343082" x="5584825" y="6484938"/>
          <p14:tracePt t="343090" x="5608638" y="6484938"/>
          <p14:tracePt t="343100" x="5638800" y="6484938"/>
          <p14:tracePt t="343117" x="5699125" y="6484938"/>
          <p14:tracePt t="343134" x="5729288" y="6484938"/>
          <p14:tracePt t="343151" x="5737225" y="6484938"/>
          <p14:tracePt t="343167" x="5753100" y="6484938"/>
          <p14:tracePt t="343603" x="5753100" y="6492875"/>
          <p14:tracePt t="343626" x="5753100" y="6499225"/>
          <p14:tracePt t="34364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98612" y="651613"/>
            <a:ext cx="9144001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Obtaining a Numerical Quadrature Formula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ECEBCF-11FB-46C3-9CFD-0EC0BB636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3321  Numerical Methods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92A183-F36A-4FE4-A43B-D5302F7C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z="1600" smtClean="0"/>
              <a:t>7</a:t>
            </a:fld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DA7134-2FDE-418D-9B99-79E6812D7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128" y="642752"/>
            <a:ext cx="4168302" cy="599814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C92BBE0-D2B3-4692-BD64-6B2E2C5AC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B4AB7F-4ADC-4978-9E5D-57A1473AD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413" y="651613"/>
            <a:ext cx="2513806" cy="59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0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5070">
        <p:fade/>
      </p:transition>
    </mc:Choice>
    <mc:Fallback>
      <p:transition spd="med" advTm="335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93" x="4822825" y="1066800"/>
          <p14:tracePt t="17117" x="4822825" y="1074738"/>
          <p14:tracePt t="17124" x="4822825" y="1082675"/>
          <p14:tracePt t="17133" x="4830763" y="1089025"/>
          <p14:tracePt t="17148" x="4830763" y="1104900"/>
          <p14:tracePt t="17164" x="4846638" y="1112838"/>
          <p14:tracePt t="17180" x="4846638" y="1120775"/>
          <p14:tracePt t="17206" x="4846638" y="1127125"/>
          <p14:tracePt t="17214" x="4846638" y="1135063"/>
          <p14:tracePt t="17237" x="4846638" y="1143000"/>
          <p14:tracePt t="17253" x="4846638" y="1158875"/>
          <p14:tracePt t="17264" x="4846638" y="1165225"/>
          <p14:tracePt t="17281" x="4846638" y="1173163"/>
          <p14:tracePt t="17297" x="4846638" y="1196975"/>
          <p14:tracePt t="17314" x="4846638" y="1219200"/>
          <p14:tracePt t="17331" x="4846638" y="1227138"/>
          <p14:tracePt t="17333" x="4846638" y="1241425"/>
          <p14:tracePt t="17357" x="4846638" y="1249363"/>
          <p14:tracePt t="17381" x="4846638" y="1265238"/>
          <p14:tracePt t="17397" x="4852988" y="1265238"/>
          <p14:tracePt t="17406" x="4852988" y="1273175"/>
          <p14:tracePt t="17421" x="4868863" y="1287463"/>
          <p14:tracePt t="17445" x="4868863" y="1303338"/>
          <p14:tracePt t="17453" x="4876800" y="1303338"/>
          <p14:tracePt t="17464" x="4876800" y="1317625"/>
          <p14:tracePt t="17481" x="4891088" y="1341438"/>
          <p14:tracePt t="17498" x="4899025" y="1363663"/>
          <p14:tracePt t="17514" x="4906963" y="1387475"/>
          <p14:tracePt t="17531" x="4914900" y="1401763"/>
          <p14:tracePt t="17548" x="4922838" y="1417638"/>
          <p14:tracePt t="17564" x="4929188" y="1417638"/>
          <p14:tracePt t="17597" x="4929188" y="1425575"/>
          <p14:tracePt t="17605" x="4929188" y="1431925"/>
          <p14:tracePt t="17621" x="4929188" y="1439863"/>
          <p14:tracePt t="17637" x="4937125" y="1455738"/>
          <p14:tracePt t="17648" x="4937125" y="1463675"/>
          <p14:tracePt t="17664" x="4953000" y="1477963"/>
          <p14:tracePt t="17681" x="4953000" y="1485900"/>
          <p14:tracePt t="17698" x="4953000" y="1493838"/>
          <p14:tracePt t="17714" x="4960938" y="1508125"/>
          <p14:tracePt t="17733" x="4967288" y="1516063"/>
          <p14:tracePt t="17757" x="4975225" y="1524000"/>
          <p14:tracePt t="17773" x="4983163" y="1531938"/>
          <p14:tracePt t="17781" x="4991100" y="1539875"/>
          <p14:tracePt t="17797" x="4991100" y="1546225"/>
          <p14:tracePt t="17814" x="4991100" y="1554163"/>
          <p14:tracePt t="17831" x="4999038" y="1577975"/>
          <p14:tracePt t="17853" x="5005388" y="1584325"/>
          <p14:tracePt t="17864" x="5013325" y="1592263"/>
          <p14:tracePt t="17881" x="5013325" y="1600200"/>
          <p14:tracePt t="17898" x="5021263" y="1600200"/>
          <p14:tracePt t="17957" x="5021263" y="1608138"/>
          <p14:tracePt t="17973" x="5029200" y="1608138"/>
          <p14:tracePt t="18325" x="5043488" y="1608138"/>
          <p14:tracePt t="18333" x="5059363" y="1608138"/>
          <p14:tracePt t="18348" x="5105400" y="1592263"/>
          <p14:tracePt t="18364" x="5127625" y="1592263"/>
          <p14:tracePt t="18381" x="5151438" y="1592263"/>
          <p14:tracePt t="18445" x="5165725" y="1592263"/>
          <p14:tracePt t="18453" x="5173663" y="1592263"/>
          <p14:tracePt t="18469" x="5241925" y="1592263"/>
          <p14:tracePt t="18481" x="5265738" y="1592263"/>
          <p14:tracePt t="18498" x="5303838" y="1592263"/>
          <p14:tracePt t="18514" x="5348288" y="1592263"/>
          <p14:tracePt t="18531" x="5356225" y="1592263"/>
          <p14:tracePt t="18532" x="5364163" y="1592263"/>
          <p14:tracePt t="18605" x="5372100" y="1592263"/>
          <p14:tracePt t="18621" x="5380038" y="1592263"/>
          <p14:tracePt t="18629" x="5394325" y="1592263"/>
          <p14:tracePt t="18637" x="5418138" y="1592263"/>
          <p14:tracePt t="18648" x="5424488" y="1592263"/>
          <p14:tracePt t="18664" x="5462588" y="1592263"/>
          <p14:tracePt t="18681" x="5494338" y="1592263"/>
          <p14:tracePt t="18698" x="5500688" y="1592263"/>
          <p14:tracePt t="18717" x="5508625" y="1592263"/>
          <p14:tracePt t="18733" x="5516563" y="1592263"/>
          <p14:tracePt t="18748" x="5524500" y="1592263"/>
          <p14:tracePt t="18764" x="5554663" y="1592263"/>
          <p14:tracePt t="18781" x="5584825" y="1592263"/>
          <p14:tracePt t="18797" x="5614988" y="1592263"/>
          <p14:tracePt t="18814" x="5646738" y="1592263"/>
          <p14:tracePt t="18831" x="5668963" y="1592263"/>
          <p14:tracePt t="18917" x="5684838" y="1592263"/>
          <p14:tracePt t="18933" x="5691188" y="1592263"/>
          <p14:tracePt t="18949" x="5699125" y="1592263"/>
          <p14:tracePt t="18957" x="5707063" y="1592263"/>
          <p14:tracePt t="18965" x="5715000" y="1592263"/>
          <p14:tracePt t="18989" x="5722938" y="1592263"/>
          <p14:tracePt t="19085" x="5729288" y="1592263"/>
          <p14:tracePt t="19093" x="5737225" y="1592263"/>
          <p14:tracePt t="19110" x="5745163" y="1592263"/>
          <p14:tracePt t="19117" x="5761038" y="1592263"/>
          <p14:tracePt t="19134" x="5775325" y="1592263"/>
          <p14:tracePt t="19149" x="5783263" y="1592263"/>
          <p14:tracePt t="19245" x="5791200" y="1592263"/>
          <p14:tracePt t="19277" x="5799138" y="1592263"/>
          <p14:tracePt t="19389" x="5805488" y="1592263"/>
          <p14:tracePt t="19397" x="5829300" y="1592263"/>
          <p14:tracePt t="19405" x="5851525" y="1592263"/>
          <p14:tracePt t="19414" x="5881688" y="1592263"/>
          <p14:tracePt t="19431" x="5957888" y="1592263"/>
          <p14:tracePt t="19448" x="6019800" y="1592263"/>
          <p14:tracePt t="19464" x="6027738" y="1592263"/>
          <p14:tracePt t="19481" x="6034088" y="1592263"/>
          <p14:tracePt t="19533" x="6049963" y="1592263"/>
          <p14:tracePt t="19541" x="6057900" y="1592263"/>
          <p14:tracePt t="19550" x="6088063" y="1592263"/>
          <p14:tracePt t="19564" x="6148388" y="1592263"/>
          <p14:tracePt t="19581" x="6202363" y="1592263"/>
          <p14:tracePt t="19598" x="6248400" y="1592263"/>
          <p14:tracePt t="19614" x="6270625" y="1592263"/>
          <p14:tracePt t="19677" x="6278563" y="1592263"/>
          <p14:tracePt t="19693" x="6286500" y="1592263"/>
          <p14:tracePt t="19701" x="6300788" y="1592263"/>
          <p14:tracePt t="19715" x="6324600" y="1592263"/>
          <p14:tracePt t="19731" x="6370638" y="1592263"/>
          <p14:tracePt t="19749" x="6446838" y="1592263"/>
          <p14:tracePt t="19764" x="6469063" y="1584325"/>
          <p14:tracePt t="19781" x="6477000" y="1584325"/>
          <p14:tracePt t="20037" x="6484938" y="1577975"/>
          <p14:tracePt t="20830" x="0" y="0"/>
        </p14:tracePtLst>
        <p14:tracePtLst>
          <p14:tracePt t="27886" x="4770438" y="1866900"/>
          <p14:tracePt t="27909" x="4754563" y="1866900"/>
          <p14:tracePt t="27933" x="4746625" y="1866900"/>
          <p14:tracePt t="27949" x="4724400" y="1866900"/>
          <p14:tracePt t="27965" x="4716463" y="1866900"/>
          <p14:tracePt t="27973" x="4700588" y="1866900"/>
          <p14:tracePt t="27982" x="4694238" y="1866900"/>
          <p14:tracePt t="27998" x="4678363" y="1866900"/>
          <p14:tracePt t="28015" x="4670425" y="1874838"/>
          <p14:tracePt t="28032" x="4648200" y="1874838"/>
          <p14:tracePt t="28048" x="4632325" y="1882775"/>
          <p14:tracePt t="28065" x="4602163" y="1882775"/>
          <p14:tracePt t="28068" x="4586288" y="1882775"/>
          <p14:tracePt t="28098" x="4541838" y="1897063"/>
          <p14:tracePt t="28116" x="4518025" y="1897063"/>
          <p14:tracePt t="28253" x="4510088" y="1920875"/>
          <p14:tracePt t="28261" x="4510088" y="1927225"/>
          <p14:tracePt t="28270" x="4510088" y="1943100"/>
          <p14:tracePt t="28282" x="4510088" y="1951038"/>
          <p14:tracePt t="28299" x="4510088" y="1981200"/>
          <p14:tracePt t="28300" x="4510088" y="1997075"/>
          <p14:tracePt t="28315" x="4510088" y="2003425"/>
          <p14:tracePt t="28332" x="4510088" y="2057400"/>
          <p14:tracePt t="28349" x="4510088" y="2103438"/>
          <p14:tracePt t="28365" x="4503738" y="2149475"/>
          <p14:tracePt t="28382" x="4503738" y="2187575"/>
          <p14:tracePt t="28399" x="4503738" y="2239963"/>
          <p14:tracePt t="28415" x="4495800" y="2286000"/>
          <p14:tracePt t="28432" x="4487863" y="2332038"/>
          <p14:tracePt t="28449" x="4479925" y="2370138"/>
          <p14:tracePt t="28465" x="4479925" y="2400300"/>
          <p14:tracePt t="28482" x="4479925" y="2430463"/>
          <p14:tracePt t="28499" x="4479925" y="2438400"/>
          <p14:tracePt t="28515" x="4479925" y="2468563"/>
          <p14:tracePt t="28532" x="4479925" y="2506663"/>
          <p14:tracePt t="28549" x="4479925" y="2536825"/>
          <p14:tracePt t="28565" x="4479925" y="2560638"/>
          <p14:tracePt t="28582" x="4479925" y="2582863"/>
          <p14:tracePt t="28598" x="4479925" y="2606675"/>
          <p14:tracePt t="28615" x="4479925" y="2620963"/>
          <p14:tracePt t="28637" x="4479925" y="2628900"/>
          <p14:tracePt t="28649" x="4479925" y="2636838"/>
          <p14:tracePt t="28665" x="4479925" y="2644775"/>
          <p14:tracePt t="28685" x="4479925" y="2651125"/>
          <p14:tracePt t="28709" x="4479925" y="2659063"/>
          <p14:tracePt t="28725" x="4479925" y="2667000"/>
          <p14:tracePt t="28853" x="4487863" y="2674938"/>
          <p14:tracePt t="28869" x="4495800" y="2674938"/>
          <p14:tracePt t="28877" x="4510088" y="2682875"/>
          <p14:tracePt t="28886" x="4518025" y="2689225"/>
          <p14:tracePt t="28899" x="4525963" y="2689225"/>
          <p14:tracePt t="28915" x="4548188" y="2697163"/>
          <p14:tracePt t="28917" x="4572000" y="2720975"/>
          <p14:tracePt t="28932" x="4586288" y="2720975"/>
          <p14:tracePt t="28948" x="4618038" y="2735263"/>
          <p14:tracePt t="28965" x="4640263" y="2743200"/>
          <p14:tracePt t="28982" x="4670425" y="2751138"/>
          <p14:tracePt t="28999" x="4724400" y="2759075"/>
          <p14:tracePt t="29015" x="4754563" y="2759075"/>
          <p14:tracePt t="29032" x="4762500" y="2765425"/>
          <p14:tracePt t="29049" x="4808538" y="2765425"/>
          <p14:tracePt t="29066" x="4830763" y="2773363"/>
          <p14:tracePt t="29083" x="4846638" y="2773363"/>
          <p14:tracePt t="29099" x="4852988" y="2773363"/>
          <p14:tracePt t="29115" x="4868863" y="2773363"/>
          <p14:tracePt t="29117" x="4876800" y="2773363"/>
          <p14:tracePt t="29132" x="4884738" y="2773363"/>
          <p14:tracePt t="29149" x="4891088" y="2773363"/>
          <p14:tracePt t="29166" x="4899025" y="2773363"/>
          <p14:tracePt t="29613" x="4906963" y="2781300"/>
          <p14:tracePt t="29869" x="0" y="0"/>
        </p14:tracePtLst>
        <p14:tracePtLst>
          <p14:tracePt t="30438" x="5189538" y="2438400"/>
          <p14:tracePt t="30629" x="5189538" y="2430463"/>
          <p14:tracePt t="30637" x="5233988" y="2430463"/>
          <p14:tracePt t="30649" x="5295900" y="2422525"/>
          <p14:tracePt t="30665" x="5410200" y="2408238"/>
          <p14:tracePt t="30682" x="5470525" y="2408238"/>
          <p14:tracePt t="30685" x="5478463" y="2408238"/>
          <p14:tracePt t="30699" x="5500688" y="2408238"/>
          <p14:tracePt t="30715" x="5508625" y="2408238"/>
          <p14:tracePt t="30733" x="5524500" y="2408238"/>
          <p14:tracePt t="30749" x="5532438" y="2408238"/>
          <p14:tracePt t="30766" x="5592763" y="2392363"/>
          <p14:tracePt t="30783" x="5638800" y="2392363"/>
          <p14:tracePt t="30799" x="5653088" y="2392363"/>
          <p14:tracePt t="30909" x="5653088" y="2384425"/>
          <p14:tracePt t="32085" x="0" y="0"/>
        </p14:tracePtLst>
        <p14:tracePtLst>
          <p14:tracePt t="33125" x="6529388" y="2346325"/>
          <p14:tracePt t="33397" x="6537325" y="2346325"/>
          <p14:tracePt t="33405" x="6561138" y="2346325"/>
          <p14:tracePt t="33416" x="6583363" y="2346325"/>
          <p14:tracePt t="33433" x="6613525" y="2346325"/>
          <p14:tracePt t="33449" x="6659563" y="2362200"/>
          <p14:tracePt t="33466" x="6719888" y="2362200"/>
          <p14:tracePt t="33482" x="6796088" y="2384425"/>
          <p14:tracePt t="33500" x="6926263" y="2384425"/>
          <p14:tracePt t="33516" x="7032625" y="2384425"/>
          <p14:tracePt t="33532" x="7086600" y="2384425"/>
          <p14:tracePt t="33549" x="7094538" y="2384425"/>
          <p14:tracePt t="33566" x="7108825" y="2384425"/>
          <p14:tracePt t="34157" x="0" y="0"/>
        </p14:tracePtLst>
        <p14:tracePtLst>
          <p14:tracePt t="37741" x="5113338" y="3611563"/>
          <p14:tracePt t="37934" x="5127625" y="3611563"/>
          <p14:tracePt t="37941" x="5151438" y="3611563"/>
          <p14:tracePt t="37949" x="5181600" y="3611563"/>
          <p14:tracePt t="37966" x="5211763" y="3611563"/>
          <p14:tracePt t="37983" x="5249863" y="3611563"/>
          <p14:tracePt t="38000" x="5280025" y="3611563"/>
          <p14:tracePt t="38016" x="5326063" y="3611563"/>
          <p14:tracePt t="38033" x="5348288" y="3611563"/>
          <p14:tracePt t="38050" x="5356225" y="3611563"/>
          <p14:tracePt t="38052" x="5372100" y="3611563"/>
          <p14:tracePt t="38083" x="5402263" y="3611563"/>
          <p14:tracePt t="38100" x="5424488" y="3611563"/>
          <p14:tracePt t="38117" x="5456238" y="3611563"/>
          <p14:tracePt t="38133" x="5478463" y="3611563"/>
          <p14:tracePt t="38149" x="5516563" y="3611563"/>
          <p14:tracePt t="38166" x="5532438" y="3611563"/>
          <p14:tracePt t="38183" x="5562600" y="3611563"/>
          <p14:tracePt t="38200" x="5570538" y="3611563"/>
          <p14:tracePt t="38216" x="5576888" y="3611563"/>
          <p14:tracePt t="38341" x="5584825" y="3611563"/>
          <p14:tracePt t="38349" x="5592763" y="3611563"/>
          <p14:tracePt t="38357" x="5600700" y="3611563"/>
          <p14:tracePt t="38366" x="5608638" y="3611563"/>
          <p14:tracePt t="38525" x="5614988" y="3611563"/>
          <p14:tracePt t="38532" x="5622925" y="3611563"/>
          <p14:tracePt t="38878" x="0" y="0"/>
        </p14:tracePtLst>
        <p14:tracePtLst>
          <p14:tracePt t="40126" x="6667500" y="3565525"/>
          <p14:tracePt t="40205" x="6675438" y="3565525"/>
          <p14:tracePt t="40213" x="6689725" y="3565525"/>
          <p14:tracePt t="40221" x="6697663" y="3573463"/>
          <p14:tracePt t="40233" x="6713538" y="3581400"/>
          <p14:tracePt t="40250" x="6751638" y="3589338"/>
          <p14:tracePt t="40267" x="6789738" y="3597275"/>
          <p14:tracePt t="40283" x="6819900" y="3603625"/>
          <p14:tracePt t="40285" x="6842125" y="3603625"/>
          <p14:tracePt t="40301" x="6850063" y="3603625"/>
          <p14:tracePt t="40317" x="6865938" y="3611563"/>
          <p14:tracePt t="40333" x="6896100" y="3611563"/>
          <p14:tracePt t="40350" x="6926263" y="3611563"/>
          <p14:tracePt t="40367" x="6956425" y="3619500"/>
          <p14:tracePt t="40383" x="6964363" y="3627438"/>
          <p14:tracePt t="40400" x="6980238" y="3627438"/>
          <p14:tracePt t="41229" x="0" y="0"/>
        </p14:tracePtLst>
        <p14:tracePtLst>
          <p14:tracePt t="48670" x="4967288" y="5045075"/>
          <p14:tracePt t="48885" x="4960938" y="5045075"/>
          <p14:tracePt t="48901" x="4967288" y="5045075"/>
          <p14:tracePt t="48909" x="4991100" y="5045075"/>
          <p14:tracePt t="48917" x="5029200" y="5059363"/>
          <p14:tracePt t="48934" x="5081588" y="5097463"/>
          <p14:tracePt t="48951" x="5135563" y="5135563"/>
          <p14:tracePt t="48968" x="5195888" y="5151438"/>
          <p14:tracePt t="48984" x="5249863" y="5165725"/>
          <p14:tracePt t="49001" x="5364163" y="5197475"/>
          <p14:tracePt t="49017" x="5418138" y="5197475"/>
          <p14:tracePt t="49034" x="5737225" y="5197475"/>
          <p14:tracePt t="49051" x="5875338" y="5197475"/>
          <p14:tracePt t="49053" x="5957888" y="5181600"/>
          <p14:tracePt t="49068" x="6186488" y="5151438"/>
          <p14:tracePt t="49084" x="6392863" y="5105400"/>
          <p14:tracePt t="49100" x="6537325" y="5089525"/>
          <p14:tracePt t="49117" x="6637338" y="5067300"/>
          <p14:tracePt t="49134" x="6697663" y="5045075"/>
          <p14:tracePt t="49151" x="6804025" y="5021263"/>
          <p14:tracePt t="49167" x="6842125" y="5013325"/>
          <p14:tracePt t="49184" x="6896100" y="4991100"/>
          <p14:tracePt t="49201" x="6934200" y="4975225"/>
          <p14:tracePt t="49217" x="6986588" y="4945063"/>
          <p14:tracePt t="49234" x="7018338" y="4922838"/>
          <p14:tracePt t="49238" x="7048500" y="4906963"/>
          <p14:tracePt t="49251" x="7078663" y="4899025"/>
          <p14:tracePt t="49254" x="7086600" y="4884738"/>
          <p14:tracePt t="49267" x="7108825" y="4876800"/>
          <p14:tracePt t="49284" x="7185025" y="4830763"/>
          <p14:tracePt t="49301" x="7200900" y="4822825"/>
          <p14:tracePt t="49317" x="7208838" y="4808538"/>
          <p14:tracePt t="49335" x="7215188" y="4792663"/>
          <p14:tracePt t="49351" x="7215188" y="4784725"/>
          <p14:tracePt t="49368" x="7215188" y="4762500"/>
          <p14:tracePt t="49384" x="7215188" y="4746625"/>
          <p14:tracePt t="49401" x="7215188" y="4740275"/>
          <p14:tracePt t="49418" x="7215188" y="4702175"/>
          <p14:tracePt t="49434" x="7208838" y="4678363"/>
          <p14:tracePt t="49451" x="7177088" y="4632325"/>
          <p14:tracePt t="49453" x="7170738" y="4625975"/>
          <p14:tracePt t="49468" x="7146925" y="4579938"/>
          <p14:tracePt t="49484" x="7116763" y="4549775"/>
          <p14:tracePt t="49501" x="7086600" y="4525963"/>
          <p14:tracePt t="49517" x="7062788" y="4503738"/>
          <p14:tracePt t="49534" x="7018338" y="4473575"/>
          <p14:tracePt t="49550" x="7002463" y="4449763"/>
          <p14:tracePt t="49568" x="6986588" y="4435475"/>
          <p14:tracePt t="49584" x="6972300" y="4419600"/>
          <p14:tracePt t="49601" x="6956425" y="4411663"/>
          <p14:tracePt t="49618" x="6956425" y="4403725"/>
          <p14:tracePt t="49634" x="6934200" y="4381500"/>
          <p14:tracePt t="49651" x="6910388" y="4373563"/>
          <p14:tracePt t="49653" x="6896100" y="4365625"/>
          <p14:tracePt t="49667" x="6880225" y="4359275"/>
          <p14:tracePt t="49684" x="6804025" y="4327525"/>
          <p14:tracePt t="49701" x="6773863" y="4313238"/>
          <p14:tracePt t="49718" x="6727825" y="4305300"/>
          <p14:tracePt t="49734" x="6705600" y="4297363"/>
          <p14:tracePt t="49751" x="6675438" y="4283075"/>
          <p14:tracePt t="49767" x="6651625" y="4275138"/>
          <p14:tracePt t="49784" x="6637338" y="4267200"/>
          <p14:tracePt t="49801" x="6621463" y="4259263"/>
          <p14:tracePt t="49817" x="6613525" y="4259263"/>
          <p14:tracePt t="50229" x="6599238" y="4251325"/>
          <p14:tracePt t="50237" x="6583363" y="4244975"/>
          <p14:tracePt t="50251" x="6553200" y="4221163"/>
          <p14:tracePt t="50267" x="6523038" y="4213225"/>
          <p14:tracePt t="50269" x="6491288" y="4198938"/>
          <p14:tracePt t="50284" x="6453188" y="4160838"/>
          <p14:tracePt t="50301" x="6400800" y="4137025"/>
          <p14:tracePt t="50317" x="6354763" y="4106863"/>
          <p14:tracePt t="50335" x="6308725" y="4098925"/>
          <p14:tracePt t="50351" x="6262688" y="4084638"/>
          <p14:tracePt t="50367" x="6232525" y="4068763"/>
          <p14:tracePt t="50384" x="6194425" y="4060825"/>
          <p14:tracePt t="50401" x="6142038" y="4060825"/>
          <p14:tracePt t="50404" x="6118225" y="4054475"/>
          <p14:tracePt t="50418" x="6096000" y="4046538"/>
          <p14:tracePt t="50435" x="6042025" y="4046538"/>
          <p14:tracePt t="50437" x="6019800" y="4046538"/>
          <p14:tracePt t="50451" x="5995988" y="4046538"/>
          <p14:tracePt t="50467" x="5943600" y="4046538"/>
          <p14:tracePt t="50485" x="5859463" y="4046538"/>
          <p14:tracePt t="50501" x="5805488" y="4046538"/>
          <p14:tracePt t="50517" x="5745163" y="4046538"/>
          <p14:tracePt t="50536" x="5668963" y="4046538"/>
          <p14:tracePt t="50551" x="5592763" y="4046538"/>
          <p14:tracePt t="50567" x="5532438" y="4038600"/>
          <p14:tracePt t="50584" x="5448300" y="4030663"/>
          <p14:tracePt t="50601" x="5410200" y="4022725"/>
          <p14:tracePt t="50618" x="5303838" y="4008438"/>
          <p14:tracePt t="50635" x="5265738" y="4008438"/>
          <p14:tracePt t="50637" x="5241925" y="4008438"/>
          <p14:tracePt t="50651" x="5219700" y="4008438"/>
          <p14:tracePt t="50668" x="5151438" y="4008438"/>
          <p14:tracePt t="50684" x="5097463" y="4008438"/>
          <p14:tracePt t="50701" x="5021263" y="4008438"/>
          <p14:tracePt t="50718" x="4960938" y="4016375"/>
          <p14:tracePt t="50734" x="4876800" y="4022725"/>
          <p14:tracePt t="50751" x="4846638" y="4038600"/>
          <p14:tracePt t="50767" x="4776788" y="4060825"/>
          <p14:tracePt t="50784" x="4746625" y="4084638"/>
          <p14:tracePt t="50801" x="4700588" y="4106863"/>
          <p14:tracePt t="50818" x="4670425" y="4137025"/>
          <p14:tracePt t="50836" x="4632325" y="4175125"/>
          <p14:tracePt t="50851" x="4624388" y="4183063"/>
          <p14:tracePt t="50868" x="4602163" y="4244975"/>
          <p14:tracePt t="50884" x="4586288" y="4289425"/>
          <p14:tracePt t="50901" x="4579938" y="4335463"/>
          <p14:tracePt t="50917" x="4572000" y="4403725"/>
          <p14:tracePt t="50935" x="4548188" y="4449763"/>
          <p14:tracePt t="50951" x="4548188" y="4495800"/>
          <p14:tracePt t="50967" x="4541838" y="4549775"/>
          <p14:tracePt t="50984" x="4541838" y="4572000"/>
          <p14:tracePt t="51001" x="4541838" y="4632325"/>
          <p14:tracePt t="51018" x="4541838" y="4656138"/>
          <p14:tracePt t="51035" x="4541838" y="4686300"/>
          <p14:tracePt t="51038" x="4548188" y="4702175"/>
          <p14:tracePt t="51051" x="4556125" y="4732338"/>
          <p14:tracePt t="51068" x="4610100" y="4808538"/>
          <p14:tracePt t="51085" x="4648200" y="4854575"/>
          <p14:tracePt t="51101" x="4678363" y="4892675"/>
          <p14:tracePt t="51117" x="4724400" y="4945063"/>
          <p14:tracePt t="51135" x="4770438" y="4991100"/>
          <p14:tracePt t="51151" x="4830763" y="5045075"/>
          <p14:tracePt t="51168" x="4899025" y="5097463"/>
          <p14:tracePt t="51184" x="4983163" y="5159375"/>
          <p14:tracePt t="51201" x="5081588" y="5203825"/>
          <p14:tracePt t="51218" x="5113338" y="5227638"/>
          <p14:tracePt t="51224" x="5151438" y="5235575"/>
          <p14:tracePt t="51234" x="5173663" y="5241925"/>
          <p14:tracePt t="51251" x="5241925" y="5280025"/>
          <p14:tracePt t="51268" x="5295900" y="5303838"/>
          <p14:tracePt t="51284" x="5318125" y="5303838"/>
          <p14:tracePt t="51301" x="5334000" y="5303838"/>
          <p14:tracePt t="51318" x="5356225" y="5303838"/>
          <p14:tracePt t="51334" x="5386388" y="5295900"/>
          <p14:tracePt t="51352" x="5402263" y="5295900"/>
          <p14:tracePt t="51368" x="5410200" y="5295900"/>
          <p14:tracePt t="51384" x="5418138" y="5295900"/>
          <p14:tracePt t="51401" x="5432425" y="5287963"/>
          <p14:tracePt t="51418" x="5456238" y="5287963"/>
          <p14:tracePt t="51421" x="5470525" y="5273675"/>
          <p14:tracePt t="51434" x="5486400" y="5273675"/>
          <p14:tracePt t="51452" x="5516563" y="5235575"/>
          <p14:tracePt t="51454" x="0" y="0"/>
        </p14:tracePtLst>
        <p14:tracePtLst>
          <p14:tracePt t="55110" x="6096000" y="4762500"/>
          <p14:tracePt t="55125" x="6103938" y="4762500"/>
          <p14:tracePt t="55157" x="6118225" y="4762500"/>
          <p14:tracePt t="55181" x="6126163" y="4762500"/>
          <p14:tracePt t="55277" x="6134100" y="4762500"/>
          <p14:tracePt t="55285" x="6156325" y="4762500"/>
          <p14:tracePt t="55293" x="6180138" y="4762500"/>
          <p14:tracePt t="55301" x="6218238" y="4762500"/>
          <p14:tracePt t="55318" x="6300788" y="4762500"/>
          <p14:tracePt t="55335" x="6370638" y="4762500"/>
          <p14:tracePt t="55352" x="6438900" y="4762500"/>
          <p14:tracePt t="55368" x="6477000" y="4762500"/>
          <p14:tracePt t="55385" x="6507163" y="4762500"/>
          <p14:tracePt t="55402" x="6545263" y="4762500"/>
          <p14:tracePt t="55404" x="6553200" y="4762500"/>
          <p14:tracePt t="55419" x="6575425" y="4762500"/>
          <p14:tracePt t="55420" x="6583363" y="4762500"/>
          <p14:tracePt t="55435" x="6605588" y="4762500"/>
          <p14:tracePt t="55452" x="6651625" y="4762500"/>
          <p14:tracePt t="55468" x="6689725" y="4762500"/>
          <p14:tracePt t="55485" x="6735763" y="4746625"/>
          <p14:tracePt t="55501" x="6773863" y="4746625"/>
          <p14:tracePt t="55518" x="6781800" y="4746625"/>
          <p14:tracePt t="55535" x="6796088" y="4746625"/>
          <p14:tracePt t="55621" x="6804025" y="4746625"/>
          <p14:tracePt t="57229" x="0" y="0"/>
        </p14:tracePtLst>
        <p14:tracePtLst>
          <p14:tracePt t="64064" x="5203825" y="6270625"/>
          <p14:tracePt t="64349" x="5211763" y="6270625"/>
          <p14:tracePt t="64357" x="5241925" y="6270625"/>
          <p14:tracePt t="64369" x="5272088" y="6270625"/>
          <p14:tracePt t="64386" x="5326063" y="6270625"/>
          <p14:tracePt t="64402" x="5380038" y="6270625"/>
          <p14:tracePt t="64404" x="5402263" y="6270625"/>
          <p14:tracePt t="64419" x="5410200" y="6270625"/>
          <p14:tracePt t="64436" x="5440363" y="6270625"/>
          <p14:tracePt t="64452" x="5456238" y="6270625"/>
          <p14:tracePt t="64469" x="5462588" y="6270625"/>
          <p14:tracePt t="64493" x="5470525" y="6270625"/>
          <p14:tracePt t="64509" x="5478463" y="6270625"/>
          <p14:tracePt t="64519" x="5486400" y="6270625"/>
          <p14:tracePt t="64536" x="5508625" y="6270625"/>
          <p14:tracePt t="64552" x="5524500" y="6270625"/>
          <p14:tracePt t="64569" x="5546725" y="6270625"/>
          <p14:tracePt t="64586" x="5562600" y="6278563"/>
          <p14:tracePt t="64602" x="5576888" y="6278563"/>
          <p14:tracePt t="64619" x="5584825" y="6278563"/>
          <p14:tracePt t="64677" x="5592763" y="6278563"/>
          <p14:tracePt t="64685" x="5600700" y="6278563"/>
          <p14:tracePt t="64702" x="5608638" y="6278563"/>
          <p14:tracePt t="64709" x="5622925" y="6286500"/>
          <p14:tracePt t="64719" x="5630863" y="6286500"/>
          <p14:tracePt t="64736" x="5668963" y="6294438"/>
          <p14:tracePt t="64752" x="5699125" y="6294438"/>
          <p14:tracePt t="64769" x="5715000" y="6294438"/>
          <p14:tracePt t="64845" x="5722938" y="6294438"/>
          <p14:tracePt t="64861" x="5729288" y="6294438"/>
          <p14:tracePt t="64877" x="5761038" y="6294438"/>
          <p14:tracePt t="64885" x="5775325" y="6294438"/>
          <p14:tracePt t="64893" x="5783263" y="6294438"/>
          <p14:tracePt t="64902" x="5791200" y="6294438"/>
          <p14:tracePt t="64919" x="5799138" y="6294438"/>
          <p14:tracePt t="65357" x="5805488" y="6294438"/>
          <p14:tracePt t="65652" x="5813425" y="6294438"/>
          <p14:tracePt t="65661" x="5821363" y="6294438"/>
          <p14:tracePt t="65685" x="5829300" y="6294438"/>
          <p14:tracePt t="65693" x="5843588" y="6294438"/>
          <p14:tracePt t="65709" x="5851525" y="6294438"/>
          <p14:tracePt t="65782" x="5859463" y="6294438"/>
          <p14:tracePt t="65788" x="5867400" y="6294438"/>
          <p14:tracePt t="65803" x="5875338" y="6294438"/>
          <p14:tracePt t="65819" x="5889625" y="6294438"/>
          <p14:tracePt t="65836" x="5897563" y="6294438"/>
          <p14:tracePt t="66693" x="5905500" y="6294438"/>
          <p14:tracePt t="67110" x="5913438" y="6294438"/>
          <p14:tracePt t="67117" x="5919788" y="6294438"/>
          <p14:tracePt t="67126" x="5935663" y="6294438"/>
          <p14:tracePt t="67136" x="5943600" y="6294438"/>
          <p14:tracePt t="67153" x="5951538" y="6286500"/>
          <p14:tracePt t="67261" x="5951538" y="6278563"/>
          <p14:tracePt t="67277" x="5965825" y="6278563"/>
          <p14:tracePt t="67285" x="5973763" y="6270625"/>
          <p14:tracePt t="69542" x="5981700" y="6270625"/>
          <p14:tracePt t="69549" x="5989638" y="6270625"/>
          <p14:tracePt t="69557" x="5995988" y="6270625"/>
          <p14:tracePt t="69570" x="6019800" y="6270625"/>
          <p14:tracePt t="69587" x="6042025" y="6270625"/>
          <p14:tracePt t="69589" x="6049963" y="6270625"/>
          <p14:tracePt t="69603" x="6057900" y="6270625"/>
          <p14:tracePt t="69620" x="6088063" y="6264275"/>
          <p14:tracePt t="69636" x="6103938" y="6256338"/>
          <p14:tracePt t="69653" x="6118225" y="6256338"/>
          <p14:tracePt t="69677" x="6134100" y="6256338"/>
          <p14:tracePt t="69687" x="6142038" y="6256338"/>
          <p14:tracePt t="69703" x="6156325" y="6256338"/>
          <p14:tracePt t="69720" x="6194425" y="6256338"/>
          <p14:tracePt t="69736" x="6218238" y="6256338"/>
          <p14:tracePt t="69753" x="6278563" y="6256338"/>
          <p14:tracePt t="69770" x="6338888" y="6248400"/>
          <p14:tracePt t="69786" x="6376988" y="6240463"/>
          <p14:tracePt t="69788" x="6453188" y="6240463"/>
          <p14:tracePt t="69804" x="6507163" y="6226175"/>
          <p14:tracePt t="69820" x="6545263" y="6226175"/>
          <p14:tracePt t="69836" x="6599238" y="6218238"/>
          <p14:tracePt t="69853" x="6643688" y="6194425"/>
          <p14:tracePt t="69870" x="6705600" y="6180138"/>
          <p14:tracePt t="69886" x="6765925" y="6156325"/>
          <p14:tracePt t="69903" x="6858000" y="6142038"/>
          <p14:tracePt t="69920" x="6956425" y="6111875"/>
          <p14:tracePt t="69936" x="7024688" y="6088063"/>
          <p14:tracePt t="69953" x="7062788" y="6080125"/>
          <p14:tracePt t="69970" x="7100888" y="6057900"/>
          <p14:tracePt t="69986" x="7108825" y="6057900"/>
          <p14:tracePt t="70093" x="7116763" y="6049963"/>
          <p14:tracePt t="70101" x="7124700" y="6042025"/>
          <p14:tracePt t="70109" x="7124700" y="6035675"/>
          <p14:tracePt t="70120" x="7138988" y="6019800"/>
          <p14:tracePt t="70137" x="7138988" y="6003925"/>
          <p14:tracePt t="70153" x="7138988" y="5981700"/>
          <p14:tracePt t="70170" x="7138988" y="5959475"/>
          <p14:tracePt t="70187" x="7138988" y="5935663"/>
          <p14:tracePt t="70189" x="7138988" y="5927725"/>
          <p14:tracePt t="70203" x="7138988" y="5913438"/>
          <p14:tracePt t="70220" x="7132638" y="5889625"/>
          <p14:tracePt t="70237" x="7116763" y="5859463"/>
          <p14:tracePt t="70253" x="7100888" y="5845175"/>
          <p14:tracePt t="70270" x="7100888" y="5829300"/>
          <p14:tracePt t="70286" x="7040563" y="5768975"/>
          <p14:tracePt t="70303" x="7010400" y="5737225"/>
          <p14:tracePt t="70320" x="6964363" y="5699125"/>
          <p14:tracePt t="70336" x="6880225" y="5638800"/>
          <p14:tracePt t="70353" x="6819900" y="5592763"/>
          <p14:tracePt t="70370" x="6765925" y="5570538"/>
          <p14:tracePt t="70374" x="6751638" y="5562600"/>
          <p14:tracePt t="70386" x="6743700" y="5546725"/>
          <p14:tracePt t="70403" x="6713538" y="5540375"/>
          <p14:tracePt t="70420" x="6621463" y="5532438"/>
          <p14:tracePt t="70436" x="6553200" y="5524500"/>
          <p14:tracePt t="70453" x="6484938" y="5524500"/>
          <p14:tracePt t="70470" x="6430963" y="5524500"/>
          <p14:tracePt t="70486" x="6376988" y="5524500"/>
          <p14:tracePt t="70503" x="6346825" y="5524500"/>
          <p14:tracePt t="70520" x="6324600" y="5524500"/>
          <p14:tracePt t="70536" x="6300788" y="5524500"/>
          <p14:tracePt t="70553" x="6294438" y="5524500"/>
          <p14:tracePt t="70570" x="6278563" y="5524500"/>
          <p14:tracePt t="70573" x="6262688" y="5524500"/>
          <p14:tracePt t="70589" x="6262688" y="5532438"/>
          <p14:tracePt t="70603" x="6248400" y="5540375"/>
          <p14:tracePt t="70620" x="6218238" y="5570538"/>
          <p14:tracePt t="70637" x="6194425" y="5592763"/>
          <p14:tracePt t="70653" x="6172200" y="5622925"/>
          <p14:tracePt t="70670" x="6156325" y="5661025"/>
          <p14:tracePt t="70687" x="6148388" y="5692775"/>
          <p14:tracePt t="70703" x="6148388" y="5715000"/>
          <p14:tracePt t="70720" x="6148388" y="5730875"/>
          <p14:tracePt t="70737" x="6148388" y="5753100"/>
          <p14:tracePt t="70753" x="6156325" y="5775325"/>
          <p14:tracePt t="70770" x="6156325" y="5783263"/>
          <p14:tracePt t="70772" x="6156325" y="5791200"/>
          <p14:tracePt t="70787" x="6164263" y="5799138"/>
          <p14:tracePt t="70803" x="6172200" y="5807075"/>
          <p14:tracePt t="70804" x="6194425" y="5821363"/>
          <p14:tracePt t="70821" x="6210300" y="5845175"/>
          <p14:tracePt t="70836" x="6240463" y="5867400"/>
          <p14:tracePt t="70853" x="6278563" y="5889625"/>
          <p14:tracePt t="70870" x="6308725" y="5905500"/>
          <p14:tracePt t="70886" x="6324600" y="5913438"/>
          <p14:tracePt t="70903" x="6324600" y="5921375"/>
          <p14:tracePt t="70932" x="6332538" y="5927725"/>
          <p14:tracePt t="70941" x="6338888" y="5935663"/>
          <p14:tracePt t="70989" x="6346825" y="5951538"/>
          <p14:tracePt t="71013" x="6346825" y="5959475"/>
          <p14:tracePt t="71045" x="6346825" y="5965825"/>
          <p14:tracePt t="71053" x="6346825" y="5973763"/>
          <p14:tracePt t="71550" x="6362700" y="5981700"/>
          <p14:tracePt t="71551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98612" y="651613"/>
            <a:ext cx="9144001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Obtaining a Numerical Quadrature Formula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ECEBCF-11FB-46C3-9CFD-0EC0BB636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3321  Numerical Methods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92A183-F36A-4FE4-A43B-D5302F7C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z="1600" smtClean="0"/>
              <a:t>8</a:t>
            </a:fld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1CD39-F29B-49B1-A609-2A03927BE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12" y="100213"/>
            <a:ext cx="9742086" cy="665757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304D4C-E091-4CE4-B371-AD0C37CC6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7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5070">
        <p:fade/>
      </p:transition>
    </mc:Choice>
    <mc:Fallback>
      <p:transition spd="med" advTm="335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40" x="1722438" y="1989138"/>
          <p14:tracePt t="20236" x="1736725" y="1989138"/>
          <p14:tracePt t="20252" x="1768475" y="1989138"/>
          <p14:tracePt t="20260" x="1774825" y="1989138"/>
          <p14:tracePt t="20271" x="1806575" y="1989138"/>
          <p14:tracePt t="20287" x="1851025" y="1989138"/>
          <p14:tracePt t="20305" x="1866900" y="1989138"/>
          <p14:tracePt t="20308" x="1874838" y="1989138"/>
          <p14:tracePt t="20321" x="1882775" y="1981200"/>
          <p14:tracePt t="20340" x="1889125" y="1973263"/>
          <p14:tracePt t="20354" x="1897063" y="1973263"/>
          <p14:tracePt t="20372" x="1905000" y="1973263"/>
          <p14:tracePt t="20396" x="1927225" y="1958975"/>
          <p14:tracePt t="20421" x="1935163" y="1958975"/>
          <p14:tracePt t="20436" x="1943100" y="1958975"/>
          <p14:tracePt t="20444" x="1958975" y="1951038"/>
          <p14:tracePt t="20454" x="1973263" y="1951038"/>
          <p14:tracePt t="20471" x="1973263" y="1943100"/>
          <p14:tracePt t="20508" x="1973263" y="1935163"/>
          <p14:tracePt t="20524" x="1981200" y="1935163"/>
          <p14:tracePt t="20548" x="1981200" y="1927225"/>
          <p14:tracePt t="20556" x="1989138" y="1920875"/>
          <p14:tracePt t="20571" x="1989138" y="1912938"/>
          <p14:tracePt t="20587" x="1989138" y="1897063"/>
          <p14:tracePt t="20604" x="1989138" y="1889125"/>
          <p14:tracePt t="20623" x="1989138" y="1866900"/>
          <p14:tracePt t="20637" x="1989138" y="1858963"/>
          <p14:tracePt t="20654" x="1989138" y="1851025"/>
          <p14:tracePt t="20671" x="1989138" y="1836738"/>
          <p14:tracePt t="20687" x="1981200" y="1836738"/>
          <p14:tracePt t="20704" x="1981200" y="1820863"/>
          <p14:tracePt t="20722" x="1981200" y="1812925"/>
          <p14:tracePt t="20737" x="1981200" y="1798638"/>
          <p14:tracePt t="20754" x="1973263" y="1790700"/>
          <p14:tracePt t="20756" x="1973263" y="1782763"/>
          <p14:tracePt t="20771" x="1958975" y="1774825"/>
          <p14:tracePt t="20787" x="1935163" y="1760538"/>
          <p14:tracePt t="20804" x="1927225" y="1744663"/>
          <p14:tracePt t="20822" x="1912938" y="1736725"/>
          <p14:tracePt t="20860" x="1905000" y="1730375"/>
          <p14:tracePt t="20980" x="1905000" y="1722438"/>
          <p14:tracePt t="21004" x="1897063" y="1722438"/>
          <p14:tracePt t="21011" x="1882775" y="1722438"/>
          <p14:tracePt t="21021" x="1866900" y="1722438"/>
          <p14:tracePt t="21037" x="1836738" y="1722438"/>
          <p14:tracePt t="21054" x="1812925" y="1730375"/>
          <p14:tracePt t="21071" x="1782763" y="1730375"/>
          <p14:tracePt t="21087" x="1774825" y="1730375"/>
          <p14:tracePt t="21104" x="1752600" y="1744663"/>
          <p14:tracePt t="21122" x="1730375" y="1752600"/>
          <p14:tracePt t="21137" x="1722438" y="1752600"/>
          <p14:tracePt t="21154" x="1698625" y="1752600"/>
          <p14:tracePt t="21171" x="1692275" y="1760538"/>
          <p14:tracePt t="21187" x="1684338" y="1760538"/>
          <p14:tracePt t="21212" x="1676400" y="1768475"/>
          <p14:tracePt t="21372" x="0" y="0"/>
        </p14:tracePtLst>
        <p14:tracePtLst>
          <p14:tracePt t="23444" x="1828800" y="3055938"/>
          <p14:tracePt t="23620" x="1836738" y="3055938"/>
          <p14:tracePt t="23629" x="1851025" y="3055938"/>
          <p14:tracePt t="23637" x="1858963" y="3055938"/>
          <p14:tracePt t="23655" x="1874838" y="3055938"/>
          <p14:tracePt t="23671" x="1882775" y="3055938"/>
          <p14:tracePt t="23688" x="1889125" y="3048000"/>
          <p14:tracePt t="23704" x="1920875" y="3025775"/>
          <p14:tracePt t="23721" x="1927225" y="3017838"/>
          <p14:tracePt t="23738" x="1935163" y="2994025"/>
          <p14:tracePt t="23754" x="1951038" y="2971800"/>
          <p14:tracePt t="23771" x="1981200" y="2963863"/>
          <p14:tracePt t="23787" x="1981200" y="2949575"/>
          <p14:tracePt t="23804" x="1981200" y="2925763"/>
          <p14:tracePt t="23821" x="1981200" y="2917825"/>
          <p14:tracePt t="23837" x="1981200" y="2903538"/>
          <p14:tracePt t="23854" x="1981200" y="2887663"/>
          <p14:tracePt t="23871" x="1973263" y="2879725"/>
          <p14:tracePt t="23888" x="1973263" y="2873375"/>
          <p14:tracePt t="23904" x="1973263" y="2857500"/>
          <p14:tracePt t="23921" x="1973263" y="2849563"/>
          <p14:tracePt t="23938" x="1973263" y="2827338"/>
          <p14:tracePt t="23941" x="1973263" y="2819400"/>
          <p14:tracePt t="23955" x="1973263" y="2811463"/>
          <p14:tracePt t="23972" x="1973263" y="2803525"/>
          <p14:tracePt t="23987" x="1958975" y="2781300"/>
          <p14:tracePt t="24004" x="1958975" y="2773363"/>
          <p14:tracePt t="24021" x="1935163" y="2765425"/>
          <p14:tracePt t="24038" x="1927225" y="2759075"/>
          <p14:tracePt t="24061" x="1920875" y="2759075"/>
          <p14:tracePt t="24076" x="1912938" y="2751138"/>
          <p14:tracePt t="24124" x="1905000" y="2751138"/>
          <p14:tracePt t="24131" x="1889125" y="2751138"/>
          <p14:tracePt t="24140" x="1882775" y="2751138"/>
          <p14:tracePt t="24155" x="1858963" y="2735263"/>
          <p14:tracePt t="24171" x="1828800" y="2727325"/>
          <p14:tracePt t="24188" x="1806575" y="2720975"/>
          <p14:tracePt t="24204" x="1768475" y="2713038"/>
          <p14:tracePt t="24237" x="1760538" y="2713038"/>
          <p14:tracePt t="24254" x="1744663" y="2713038"/>
          <p14:tracePt t="24271" x="1722438" y="2713038"/>
          <p14:tracePt t="24292" x="1714500" y="2713038"/>
          <p14:tracePt t="24304" x="1706563" y="2713038"/>
          <p14:tracePt t="24324" x="1698625" y="2713038"/>
          <p14:tracePt t="24372" x="1698625" y="2720975"/>
          <p14:tracePt t="24388" x="1692275" y="2727325"/>
          <p14:tracePt t="24404" x="1692275" y="2743200"/>
          <p14:tracePt t="24419" x="1684338" y="2759075"/>
          <p14:tracePt t="24436" x="1684338" y="2773363"/>
          <p14:tracePt t="24443" x="1668463" y="2781300"/>
          <p14:tracePt t="24454" x="1654175" y="2811463"/>
          <p14:tracePt t="24476" x="1654175" y="2827338"/>
          <p14:tracePt t="24492" x="1660525" y="2835275"/>
          <p14:tracePt t="24504" x="1660525" y="2841625"/>
          <p14:tracePt t="24521" x="1684338" y="2865438"/>
          <p14:tracePt t="24538" x="1692275" y="2879725"/>
          <p14:tracePt t="24555" x="1706563" y="2911475"/>
          <p14:tracePt t="24556" x="1722438" y="2925763"/>
          <p14:tracePt t="24557" x="0" y="0"/>
        </p14:tracePtLst>
        <p14:tracePtLst>
          <p14:tracePt t="25309" x="1600200" y="3794125"/>
          <p14:tracePt t="25316" x="1600200" y="3810000"/>
          <p14:tracePt t="25324" x="1600200" y="3840163"/>
          <p14:tracePt t="25338" x="1600200" y="3863975"/>
          <p14:tracePt t="25355" x="1600200" y="3894138"/>
          <p14:tracePt t="25371" x="1616075" y="3946525"/>
          <p14:tracePt t="25389" x="1622425" y="3962400"/>
          <p14:tracePt t="25405" x="1630363" y="3978275"/>
          <p14:tracePt t="25492" x="1638300" y="3978275"/>
          <p14:tracePt t="25508" x="1646238" y="3978275"/>
          <p14:tracePt t="25515" x="1660525" y="3978275"/>
          <p14:tracePt t="25524" x="1668463" y="3978275"/>
          <p14:tracePt t="25538" x="1676400" y="3978275"/>
          <p14:tracePt t="25540" x="1692275" y="3970338"/>
          <p14:tracePt t="25555" x="1714500" y="3970338"/>
          <p14:tracePt t="25572" x="1730375" y="3970338"/>
          <p14:tracePt t="25588" x="1736725" y="3970338"/>
          <p14:tracePt t="25620" x="1744663" y="3970338"/>
          <p14:tracePt t="25627" x="1752600" y="3970338"/>
          <p14:tracePt t="25638" x="1760538" y="3970338"/>
          <p14:tracePt t="25655" x="1768475" y="3970338"/>
          <p14:tracePt t="25671" x="1782763" y="3970338"/>
          <p14:tracePt t="25748" x="0" y="0"/>
        </p14:tracePtLst>
        <p14:tracePtLst>
          <p14:tracePt t="26373" x="1562100" y="4670425"/>
          <p14:tracePt t="26380" x="1562100" y="4678363"/>
          <p14:tracePt t="26405" x="1562100" y="4708525"/>
          <p14:tracePt t="26412" x="1562100" y="4716463"/>
          <p14:tracePt t="26421" x="1562100" y="4740275"/>
          <p14:tracePt t="26438" x="1562100" y="4754563"/>
          <p14:tracePt t="26455" x="1570038" y="4784725"/>
          <p14:tracePt t="26471" x="1577975" y="4800600"/>
          <p14:tracePt t="26489" x="1577975" y="4808538"/>
          <p14:tracePt t="26505" x="1584325" y="4822825"/>
          <p14:tracePt t="26620" x="1592263" y="4830763"/>
          <p14:tracePt t="26637" x="1600200" y="4830763"/>
          <p14:tracePt t="26652" x="1616075" y="4830763"/>
          <p14:tracePt t="26669" x="1622425" y="4838700"/>
          <p14:tracePt t="26677" x="1630363" y="4838700"/>
          <p14:tracePt t="26692" x="1638300" y="4838700"/>
          <p14:tracePt t="26705" x="1646238" y="4838700"/>
          <p14:tracePt t="26722" x="1654175" y="4846638"/>
          <p14:tracePt t="26738" x="1660525" y="4846638"/>
          <p14:tracePt t="26755" x="1668463" y="4854575"/>
          <p14:tracePt t="26771" x="1676400" y="4854575"/>
          <p14:tracePt t="26820" x="1684338" y="4854575"/>
          <p14:tracePt t="26972" x="1692275" y="4860925"/>
          <p14:tracePt t="26988" x="1692275" y="4868863"/>
          <p14:tracePt t="27004" x="1692275" y="4876800"/>
          <p14:tracePt t="27020" x="1692275" y="4892675"/>
          <p14:tracePt t="27028" x="1692275" y="4899025"/>
          <p14:tracePt t="27038" x="1692275" y="4914900"/>
          <p14:tracePt t="27054" x="1676400" y="4983163"/>
          <p14:tracePt t="27056" x="0" y="0"/>
        </p14:tracePtLst>
        <p14:tracePtLst>
          <p14:tracePt t="27612" x="1622425" y="5889625"/>
          <p14:tracePt t="27636" x="1630363" y="5889625"/>
          <p14:tracePt t="27676" x="1638300" y="5889625"/>
          <p14:tracePt t="27756" x="1646238" y="5889625"/>
          <p14:tracePt t="27820" x="1654175" y="5889625"/>
          <p14:tracePt t="27836" x="1668463" y="5889625"/>
          <p14:tracePt t="27980" x="1676400" y="5889625"/>
          <p14:tracePt t="28124" x="1684338" y="5897563"/>
          <p14:tracePt t="28132" x="1692275" y="5897563"/>
          <p14:tracePt t="28140" x="1706563" y="5897563"/>
          <p14:tracePt t="28155" x="1706563" y="5889625"/>
          <p14:tracePt t="28157" x="0" y="0"/>
        </p14:tracePtLst>
        <p14:tracePtLst>
          <p14:tracePt t="34925" x="2544763" y="1044575"/>
          <p14:tracePt t="34932" x="2530475" y="1050925"/>
          <p14:tracePt t="34942" x="2522538" y="1050925"/>
          <p14:tracePt t="34956" x="2514600" y="1066800"/>
          <p14:tracePt t="34972" x="2514600" y="1089025"/>
          <p14:tracePt t="34989" x="2506663" y="1112838"/>
          <p14:tracePt t="35005" x="2506663" y="1143000"/>
          <p14:tracePt t="35022" x="2492375" y="1150938"/>
          <p14:tracePt t="35039" x="2492375" y="1181100"/>
          <p14:tracePt t="35056" x="2492375" y="1211263"/>
          <p14:tracePt t="35072" x="2514600" y="1241425"/>
          <p14:tracePt t="35089" x="2530475" y="1279525"/>
          <p14:tracePt t="35105" x="2552700" y="1303338"/>
          <p14:tracePt t="35123" x="2613025" y="1363663"/>
          <p14:tracePt t="35140" x="2651125" y="1409700"/>
          <p14:tracePt t="35156" x="2689225" y="1447800"/>
          <p14:tracePt t="35172" x="2705100" y="1493838"/>
          <p14:tracePt t="35189" x="2727325" y="1516063"/>
          <p14:tracePt t="35206" x="2727325" y="1524000"/>
          <p14:tracePt t="35223" x="2727325" y="1546225"/>
          <p14:tracePt t="35239" x="2743200" y="1570038"/>
          <p14:tracePt t="35256" x="2751138" y="1584325"/>
          <p14:tracePt t="35272" x="2765425" y="1592263"/>
          <p14:tracePt t="35289" x="2789238" y="1592263"/>
          <p14:tracePt t="35306" x="2827338" y="1592263"/>
          <p14:tracePt t="35323" x="2849563" y="1592263"/>
          <p14:tracePt t="35339" x="2879725" y="1592263"/>
          <p14:tracePt t="35355" x="2903538" y="1584325"/>
          <p14:tracePt t="35373" x="2933700" y="1584325"/>
          <p14:tracePt t="35389" x="2955925" y="1562100"/>
          <p14:tracePt t="35406" x="2979738" y="1554163"/>
          <p14:tracePt t="35422" x="2994025" y="1539875"/>
          <p14:tracePt t="35439" x="3017838" y="1524000"/>
          <p14:tracePt t="35456" x="3032125" y="1508125"/>
          <p14:tracePt t="35473" x="3040063" y="1501775"/>
          <p14:tracePt t="35489" x="3048000" y="1477963"/>
          <p14:tracePt t="35506" x="3048000" y="1463675"/>
          <p14:tracePt t="35508" x="3048000" y="1455738"/>
          <p14:tracePt t="35523" x="3062288" y="1439863"/>
          <p14:tracePt t="35539" x="3070225" y="1417638"/>
          <p14:tracePt t="35555" x="3070225" y="1401763"/>
          <p14:tracePt t="35573" x="3070225" y="1393825"/>
          <p14:tracePt t="35589" x="3086100" y="1371600"/>
          <p14:tracePt t="35606" x="3086100" y="1341438"/>
          <p14:tracePt t="35622" x="3086100" y="1333500"/>
          <p14:tracePt t="35639" x="3086100" y="1311275"/>
          <p14:tracePt t="35656" x="3086100" y="1295400"/>
          <p14:tracePt t="35673" x="3086100" y="1287463"/>
          <p14:tracePt t="35689" x="3086100" y="1273175"/>
          <p14:tracePt t="35706" x="3086100" y="1265238"/>
          <p14:tracePt t="35764" x="3086100" y="1257300"/>
          <p14:tracePt t="35836" x="3086100" y="1249363"/>
          <p14:tracePt t="35852" x="3078163" y="1241425"/>
          <p14:tracePt t="35868" x="3078163" y="1227138"/>
          <p14:tracePt t="35884" x="3078163" y="1219200"/>
          <p14:tracePt t="35900" x="3070225" y="1203325"/>
          <p14:tracePt t="35916" x="3070225" y="1196975"/>
          <p14:tracePt t="35924" x="3062288" y="1189038"/>
          <p14:tracePt t="35940" x="3055938" y="1181100"/>
          <p14:tracePt t="35964" x="3048000" y="1173163"/>
          <p14:tracePt t="36020" x="3040063" y="1173163"/>
          <p14:tracePt t="36028" x="3025775" y="1165225"/>
          <p14:tracePt t="36044" x="3017838" y="1158875"/>
          <p14:tracePt t="36060" x="3009900" y="1158875"/>
          <p14:tracePt t="36072" x="2994025" y="1143000"/>
          <p14:tracePt t="36092" x="2987675" y="1135063"/>
          <p14:tracePt t="36106" x="2979738" y="1135063"/>
          <p14:tracePt t="36123" x="2971800" y="1135063"/>
          <p14:tracePt t="36124" x="2963863" y="1135063"/>
          <p14:tracePt t="36139" x="2941638" y="1127125"/>
          <p14:tracePt t="36156" x="2933700" y="1127125"/>
          <p14:tracePt t="36172" x="2925763" y="1120775"/>
          <p14:tracePt t="36284" x="0" y="0"/>
        </p14:tracePtLst>
        <p14:tracePtLst>
          <p14:tracePt t="44020" x="2239963" y="1676400"/>
          <p14:tracePt t="44204" x="2247900" y="1676400"/>
          <p14:tracePt t="44213" x="2263775" y="1676400"/>
          <p14:tracePt t="44223" x="2270125" y="1676400"/>
          <p14:tracePt t="44240" x="2286000" y="1676400"/>
          <p14:tracePt t="44257" x="2293938" y="1676400"/>
          <p14:tracePt t="44524" x="2301875" y="1676400"/>
          <p14:tracePt t="44540" x="2308225" y="1676400"/>
          <p14:tracePt t="44556" x="2316163" y="1676400"/>
          <p14:tracePt t="44564" x="2332038" y="1684338"/>
          <p14:tracePt t="44700" x="2339975" y="1684338"/>
          <p14:tracePt t="45556" x="0" y="0"/>
        </p14:tracePtLst>
        <p14:tracePtLst>
          <p14:tracePt t="49709" x="2460625" y="1463675"/>
          <p14:tracePt t="49788" x="2460625" y="1470025"/>
          <p14:tracePt t="49827" x="2460625" y="1477963"/>
          <p14:tracePt t="49844" x="2460625" y="1485900"/>
          <p14:tracePt t="49851" x="2460625" y="1493838"/>
          <p14:tracePt t="49860" x="2468563" y="1508125"/>
          <p14:tracePt t="49874" x="2468563" y="1516063"/>
          <p14:tracePt t="49891" x="2476500" y="1539875"/>
          <p14:tracePt t="49907" x="2484438" y="1546225"/>
          <p14:tracePt t="49926" x="2492375" y="1554163"/>
          <p14:tracePt t="49940" x="2492375" y="1562100"/>
          <p14:tracePt t="49972" x="2498725" y="1570038"/>
          <p14:tracePt t="50012" x="2506663" y="1577975"/>
          <p14:tracePt t="50020" x="2506663" y="1584325"/>
          <p14:tracePt t="50036" x="2514600" y="1592263"/>
          <p14:tracePt t="50076" x="2514600" y="1600200"/>
          <p14:tracePt t="50092" x="2514600" y="1608138"/>
          <p14:tracePt t="50116" x="2522538" y="1616075"/>
          <p14:tracePt t="50140" x="2530475" y="1622425"/>
          <p14:tracePt t="50172" x="2536825" y="1622425"/>
          <p14:tracePt t="50196" x="2536825" y="1630363"/>
          <p14:tracePt t="50220" x="2536825" y="1638300"/>
          <p14:tracePt t="50236" x="2536825" y="1646238"/>
          <p14:tracePt t="50244" x="2544763" y="1646238"/>
          <p14:tracePt t="50267" x="2552700" y="1660525"/>
          <p14:tracePt t="50300" x="2560638" y="1660525"/>
          <p14:tracePt t="50324" x="2574925" y="1660525"/>
          <p14:tracePt t="50332" x="2582863" y="1660525"/>
          <p14:tracePt t="50340" x="2590800" y="1668463"/>
          <p14:tracePt t="50357" x="2606675" y="1668463"/>
          <p14:tracePt t="50374" x="2620963" y="1668463"/>
          <p14:tracePt t="50390" x="2644775" y="1668463"/>
          <p14:tracePt t="50424" x="2682875" y="1668463"/>
          <p14:tracePt t="50441" x="2720975" y="1668463"/>
          <p14:tracePt t="50443" x="2735263" y="1668463"/>
          <p14:tracePt t="50457" x="2759075" y="1668463"/>
          <p14:tracePt t="50474" x="2789238" y="1668463"/>
          <p14:tracePt t="50491" x="2827338" y="1668463"/>
          <p14:tracePt t="50508" x="2849563" y="1668463"/>
          <p14:tracePt t="50524" x="2865438" y="1668463"/>
          <p14:tracePt t="50541" x="2879725" y="1668463"/>
          <p14:tracePt t="50557" x="2911475" y="1668463"/>
          <p14:tracePt t="50574" x="2917825" y="1668463"/>
          <p14:tracePt t="50596" x="2917825" y="1660525"/>
          <p14:tracePt t="50636" x="2933700" y="1660525"/>
          <p14:tracePt t="50644" x="2949575" y="1660525"/>
          <p14:tracePt t="50657" x="2971800" y="1660525"/>
          <p14:tracePt t="50674" x="3009900" y="1654175"/>
          <p14:tracePt t="50691" x="3055938" y="1638300"/>
          <p14:tracePt t="50707" x="3078163" y="1638300"/>
          <p14:tracePt t="50724" x="3086100" y="1638300"/>
          <p14:tracePt t="50741" x="3094038" y="1638300"/>
          <p14:tracePt t="50757" x="3100388" y="1630363"/>
          <p14:tracePt t="50813" x="3108325" y="1630363"/>
          <p14:tracePt t="50820" x="3116263" y="1630363"/>
          <p14:tracePt t="50828" x="3132138" y="1622425"/>
          <p14:tracePt t="50840" x="3146425" y="1616075"/>
          <p14:tracePt t="50857" x="3170238" y="1608138"/>
          <p14:tracePt t="50860" x="3176588" y="1608138"/>
          <p14:tracePt t="50874" x="3184525" y="1608138"/>
          <p14:tracePt t="50890" x="3192463" y="1600200"/>
          <p14:tracePt t="50948" x="3200400" y="1600200"/>
          <p14:tracePt t="50964" x="3222625" y="1584325"/>
          <p14:tracePt t="50989" x="3230563" y="1584325"/>
          <p14:tracePt t="50996" x="3238500" y="1577975"/>
          <p14:tracePt t="51012" x="3246438" y="1570038"/>
          <p14:tracePt t="51036" x="3252788" y="1562100"/>
          <p14:tracePt t="51460" x="0" y="0"/>
        </p14:tracePtLst>
        <p14:tracePtLst>
          <p14:tracePt t="52692" x="2293938" y="1836738"/>
          <p14:tracePt t="53228" x="2293938" y="1828800"/>
          <p14:tracePt t="53253" x="2301875" y="1828800"/>
          <p14:tracePt t="53260" x="2308225" y="1812925"/>
          <p14:tracePt t="53324" x="2316163" y="1812925"/>
          <p14:tracePt t="53341" x="2324100" y="1812925"/>
          <p14:tracePt t="53556" x="0" y="0"/>
        </p14:tracePtLst>
        <p14:tracePtLst>
          <p14:tracePt t="54293" x="2590800" y="1630363"/>
          <p14:tracePt t="54300" x="2582863" y="1630363"/>
          <p14:tracePt t="54308" x="2568575" y="1630363"/>
          <p14:tracePt t="54324" x="2560638" y="1630363"/>
          <p14:tracePt t="54341" x="2544763" y="1630363"/>
          <p14:tracePt t="54374" x="2536825" y="1630363"/>
          <p14:tracePt t="54404" x="2530475" y="1630363"/>
          <p14:tracePt t="54411" x="2522538" y="1630363"/>
          <p14:tracePt t="54436" x="2506663" y="1630363"/>
          <p14:tracePt t="54444" x="2484438" y="1638300"/>
          <p14:tracePt t="54458" x="2468563" y="1638300"/>
          <p14:tracePt t="54475" x="2438400" y="1660525"/>
          <p14:tracePt t="54491" x="2416175" y="1668463"/>
          <p14:tracePt t="54507" x="2400300" y="1676400"/>
          <p14:tracePt t="54524" x="2392363" y="1698625"/>
          <p14:tracePt t="54541" x="2378075" y="1706563"/>
          <p14:tracePt t="54557" x="2370138" y="1714500"/>
          <p14:tracePt t="54574" x="2370138" y="1722438"/>
          <p14:tracePt t="54591" x="2362200" y="1736725"/>
          <p14:tracePt t="54612" x="2362200" y="1752600"/>
          <p14:tracePt t="54652" x="2362200" y="1760538"/>
          <p14:tracePt t="54676" x="2362200" y="1768475"/>
          <p14:tracePt t="54683" x="2362200" y="1774825"/>
          <p14:tracePt t="54692" x="2362200" y="1782763"/>
          <p14:tracePt t="54707" x="2362200" y="1812925"/>
          <p14:tracePt t="54724" x="2362200" y="1820863"/>
          <p14:tracePt t="54741" x="2370138" y="1828800"/>
          <p14:tracePt t="54757" x="2378075" y="1851025"/>
          <p14:tracePt t="54774" x="2392363" y="1866900"/>
          <p14:tracePt t="54791" x="2408238" y="1882775"/>
          <p14:tracePt t="54807" x="2422525" y="1905000"/>
          <p14:tracePt t="54824" x="2460625" y="1927225"/>
          <p14:tracePt t="54828" x="2476500" y="1935163"/>
          <p14:tracePt t="54841" x="2498725" y="1935163"/>
          <p14:tracePt t="54857" x="2544763" y="1958975"/>
          <p14:tracePt t="54874" x="2552700" y="1965325"/>
          <p14:tracePt t="54876" x="2590800" y="1973263"/>
          <p14:tracePt t="54891" x="2620963" y="1973263"/>
          <p14:tracePt t="54907" x="2667000" y="1973263"/>
          <p14:tracePt t="54924" x="2697163" y="1973263"/>
          <p14:tracePt t="54941" x="2735263" y="1973263"/>
          <p14:tracePt t="54958" x="2781300" y="1973263"/>
          <p14:tracePt t="54974" x="2819400" y="1973263"/>
          <p14:tracePt t="54991" x="2865438" y="1973263"/>
          <p14:tracePt t="55008" x="2895600" y="1973263"/>
          <p14:tracePt t="55024" x="2925763" y="1973263"/>
          <p14:tracePt t="55041" x="2941638" y="1965325"/>
          <p14:tracePt t="55044" x="2955925" y="1958975"/>
          <p14:tracePt t="55058" x="2971800" y="1958975"/>
          <p14:tracePt t="55074" x="2987675" y="1951038"/>
          <p14:tracePt t="55076" x="3009900" y="1943100"/>
          <p14:tracePt t="55091" x="3025775" y="1935163"/>
          <p14:tracePt t="55107" x="3055938" y="1927225"/>
          <p14:tracePt t="55132" x="3070225" y="1927225"/>
          <p14:tracePt t="55141" x="3078163" y="1920875"/>
          <p14:tracePt t="55157" x="3086100" y="1920875"/>
          <p14:tracePt t="55174" x="3100388" y="1912938"/>
          <p14:tracePt t="55191" x="3100388" y="1905000"/>
          <p14:tracePt t="55208" x="3116263" y="1897063"/>
          <p14:tracePt t="55224" x="3124200" y="1889125"/>
          <p14:tracePt t="55241" x="3138488" y="1882775"/>
          <p14:tracePt t="55243" x="3154363" y="1866900"/>
          <p14:tracePt t="55274" x="3162300" y="1858963"/>
          <p14:tracePt t="55277" x="3170238" y="1858963"/>
          <p14:tracePt t="55292" x="3184525" y="1844675"/>
          <p14:tracePt t="55308" x="3200400" y="1836738"/>
          <p14:tracePt t="55324" x="3208338" y="1820863"/>
          <p14:tracePt t="55341" x="3214688" y="1812925"/>
          <p14:tracePt t="55357" x="3222625" y="1806575"/>
          <p14:tracePt t="55374" x="3230563" y="1790700"/>
          <p14:tracePt t="55391" x="3238500" y="1768475"/>
          <p14:tracePt t="55408" x="3252788" y="1752600"/>
          <p14:tracePt t="55424" x="3252788" y="1744663"/>
          <p14:tracePt t="55441" x="3260725" y="1722438"/>
          <p14:tracePt t="55467" x="3268663" y="1714500"/>
          <p14:tracePt t="55500" x="3268663" y="1706563"/>
          <p14:tracePt t="55828" x="0" y="0"/>
        </p14:tracePtLst>
        <p14:tracePtLst>
          <p14:tracePt t="56981" x="2308225" y="1912938"/>
          <p14:tracePt t="57036" x="2301875" y="1912938"/>
          <p14:tracePt t="57060" x="2293938" y="1912938"/>
          <p14:tracePt t="57092" x="2286000" y="1912938"/>
          <p14:tracePt t="57108" x="2278063" y="1912938"/>
          <p14:tracePt t="57116" x="2270125" y="1912938"/>
          <p14:tracePt t="57132" x="2263775" y="1912938"/>
          <p14:tracePt t="57148" x="2255838" y="1920875"/>
          <p14:tracePt t="57172" x="2255838" y="1927225"/>
          <p14:tracePt t="57180" x="2247900" y="1935163"/>
          <p14:tracePt t="57191" x="2239963" y="1935163"/>
          <p14:tracePt t="57208" x="2232025" y="1943100"/>
          <p14:tracePt t="57226" x="2225675" y="1958975"/>
          <p14:tracePt t="57227" x="2225675" y="1965325"/>
          <p14:tracePt t="57241" x="2209800" y="1981200"/>
          <p14:tracePt t="57258" x="2209800" y="1989138"/>
          <p14:tracePt t="57275" x="2209800" y="2003425"/>
          <p14:tracePt t="57291" x="2201863" y="2011363"/>
          <p14:tracePt t="57644" x="2225675" y="2011363"/>
          <p14:tracePt t="57652" x="2239963" y="2011363"/>
          <p14:tracePt t="57660" x="2263775" y="2027238"/>
          <p14:tracePt t="57675" x="2301875" y="2041525"/>
          <p14:tracePt t="57691" x="2332038" y="2041525"/>
          <p14:tracePt t="57708" x="2354263" y="2057400"/>
          <p14:tracePt t="57725" x="2362200" y="2057400"/>
          <p14:tracePt t="57836" x="0" y="0"/>
        </p14:tracePtLst>
        <p14:tracePtLst>
          <p14:tracePt t="58356" x="2460625" y="2057400"/>
          <p14:tracePt t="58412" x="2468563" y="2057400"/>
          <p14:tracePt t="58532" x="2476500" y="2057400"/>
          <p14:tracePt t="58548" x="2484438" y="2057400"/>
          <p14:tracePt t="58556" x="2498725" y="2057400"/>
          <p14:tracePt t="58572" x="2530475" y="2057400"/>
          <p14:tracePt t="58581" x="2544763" y="2057400"/>
          <p14:tracePt t="58591" x="2574925" y="2057400"/>
          <p14:tracePt t="58608" x="2606675" y="2057400"/>
          <p14:tracePt t="58625" x="2644775" y="2057400"/>
          <p14:tracePt t="58628" x="2651125" y="2057400"/>
          <p14:tracePt t="58643" x="2659063" y="2057400"/>
          <p14:tracePt t="58658" x="2667000" y="2057400"/>
          <p14:tracePt t="58675" x="2674938" y="2057400"/>
          <p14:tracePt t="58691" x="2697163" y="2057400"/>
          <p14:tracePt t="58708" x="2720975" y="2057400"/>
          <p14:tracePt t="58724" x="2759075" y="2057400"/>
          <p14:tracePt t="58742" x="2789238" y="2057400"/>
          <p14:tracePt t="58758" x="2835275" y="2057400"/>
          <p14:tracePt t="58775" x="2873375" y="2057400"/>
          <p14:tracePt t="58791" x="2911475" y="2057400"/>
          <p14:tracePt t="58808" x="2949575" y="2057400"/>
          <p14:tracePt t="58824" x="2987675" y="2057400"/>
          <p14:tracePt t="58841" x="3040063" y="2057400"/>
          <p14:tracePt t="58858" x="3062288" y="2057400"/>
          <p14:tracePt t="58875" x="3100388" y="2057400"/>
          <p14:tracePt t="58891" x="3116263" y="2057400"/>
          <p14:tracePt t="58908" x="3138488" y="2057400"/>
          <p14:tracePt t="58925" x="3146425" y="2057400"/>
          <p14:tracePt t="58941" x="3154363" y="2057400"/>
          <p14:tracePt t="58958" x="3162300" y="2057400"/>
          <p14:tracePt t="58997" x="3170238" y="2057400"/>
          <p14:tracePt t="59020" x="3176588" y="2057400"/>
          <p14:tracePt t="59029" x="3184525" y="2057400"/>
          <p14:tracePt t="59044" x="3192463" y="2057400"/>
          <p14:tracePt t="59060" x="3200400" y="2057400"/>
          <p14:tracePt t="59212" x="3208338" y="2057400"/>
          <p14:tracePt t="59452" x="0" y="0"/>
        </p14:tracePtLst>
        <p14:tracePtLst>
          <p14:tracePt t="60420" x="2278063" y="2354263"/>
          <p14:tracePt t="60500" x="2270125" y="2354263"/>
          <p14:tracePt t="60636" x="2278063" y="2354263"/>
          <p14:tracePt t="60653" x="2293938" y="2354263"/>
          <p14:tracePt t="60661" x="2293938" y="2346325"/>
          <p14:tracePt t="60692" x="2301875" y="2346325"/>
          <p14:tracePt t="60812" x="0" y="0"/>
        </p14:tracePtLst>
        <p14:tracePtLst>
          <p14:tracePt t="62044" x="3222625" y="2263775"/>
          <p14:tracePt t="62324" x="3208338" y="2263775"/>
          <p14:tracePt t="62332" x="3200400" y="2263775"/>
          <p14:tracePt t="62348" x="3184525" y="2263775"/>
          <p14:tracePt t="62359" x="3170238" y="2270125"/>
          <p14:tracePt t="62376" x="3146425" y="2278063"/>
          <p14:tracePt t="62392" x="3124200" y="2286000"/>
          <p14:tracePt t="62408" x="3108325" y="2286000"/>
          <p14:tracePt t="62425" x="3094038" y="2293938"/>
          <p14:tracePt t="62442" x="3070225" y="2301875"/>
          <p14:tracePt t="62443" x="3062288" y="2301875"/>
          <p14:tracePt t="62459" x="3040063" y="2301875"/>
          <p14:tracePt t="62476" x="3009900" y="2316163"/>
          <p14:tracePt t="62491" x="2963863" y="2316163"/>
          <p14:tracePt t="62508" x="2933700" y="2316163"/>
          <p14:tracePt t="62525" x="2903538" y="2324100"/>
          <p14:tracePt t="62542" x="2873375" y="2332038"/>
          <p14:tracePt t="62558" x="2835275" y="2332038"/>
          <p14:tracePt t="62576" x="2803525" y="2332038"/>
          <p14:tracePt t="62592" x="2789238" y="2332038"/>
          <p14:tracePt t="62608" x="2773363" y="2332038"/>
          <p14:tracePt t="62625" x="2743200" y="2332038"/>
          <p14:tracePt t="62658" x="2727325" y="2332038"/>
          <p14:tracePt t="62700" x="2720975" y="2332038"/>
          <p14:tracePt t="62708" x="2705100" y="2339975"/>
          <p14:tracePt t="62716" x="2697163" y="2339975"/>
          <p14:tracePt t="62725" x="2689225" y="2346325"/>
          <p14:tracePt t="62742" x="2644775" y="2346325"/>
          <p14:tracePt t="62759" x="2628900" y="2346325"/>
          <p14:tracePt t="62776" x="2613025" y="2354263"/>
          <p14:tracePt t="62792" x="2590800" y="2354263"/>
          <p14:tracePt t="62809" x="2574925" y="2354263"/>
          <p14:tracePt t="62842" x="2568575" y="2362200"/>
          <p14:tracePt t="62876" x="2560638" y="2362200"/>
          <p14:tracePt t="62895" x="2552700" y="2362200"/>
          <p14:tracePt t="62909" x="2544763" y="2370138"/>
          <p14:tracePt t="63109" x="0" y="0"/>
        </p14:tracePtLst>
        <p14:tracePtLst>
          <p14:tracePt t="71774" x="4313238" y="2217738"/>
          <p14:tracePt t="71812" x="4313238" y="2201863"/>
          <p14:tracePt t="71820" x="4313238" y="2193925"/>
          <p14:tracePt t="71828" x="4305300" y="2193925"/>
          <p14:tracePt t="71843" x="4289425" y="2179638"/>
          <p14:tracePt t="71860" x="4289425" y="2171700"/>
          <p14:tracePt t="71916" x="4281488" y="2171700"/>
          <p14:tracePt t="71924" x="4275138" y="2171700"/>
          <p14:tracePt t="71932" x="4267200" y="2171700"/>
          <p14:tracePt t="71948" x="4251325" y="2171700"/>
          <p14:tracePt t="71960" x="4243388" y="2171700"/>
          <p14:tracePt t="71976" x="4237038" y="2171700"/>
          <p14:tracePt t="71993" x="4221163" y="2171700"/>
          <p14:tracePt t="72011" x="4205288" y="2171700"/>
          <p14:tracePt t="72027" x="4198938" y="2171700"/>
          <p14:tracePt t="72043" x="4183063" y="2171700"/>
          <p14:tracePt t="72059" x="4167188" y="2179638"/>
          <p14:tracePt t="72076" x="4152900" y="2179638"/>
          <p14:tracePt t="72093" x="4144963" y="2187575"/>
          <p14:tracePt t="72110" x="4129088" y="2187575"/>
          <p14:tracePt t="72126" x="4122738" y="2201863"/>
          <p14:tracePt t="72143" x="4098925" y="2217738"/>
          <p14:tracePt t="72159" x="4090988" y="2225675"/>
          <p14:tracePt t="72176" x="4084638" y="2232025"/>
          <p14:tracePt t="72193" x="4068763" y="2239963"/>
          <p14:tracePt t="72209" x="4060825" y="2247900"/>
          <p14:tracePt t="72245" x="4052888" y="2255838"/>
          <p14:tracePt t="72268" x="4052888" y="2263775"/>
          <p14:tracePt t="72293" x="4052888" y="2270125"/>
          <p14:tracePt t="72308" x="4052888" y="2286000"/>
          <p14:tracePt t="72324" x="4052888" y="2293938"/>
          <p14:tracePt t="72332" x="4052888" y="2308225"/>
          <p14:tracePt t="72343" x="4052888" y="2316163"/>
          <p14:tracePt t="72359" x="4052888" y="2324100"/>
          <p14:tracePt t="72376" x="4068763" y="2339975"/>
          <p14:tracePt t="72393" x="4084638" y="2339975"/>
          <p14:tracePt t="72410" x="4098925" y="2346325"/>
          <p14:tracePt t="72427" x="4137025" y="2354263"/>
          <p14:tracePt t="72443" x="4152900" y="2354263"/>
          <p14:tracePt t="72460" x="4205288" y="2354263"/>
          <p14:tracePt t="72476" x="4221163" y="2354263"/>
          <p14:tracePt t="72493" x="4243388" y="2354263"/>
          <p14:tracePt t="72510" x="4259263" y="2354263"/>
          <p14:tracePt t="72526" x="4275138" y="2354263"/>
          <p14:tracePt t="72543" x="4281488" y="2354263"/>
          <p14:tracePt t="72564" x="4289425" y="2354263"/>
          <p14:tracePt t="72756" x="0" y="0"/>
        </p14:tracePtLst>
        <p14:tracePtLst>
          <p14:tracePt t="89149" x="4618038" y="1295400"/>
          <p14:tracePt t="89268" x="4618038" y="1287463"/>
          <p14:tracePt t="89276" x="4602163" y="1287463"/>
          <p14:tracePt t="89292" x="4533900" y="1295400"/>
          <p14:tracePt t="89299" x="4510088" y="1303338"/>
          <p14:tracePt t="89311" x="4487863" y="1311275"/>
          <p14:tracePt t="89328" x="4427538" y="1325563"/>
          <p14:tracePt t="89345" x="4395788" y="1333500"/>
          <p14:tracePt t="89347" x="4381500" y="1333500"/>
          <p14:tracePt t="89362" x="4373563" y="1341438"/>
          <p14:tracePt t="89378" x="4357688" y="1341438"/>
          <p14:tracePt t="89395" x="4351338" y="1341438"/>
          <p14:tracePt t="89411" x="4343400" y="1341438"/>
          <p14:tracePt t="89428" x="4319588" y="1355725"/>
          <p14:tracePt t="89445" x="4297363" y="1355725"/>
          <p14:tracePt t="89461" x="4289425" y="1355725"/>
          <p14:tracePt t="89478" x="4275138" y="1363663"/>
          <p14:tracePt t="89495" x="4243388" y="1363663"/>
          <p14:tracePt t="89512" x="4229100" y="1363663"/>
          <p14:tracePt t="89528" x="4213225" y="1363663"/>
          <p14:tracePt t="89531" x="4191000" y="1363663"/>
          <p14:tracePt t="89545" x="4175125" y="1363663"/>
          <p14:tracePt t="89561" x="4144963" y="1363663"/>
          <p14:tracePt t="89578" x="4114800" y="1363663"/>
          <p14:tracePt t="89580" x="4106863" y="1363663"/>
          <p14:tracePt t="89595" x="4068763" y="1363663"/>
          <p14:tracePt t="89611" x="4030663" y="1363663"/>
          <p14:tracePt t="89628" x="4000500" y="1363663"/>
          <p14:tracePt t="89645" x="3976688" y="1363663"/>
          <p14:tracePt t="89661" x="3946525" y="1363663"/>
          <p14:tracePt t="89678" x="3932238" y="1363663"/>
          <p14:tracePt t="89695" x="3900488" y="1363663"/>
          <p14:tracePt t="89711" x="3878263" y="1363663"/>
          <p14:tracePt t="89728" x="3862388" y="1363663"/>
          <p14:tracePt t="89745" x="3848100" y="1363663"/>
          <p14:tracePt t="89761" x="3840163" y="1363663"/>
          <p14:tracePt t="89778" x="3824288" y="1363663"/>
          <p14:tracePt t="89795" x="3817938" y="1363663"/>
          <p14:tracePt t="89820" x="3810000" y="1363663"/>
          <p14:tracePt t="89828" x="3802063" y="1363663"/>
          <p14:tracePt t="89845" x="3786188" y="1363663"/>
          <p14:tracePt t="89861" x="3771900" y="1349375"/>
          <p14:tracePt t="89878" x="3748088" y="1325563"/>
          <p14:tracePt t="89895" x="3741738" y="1317625"/>
          <p14:tracePt t="89911" x="3725863" y="1287463"/>
          <p14:tracePt t="89928" x="3717925" y="1265238"/>
          <p14:tracePt t="89946" x="3717925" y="1249363"/>
          <p14:tracePt t="89947" x="3709988" y="1235075"/>
          <p14:tracePt t="89962" x="3709988" y="1227138"/>
          <p14:tracePt t="89978" x="3709988" y="1211263"/>
          <p14:tracePt t="89995" x="3709988" y="1203325"/>
          <p14:tracePt t="90012" x="3709988" y="1181100"/>
          <p14:tracePt t="90028" x="3709988" y="1165225"/>
          <p14:tracePt t="90045" x="3709988" y="1158875"/>
          <p14:tracePt t="90061" x="3709988" y="1135063"/>
          <p14:tracePt t="90078" x="3709988" y="1112838"/>
          <p14:tracePt t="90095" x="3717925" y="1096963"/>
          <p14:tracePt t="90116" x="3717925" y="1089025"/>
          <p14:tracePt t="90128" x="3717925" y="1082675"/>
          <p14:tracePt t="90145" x="3725863" y="1074738"/>
          <p14:tracePt t="90161" x="3733800" y="1066800"/>
          <p14:tracePt t="90195" x="3733800" y="1058863"/>
          <p14:tracePt t="90212" x="3741738" y="1050925"/>
          <p14:tracePt t="90228" x="3748088" y="1044575"/>
          <p14:tracePt t="90245" x="3756025" y="1036638"/>
          <p14:tracePt t="90261" x="3771900" y="1028700"/>
          <p14:tracePt t="90278" x="3802063" y="1020763"/>
          <p14:tracePt t="90295" x="3824288" y="1006475"/>
          <p14:tracePt t="90311" x="3886200" y="1006475"/>
          <p14:tracePt t="90328" x="3924300" y="990600"/>
          <p14:tracePt t="90346" x="3954463" y="990600"/>
          <p14:tracePt t="90347" x="3970338" y="990600"/>
          <p14:tracePt t="90361" x="3992563" y="990600"/>
          <p14:tracePt t="90378" x="4022725" y="990600"/>
          <p14:tracePt t="90379" x="4046538" y="990600"/>
          <p14:tracePt t="90395" x="4084638" y="990600"/>
          <p14:tracePt t="90412" x="4137025" y="998538"/>
          <p14:tracePt t="90428" x="4167188" y="998538"/>
          <p14:tracePt t="90460" x="4175125" y="998538"/>
          <p14:tracePt t="90516" x="4191000" y="998538"/>
          <p14:tracePt t="90532" x="4221163" y="998538"/>
          <p14:tracePt t="90539" x="4237038" y="1012825"/>
          <p14:tracePt t="90548" x="4251325" y="1012825"/>
          <p14:tracePt t="90561" x="4275138" y="1012825"/>
          <p14:tracePt t="90578" x="4313238" y="1012825"/>
          <p14:tracePt t="90580" x="4327525" y="1012825"/>
          <p14:tracePt t="90595" x="4335463" y="1012825"/>
          <p14:tracePt t="90700" x="0" y="0"/>
        </p14:tracePtLst>
        <p14:tracePtLst>
          <p14:tracePt t="136228" x="2606675" y="1660525"/>
          <p14:tracePt t="136476" x="2628900" y="1654175"/>
          <p14:tracePt t="136484" x="2659063" y="1654175"/>
          <p14:tracePt t="136500" x="2727325" y="1654175"/>
          <p14:tracePt t="136517" x="2781300" y="1654175"/>
          <p14:tracePt t="136533" x="2803525" y="1654175"/>
          <p14:tracePt t="136550" x="2819400" y="1654175"/>
          <p14:tracePt t="136734" x="0" y="0"/>
        </p14:tracePtLst>
        <p14:tracePtLst>
          <p14:tracePt t="137301" x="3756025" y="1676400"/>
          <p14:tracePt t="137340" x="3779838" y="1676400"/>
          <p14:tracePt t="137349" x="3786188" y="1676400"/>
          <p14:tracePt t="137356" x="3810000" y="1676400"/>
          <p14:tracePt t="137366" x="3824288" y="1676400"/>
          <p14:tracePt t="137383" x="3862388" y="1676400"/>
          <p14:tracePt t="137400" x="3886200" y="1676400"/>
          <p14:tracePt t="137417" x="3900488" y="1676400"/>
          <p14:tracePt t="137436" x="3908425" y="1676400"/>
          <p14:tracePt t="137452" x="3924300" y="1676400"/>
          <p14:tracePt t="137466" x="3938588" y="1676400"/>
          <p14:tracePt t="137483" x="4008438" y="1676400"/>
          <p14:tracePt t="137500" x="4046538" y="1676400"/>
          <p14:tracePt t="137517" x="4076700" y="1676400"/>
          <p14:tracePt t="137533" x="4090988" y="1676400"/>
          <p14:tracePt t="137612" x="4122738" y="1676400"/>
          <p14:tracePt t="137620" x="4137025" y="1676400"/>
          <p14:tracePt t="137633" x="4167188" y="1676400"/>
          <p14:tracePt t="137650" x="4213225" y="1676400"/>
          <p14:tracePt t="137651" x="4259263" y="1676400"/>
          <p14:tracePt t="137666" x="4305300" y="1684338"/>
          <p14:tracePt t="137684" x="4395788" y="1706563"/>
          <p14:tracePt t="137685" x="0" y="0"/>
        </p14:tracePtLst>
        <p14:tracePtLst>
          <p14:tracePt t="138541" x="5227638" y="1668463"/>
          <p14:tracePt t="138548" x="5241925" y="1668463"/>
          <p14:tracePt t="138566" x="5265738" y="1668463"/>
          <p14:tracePt t="138583" x="5280025" y="1654175"/>
          <p14:tracePt t="138600" x="5295900" y="1654175"/>
          <p14:tracePt t="138617" x="5310188" y="1654175"/>
          <p14:tracePt t="138633" x="5318125" y="1654175"/>
          <p14:tracePt t="138650" x="5341938" y="1654175"/>
          <p14:tracePt t="138668" x="5386388" y="1654175"/>
          <p14:tracePt t="138683" x="5424488" y="1654175"/>
          <p14:tracePt t="138700" x="5448300" y="1654175"/>
          <p14:tracePt t="138716" x="5524500" y="1654175"/>
          <p14:tracePt t="138733" x="5570538" y="1654175"/>
          <p14:tracePt t="138750" x="5600700" y="1654175"/>
          <p14:tracePt t="138768" x="5614988" y="1654175"/>
          <p14:tracePt t="138783" x="5622925" y="1654175"/>
          <p14:tracePt t="138804" x="5630863" y="1654175"/>
          <p14:tracePt t="138817" x="5646738" y="1654175"/>
          <p14:tracePt t="138834" x="5684838" y="1654175"/>
          <p14:tracePt t="138837" x="5707063" y="1654175"/>
          <p14:tracePt t="138853" x="5775325" y="1654175"/>
          <p14:tracePt t="138868" x="5851525" y="1654175"/>
          <p14:tracePt t="138883" x="5897563" y="1654175"/>
          <p14:tracePt t="138900" x="5927725" y="1654175"/>
          <p14:tracePt t="138917" x="5943600" y="1654175"/>
          <p14:tracePt t="139452" x="0" y="0"/>
        </p14:tracePtLst>
        <p14:tracePtLst>
          <p14:tracePt t="144541" x="5630863" y="1622425"/>
          <p14:tracePt t="144548" x="5622925" y="1622425"/>
          <p14:tracePt t="144556" x="5608638" y="1622425"/>
          <p14:tracePt t="144572" x="5600700" y="1622425"/>
          <p14:tracePt t="144588" x="5584825" y="1622425"/>
          <p14:tracePt t="144601" x="5570538" y="1622425"/>
          <p14:tracePt t="144617" x="5546725" y="1622425"/>
          <p14:tracePt t="144634" x="5538788" y="1622425"/>
          <p14:tracePt t="144651" x="5524500" y="1622425"/>
          <p14:tracePt t="144676" x="5516563" y="1622425"/>
          <p14:tracePt t="144684" x="5508625" y="1622425"/>
          <p14:tracePt t="144701" x="5494338" y="1622425"/>
          <p14:tracePt t="144717" x="5478463" y="1622425"/>
          <p14:tracePt t="144734" x="5440363" y="1638300"/>
          <p14:tracePt t="144751" x="5424488" y="1638300"/>
          <p14:tracePt t="144767" x="5402263" y="1646238"/>
          <p14:tracePt t="144784" x="5386388" y="1654175"/>
          <p14:tracePt t="144801" x="5380038" y="1654175"/>
          <p14:tracePt t="144820" x="5372100" y="1654175"/>
          <p14:tracePt t="144834" x="5364163" y="1654175"/>
          <p14:tracePt t="144851" x="5348288" y="1668463"/>
          <p14:tracePt t="144867" x="5326063" y="1676400"/>
          <p14:tracePt t="144884" x="5310188" y="1684338"/>
          <p14:tracePt t="144900" x="5287963" y="1692275"/>
          <p14:tracePt t="144917" x="5272088" y="1698625"/>
          <p14:tracePt t="144934" x="5265738" y="1706563"/>
          <p14:tracePt t="144956" x="5257800" y="1706563"/>
          <p14:tracePt t="144972" x="5249863" y="1714500"/>
          <p14:tracePt t="144988" x="5241925" y="1714500"/>
          <p14:tracePt t="145001" x="5233988" y="1714500"/>
          <p14:tracePt t="145124" x="5227638" y="1722438"/>
          <p14:tracePt t="145148" x="5227638" y="1730375"/>
          <p14:tracePt t="145164" x="5227638" y="1736725"/>
          <p14:tracePt t="145180" x="5227638" y="1744663"/>
          <p14:tracePt t="145196" x="5227638" y="1752600"/>
          <p14:tracePt t="145220" x="5227638" y="1768475"/>
          <p14:tracePt t="145227" x="5227638" y="1774825"/>
          <p14:tracePt t="145236" x="5227638" y="1782763"/>
          <p14:tracePt t="145251" x="5233988" y="1798638"/>
          <p14:tracePt t="145267" x="5233988" y="1806575"/>
          <p14:tracePt t="145284" x="5241925" y="1820863"/>
          <p14:tracePt t="145301" x="5241925" y="1828800"/>
          <p14:tracePt t="145317" x="5257800" y="1844675"/>
          <p14:tracePt t="145334" x="5257800" y="1851025"/>
          <p14:tracePt t="145351" x="5280025" y="1858963"/>
          <p14:tracePt t="145367" x="5287963" y="1866900"/>
          <p14:tracePt t="145384" x="5310188" y="1874838"/>
          <p14:tracePt t="145401" x="5334000" y="1882775"/>
          <p14:tracePt t="145417" x="5356225" y="1882775"/>
          <p14:tracePt t="145434" x="5386388" y="1882775"/>
          <p14:tracePt t="145436" x="5410200" y="1882775"/>
          <p14:tracePt t="145451" x="5440363" y="1882775"/>
          <p14:tracePt t="145467" x="5462588" y="1882775"/>
          <p14:tracePt t="145484" x="5500688" y="1882775"/>
          <p14:tracePt t="145500" x="5516563" y="1882775"/>
          <p14:tracePt t="145517" x="5524500" y="1882775"/>
          <p14:tracePt t="145534" x="5570538" y="1882775"/>
          <p14:tracePt t="145551" x="5592763" y="1882775"/>
          <p14:tracePt t="145567" x="5614988" y="1882775"/>
          <p14:tracePt t="145584" x="5646738" y="1882775"/>
          <p14:tracePt t="145588" x="5653088" y="1882775"/>
          <p14:tracePt t="145601" x="5668963" y="1882775"/>
          <p14:tracePt t="145617" x="5699125" y="1882775"/>
          <p14:tracePt t="145620" x="5715000" y="1882775"/>
          <p14:tracePt t="145634" x="5729288" y="1882775"/>
          <p14:tracePt t="145652" x="5745163" y="1882775"/>
          <p14:tracePt t="145667" x="5761038" y="1882775"/>
          <p14:tracePt t="145684" x="5767388" y="1882775"/>
          <p14:tracePt t="145700" x="5783263" y="1882775"/>
          <p14:tracePt t="145717" x="5791200" y="1882775"/>
          <p14:tracePt t="145734" x="5805488" y="1882775"/>
          <p14:tracePt t="145751" x="5837238" y="1882775"/>
          <p14:tracePt t="145767" x="5859463" y="1882775"/>
          <p14:tracePt t="145784" x="5881688" y="1882775"/>
          <p14:tracePt t="145801" x="5935663" y="1874838"/>
          <p14:tracePt t="145817" x="5943600" y="1874838"/>
          <p14:tracePt t="145834" x="5957888" y="1874838"/>
          <p14:tracePt t="145852" x="5965825" y="1866900"/>
          <p14:tracePt t="145884" x="5973763" y="1858963"/>
          <p14:tracePt t="145892" x="5981700" y="1858963"/>
          <p14:tracePt t="145900" x="5989638" y="1858963"/>
          <p14:tracePt t="145917" x="5989638" y="1851025"/>
          <p14:tracePt t="145934" x="6003925" y="1851025"/>
          <p14:tracePt t="146196" x="0" y="0"/>
        </p14:tracePtLst>
        <p14:tracePtLst>
          <p14:tracePt t="159012" x="2590800" y="1858963"/>
          <p14:tracePt t="159156" x="2613025" y="1858963"/>
          <p14:tracePt t="159172" x="2628900" y="1858963"/>
          <p14:tracePt t="159180" x="2644775" y="1858963"/>
          <p14:tracePt t="159188" x="2659063" y="1858963"/>
          <p14:tracePt t="159202" x="2667000" y="1851025"/>
          <p14:tracePt t="159219" x="2713038" y="1851025"/>
          <p14:tracePt t="159236" x="2751138" y="1851025"/>
          <p14:tracePt t="159252" x="2797175" y="1851025"/>
          <p14:tracePt t="159269" x="2841625" y="1851025"/>
          <p14:tracePt t="159285" x="2903538" y="1851025"/>
          <p14:tracePt t="159302" x="2941638" y="1851025"/>
          <p14:tracePt t="159319" x="2987675" y="1851025"/>
          <p14:tracePt t="159335" x="3009900" y="1851025"/>
          <p14:tracePt t="159352" x="3032125" y="1851025"/>
          <p14:tracePt t="159369" x="3055938" y="1851025"/>
          <p14:tracePt t="159371" x="3062288" y="1851025"/>
          <p14:tracePt t="159428" x="3070225" y="1851025"/>
          <p14:tracePt t="159444" x="3078163" y="1851025"/>
          <p14:tracePt t="159468" x="3086100" y="1858963"/>
          <p14:tracePt t="159484" x="3100388" y="1858963"/>
          <p14:tracePt t="159500" x="3116263" y="1858963"/>
          <p14:tracePt t="159508" x="3124200" y="1858963"/>
          <p14:tracePt t="159519" x="3132138" y="1866900"/>
          <p14:tracePt t="159536" x="3138488" y="1866900"/>
          <p14:tracePt t="159556" x="3146425" y="1866900"/>
          <p14:tracePt t="159580" x="3154363" y="1866900"/>
          <p14:tracePt t="160100" x="0" y="0"/>
        </p14:tracePtLst>
        <p14:tracePtLst>
          <p14:tracePt t="161252" x="3848100" y="1844675"/>
          <p14:tracePt t="161549" x="3862388" y="1844675"/>
          <p14:tracePt t="161564" x="3886200" y="1844675"/>
          <p14:tracePt t="161572" x="3908425" y="1844675"/>
          <p14:tracePt t="161585" x="3924300" y="1844675"/>
          <p14:tracePt t="161588" x="3946525" y="1844675"/>
          <p14:tracePt t="161603" x="3976688" y="1844675"/>
          <p14:tracePt t="161619" x="4008438" y="1844675"/>
          <p14:tracePt t="161636" x="4022725" y="1844675"/>
          <p14:tracePt t="161652" x="4046538" y="1844675"/>
          <p14:tracePt t="161740" x="4052888" y="1844675"/>
          <p14:tracePt t="161756" x="4060825" y="1844675"/>
          <p14:tracePt t="161764" x="4076700" y="1844675"/>
          <p14:tracePt t="161772" x="4090988" y="1844675"/>
          <p14:tracePt t="161788" x="4106863" y="1844675"/>
          <p14:tracePt t="161802" x="4122738" y="1844675"/>
          <p14:tracePt t="161819" x="4144963" y="1844675"/>
          <p14:tracePt t="161852" x="4160838" y="1844675"/>
          <p14:tracePt t="161869" x="4167188" y="1844675"/>
          <p14:tracePt t="161885" x="4183063" y="1844675"/>
          <p14:tracePt t="161902" x="4191000" y="1844675"/>
          <p14:tracePt t="161919" x="4213225" y="1844675"/>
          <p14:tracePt t="161936" x="4237038" y="1844675"/>
          <p14:tracePt t="161952" x="4259263" y="1844675"/>
          <p14:tracePt t="161956" x="4267200" y="1844675"/>
          <p14:tracePt t="161972" x="4281488" y="1844675"/>
          <p14:tracePt t="161986" x="4289425" y="1844675"/>
          <p14:tracePt t="162076" x="4297363" y="1844675"/>
          <p14:tracePt t="162092" x="4313238" y="1844675"/>
          <p14:tracePt t="162108" x="4335463" y="1844675"/>
          <p14:tracePt t="162124" x="4357688" y="1844675"/>
          <p14:tracePt t="162133" x="4365625" y="1844675"/>
          <p14:tracePt t="162140" x="4381500" y="1844675"/>
          <p14:tracePt t="162153" x="4395788" y="1844675"/>
          <p14:tracePt t="162169" x="4403725" y="1844675"/>
          <p14:tracePt t="162186" x="4411663" y="1844675"/>
          <p14:tracePt t="162228" x="4419600" y="1844675"/>
          <p14:tracePt t="162244" x="4427538" y="1844675"/>
          <p14:tracePt t="162260" x="4433888" y="1844675"/>
          <p14:tracePt t="162269" x="4441825" y="1844675"/>
          <p14:tracePt t="162286" x="4449763" y="1844675"/>
          <p14:tracePt t="162428" x="4457700" y="1844675"/>
          <p14:tracePt t="162460" x="4465638" y="1844675"/>
          <p14:tracePt t="162516" x="4471988" y="1844675"/>
          <p14:tracePt t="162548" x="4479925" y="1844675"/>
          <p14:tracePt t="162566" x="4487863" y="1844675"/>
          <p14:tracePt t="162588" x="4495800" y="1844675"/>
          <p14:tracePt t="163773" x="0" y="0"/>
        </p14:tracePtLst>
        <p14:tracePtLst>
          <p14:tracePt t="166037" x="5173663" y="1812925"/>
          <p14:tracePt t="166261" x="5181600" y="1812925"/>
          <p14:tracePt t="166268" x="5189538" y="1812925"/>
          <p14:tracePt t="166276" x="5203825" y="1812925"/>
          <p14:tracePt t="166286" x="5219700" y="1812925"/>
          <p14:tracePt t="166303" x="5241925" y="1812925"/>
          <p14:tracePt t="166320" x="5265738" y="1812925"/>
          <p14:tracePt t="166336" x="5280025" y="1820863"/>
          <p14:tracePt t="166353" x="5287963" y="1820863"/>
          <p14:tracePt t="166370" x="5295900" y="1820863"/>
          <p14:tracePt t="166387" x="5310188" y="1820863"/>
          <p14:tracePt t="166403" x="5326063" y="1820863"/>
          <p14:tracePt t="166421" x="5334000" y="1820863"/>
          <p14:tracePt t="166436" x="5348288" y="1820863"/>
          <p14:tracePt t="166453" x="5364163" y="1820863"/>
          <p14:tracePt t="166540" x="5372100" y="1820863"/>
          <p14:tracePt t="166563" x="5380038" y="1820863"/>
          <p14:tracePt t="166572" x="5394325" y="1820863"/>
          <p14:tracePt t="166586" x="5410200" y="1820863"/>
          <p14:tracePt t="166603" x="5470525" y="1820863"/>
          <p14:tracePt t="166619" x="5500688" y="1820863"/>
          <p14:tracePt t="166636" x="5524500" y="1820863"/>
          <p14:tracePt t="166653" x="5532438" y="1828800"/>
          <p14:tracePt t="166733" x="5538788" y="1828800"/>
          <p14:tracePt t="166740" x="5554663" y="1828800"/>
          <p14:tracePt t="166756" x="5570538" y="1828800"/>
          <p14:tracePt t="166770" x="5576888" y="1828800"/>
          <p14:tracePt t="166786" x="5592763" y="1828800"/>
          <p14:tracePt t="166803" x="5622925" y="1836738"/>
          <p14:tracePt t="166893" x="5630863" y="1836738"/>
          <p14:tracePt t="166908" x="5646738" y="1836738"/>
          <p14:tracePt t="166924" x="5653088" y="1836738"/>
          <p14:tracePt t="166932" x="5668963" y="1836738"/>
          <p14:tracePt t="166948" x="5676900" y="1836738"/>
          <p14:tracePt t="166964" x="5691188" y="1836738"/>
          <p14:tracePt t="167020" x="5699125" y="1836738"/>
          <p14:tracePt t="167044" x="5707063" y="1836738"/>
          <p14:tracePt t="167052" x="5722938" y="1836738"/>
          <p14:tracePt t="167060" x="5745163" y="1836738"/>
          <p14:tracePt t="167070" x="5753100" y="1836738"/>
          <p14:tracePt t="167086" x="5775325" y="1836738"/>
          <p14:tracePt t="167103" x="5799138" y="1836738"/>
          <p14:tracePt t="167119" x="5813425" y="1836738"/>
          <p14:tracePt t="167220" x="5821363" y="1836738"/>
          <p14:tracePt t="167228" x="5829300" y="1836738"/>
          <p14:tracePt t="167236" x="5837238" y="1836738"/>
          <p14:tracePt t="167253" x="5843588" y="1836738"/>
          <p14:tracePt t="167270" x="5851525" y="1836738"/>
          <p14:tracePt t="167286" x="5859463" y="1836738"/>
          <p14:tracePt t="167404" x="5867400" y="1836738"/>
          <p14:tracePt t="167412" x="5875338" y="1836738"/>
          <p14:tracePt t="167428" x="5881688" y="1836738"/>
          <p14:tracePt t="168300" x="0" y="0"/>
        </p14:tracePtLst>
        <p14:tracePtLst>
          <p14:tracePt t="192084" x="6210300" y="2111375"/>
          <p14:tracePt t="192140" x="6210300" y="2103438"/>
          <p14:tracePt t="192148" x="6218238" y="2103438"/>
          <p14:tracePt t="192156" x="6218238" y="2095500"/>
          <p14:tracePt t="192172" x="6248400" y="2095500"/>
          <p14:tracePt t="192189" x="6270625" y="2087563"/>
          <p14:tracePt t="192205" x="6316663" y="2079625"/>
          <p14:tracePt t="192222" x="6370638" y="2079625"/>
          <p14:tracePt t="192239" x="6430963" y="2079625"/>
          <p14:tracePt t="192256" x="6515100" y="2079625"/>
          <p14:tracePt t="192259" x="6567488" y="2079625"/>
          <p14:tracePt t="192272" x="6599238" y="2079625"/>
          <p14:tracePt t="192289" x="6667500" y="2079625"/>
          <p14:tracePt t="192306" x="6727825" y="2087563"/>
          <p14:tracePt t="192308" x="6735763" y="2087563"/>
          <p14:tracePt t="192322" x="6751638" y="2087563"/>
          <p14:tracePt t="192339" x="6765925" y="2095500"/>
          <p14:tracePt t="192356" x="6781800" y="2095500"/>
          <p14:tracePt t="192372" x="6796088" y="2095500"/>
          <p14:tracePt t="192389" x="6804025" y="2095500"/>
          <p14:tracePt t="192406" x="6834188" y="2095500"/>
          <p14:tracePt t="192423" x="6880225" y="2117725"/>
          <p14:tracePt t="192439" x="6904038" y="2133600"/>
          <p14:tracePt t="192456" x="6918325" y="2141538"/>
          <p14:tracePt t="192473" x="6942138" y="2149475"/>
          <p14:tracePt t="192489" x="6964363" y="2171700"/>
          <p14:tracePt t="192506" x="6980238" y="2179638"/>
          <p14:tracePt t="192509" x="6986588" y="2179638"/>
          <p14:tracePt t="192523" x="6994525" y="2187575"/>
          <p14:tracePt t="192539" x="7010400" y="2187575"/>
          <p14:tracePt t="192556" x="7032625" y="2187575"/>
          <p14:tracePt t="192572" x="7040563" y="2187575"/>
          <p14:tracePt t="192589" x="7056438" y="2187575"/>
          <p14:tracePt t="192606" x="7070725" y="2187575"/>
          <p14:tracePt t="192622" x="7078663" y="2187575"/>
          <p14:tracePt t="192639" x="7086600" y="2187575"/>
          <p14:tracePt t="192656" x="7100888" y="2187575"/>
          <p14:tracePt t="192672" x="7108825" y="2187575"/>
          <p14:tracePt t="192689" x="7124700" y="2187575"/>
          <p14:tracePt t="192706" x="7132638" y="2187575"/>
          <p14:tracePt t="192708" x="7138988" y="2187575"/>
          <p14:tracePt t="192722" x="7146925" y="2187575"/>
          <p14:tracePt t="192812" x="7154863" y="2179638"/>
          <p14:tracePt t="192828" x="7154863" y="2171700"/>
          <p14:tracePt t="192844" x="7154863" y="2155825"/>
          <p14:tracePt t="192852" x="7154863" y="2149475"/>
          <p14:tracePt t="192868" x="7154863" y="2133600"/>
          <p14:tracePt t="192876" x="7154863" y="2125663"/>
          <p14:tracePt t="192892" x="7154863" y="2117725"/>
          <p14:tracePt t="192906" x="7154863" y="2111375"/>
          <p14:tracePt t="192980" x="7154863" y="2103438"/>
          <p14:tracePt t="192996" x="7154863" y="2087563"/>
          <p14:tracePt t="193004" x="7154863" y="2079625"/>
          <p14:tracePt t="193012" x="7154863" y="2073275"/>
          <p14:tracePt t="193028" x="7154863" y="2057400"/>
          <p14:tracePt t="193039" x="7154863" y="2041525"/>
          <p14:tracePt t="193056" x="7154863" y="2035175"/>
          <p14:tracePt t="193156" x="7154863" y="2027238"/>
          <p14:tracePt t="193172" x="7154863" y="2019300"/>
          <p14:tracePt t="193188" x="7154863" y="2011363"/>
          <p14:tracePt t="193412" x="0" y="0"/>
        </p14:tracePtLst>
        <p14:tracePtLst>
          <p14:tracePt t="214174" x="8556625" y="1531938"/>
          <p14:tracePt t="214260" x="8564563" y="1531938"/>
          <p14:tracePt t="214284" x="8572500" y="1539875"/>
          <p14:tracePt t="214308" x="8580438" y="1539875"/>
          <p14:tracePt t="214324" x="8580438" y="1546225"/>
          <p14:tracePt t="214340" x="8586788" y="1562100"/>
          <p14:tracePt t="214356" x="8586788" y="1577975"/>
          <p14:tracePt t="214372" x="8594725" y="1584325"/>
          <p14:tracePt t="214380" x="8602663" y="1592263"/>
          <p14:tracePt t="214396" x="8610600" y="1592263"/>
          <p14:tracePt t="214408" x="8610600" y="1600200"/>
          <p14:tracePt t="214425" x="8610600" y="1608138"/>
          <p14:tracePt t="214441" x="8610600" y="1616075"/>
          <p14:tracePt t="214458" x="8618538" y="1630363"/>
          <p14:tracePt t="214477" x="8624888" y="1638300"/>
          <p14:tracePt t="214491" x="8624888" y="1646238"/>
          <p14:tracePt t="214508" x="8632825" y="1654175"/>
          <p14:tracePt t="214525" x="8632825" y="1676400"/>
          <p14:tracePt t="214541" x="8632825" y="1684338"/>
          <p14:tracePt t="214558" x="8648700" y="1698625"/>
          <p14:tracePt t="214575" x="8648700" y="1714500"/>
          <p14:tracePt t="214591" x="8648700" y="1744663"/>
          <p14:tracePt t="214608" x="8656638" y="1768475"/>
          <p14:tracePt t="214625" x="8656638" y="1782763"/>
          <p14:tracePt t="214641" x="8656638" y="1798638"/>
          <p14:tracePt t="214645" x="8662988" y="1828800"/>
          <p14:tracePt t="214660" x="8662988" y="1836738"/>
          <p14:tracePt t="214677" x="8662988" y="1844675"/>
          <p14:tracePt t="214716" x="8670925" y="1844675"/>
          <p14:tracePt t="214748" x="8670925" y="1851025"/>
          <p14:tracePt t="214772" x="8670925" y="1858963"/>
          <p14:tracePt t="214796" x="8670925" y="1866900"/>
          <p14:tracePt t="214804" x="8670925" y="1874838"/>
          <p14:tracePt t="214820" x="8670925" y="1889125"/>
          <p14:tracePt t="214828" x="8670925" y="1897063"/>
          <p14:tracePt t="214842" x="8670925" y="1905000"/>
          <p14:tracePt t="214858" x="8670925" y="1927225"/>
          <p14:tracePt t="214876" x="8670925" y="1943100"/>
          <p14:tracePt t="214891" x="8670925" y="1958975"/>
          <p14:tracePt t="214908" x="8670925" y="1965325"/>
          <p14:tracePt t="214940" x="8670925" y="1973263"/>
          <p14:tracePt t="214948" x="8670925" y="1981200"/>
          <p14:tracePt t="214964" x="8670925" y="1989138"/>
          <p14:tracePt t="214996" x="8670925" y="1997075"/>
          <p14:tracePt t="215020" x="8662988" y="1997075"/>
          <p14:tracePt t="215028" x="8656638" y="2011363"/>
          <p14:tracePt t="215041" x="8648700" y="2011363"/>
          <p14:tracePt t="215061" x="8648700" y="2019300"/>
          <p14:tracePt t="215100" x="8640763" y="2027238"/>
          <p14:tracePt t="215109" x="8640763" y="2035175"/>
          <p14:tracePt t="215132" x="8632825" y="2049463"/>
          <p14:tracePt t="215141" x="8632825" y="2057400"/>
          <p14:tracePt t="215158" x="8624888" y="2065338"/>
          <p14:tracePt t="215175" x="8618538" y="2065338"/>
          <p14:tracePt t="215191" x="8618538" y="2079625"/>
          <p14:tracePt t="215208" x="8610600" y="2087563"/>
          <p14:tracePt t="216180" x="0" y="0"/>
        </p14:tracePtLst>
        <p14:tracePtLst>
          <p14:tracePt t="217893" x="7375525" y="2079625"/>
          <p14:tracePt t="217965" x="7383463" y="2079625"/>
          <p14:tracePt t="217988" x="7413625" y="2073275"/>
          <p14:tracePt t="217997" x="7429500" y="2057400"/>
          <p14:tracePt t="218008" x="7429500" y="2049463"/>
          <p14:tracePt t="218025" x="7437438" y="2041525"/>
          <p14:tracePt t="218042" x="7451725" y="2041525"/>
          <p14:tracePt t="218058" x="7459663" y="2041525"/>
          <p14:tracePt t="218059" x="7467600" y="2041525"/>
          <p14:tracePt t="218076" x="7475538" y="2041525"/>
          <p14:tracePt t="218092" x="7481888" y="2041525"/>
          <p14:tracePt t="218108" x="7505700" y="2041525"/>
          <p14:tracePt t="218142" x="7535863" y="2027238"/>
          <p14:tracePt t="218158" x="7543800" y="2027238"/>
          <p14:tracePt t="218175" x="7551738" y="2027238"/>
          <p14:tracePt t="218588" x="7551738" y="2041525"/>
          <p14:tracePt t="218605" x="7543800" y="2041525"/>
          <p14:tracePt t="218605" x="0" y="0"/>
        </p14:tracePtLst>
        <p14:tracePtLst>
          <p14:tracePt t="219637" x="8572500" y="2065338"/>
          <p14:tracePt t="219788" x="8548688" y="2065338"/>
          <p14:tracePt t="219796" x="8534400" y="2065338"/>
          <p14:tracePt t="219808" x="8518525" y="2065338"/>
          <p14:tracePt t="219825" x="8480425" y="2065338"/>
          <p14:tracePt t="219828" x="8458200" y="2065338"/>
          <p14:tracePt t="219842" x="8434388" y="2065338"/>
          <p14:tracePt t="219859" x="8382000" y="2065338"/>
          <p14:tracePt t="219875" x="8358188" y="2065338"/>
          <p14:tracePt t="219892" x="8351838" y="2065338"/>
          <p14:tracePt t="219908" x="8335963" y="2065338"/>
          <p14:tracePt t="219925" x="8313738" y="2065338"/>
          <p14:tracePt t="219942" x="8281988" y="2065338"/>
          <p14:tracePt t="219959" x="8267700" y="2065338"/>
          <p14:tracePt t="219975" x="8243888" y="2065338"/>
          <p14:tracePt t="219992" x="8221663" y="2065338"/>
          <p14:tracePt t="220008" x="8205788" y="2065338"/>
          <p14:tracePt t="220025" x="8199438" y="2065338"/>
          <p14:tracePt t="220042" x="8183563" y="2065338"/>
          <p14:tracePt t="220059" x="8161338" y="2065338"/>
          <p14:tracePt t="220076" x="8137525" y="2065338"/>
          <p14:tracePt t="220092" x="8129588" y="2065338"/>
          <p14:tracePt t="220108" x="8099425" y="2065338"/>
          <p14:tracePt t="220126" x="8085138" y="2065338"/>
          <p14:tracePt t="220142" x="8077200" y="2065338"/>
          <p14:tracePt t="220158" x="8069263" y="2065338"/>
          <p14:tracePt t="220196" x="8061325" y="2065338"/>
          <p14:tracePt t="220228" x="8053388" y="2065338"/>
          <p14:tracePt t="220236" x="8039100" y="2065338"/>
          <p14:tracePt t="220252" x="8031163" y="2065338"/>
          <p14:tracePt t="220260" x="8015288" y="2065338"/>
          <p14:tracePt t="220275" x="8008938" y="2065338"/>
          <p14:tracePt t="220292" x="7993063" y="2065338"/>
          <p14:tracePt t="220308" x="7977188" y="2065338"/>
          <p14:tracePt t="220325" x="7970838" y="2073275"/>
          <p14:tracePt t="220364" x="7962900" y="2073275"/>
          <p14:tracePt t="220388" x="7947025" y="2073275"/>
          <p14:tracePt t="220404" x="7939088" y="2073275"/>
          <p14:tracePt t="220428" x="7924800" y="2073275"/>
          <p14:tracePt t="220444" x="7916863" y="2073275"/>
          <p14:tracePt t="220452" x="7916863" y="2079625"/>
          <p14:tracePt t="221276" x="0" y="0"/>
        </p14:tracePtLst>
        <p14:tracePtLst>
          <p14:tracePt t="226960" x="9563100" y="982663"/>
          <p14:tracePt t="226964" x="9555163" y="990600"/>
          <p14:tracePt t="226976" x="9547225" y="990600"/>
          <p14:tracePt t="226993" x="9539288" y="998538"/>
          <p14:tracePt t="227009" x="9517063" y="1020763"/>
          <p14:tracePt t="227026" x="9493250" y="1050925"/>
          <p14:tracePt t="227043" x="9448800" y="1127125"/>
          <p14:tracePt t="227060" x="9424988" y="1196975"/>
          <p14:tracePt t="227076" x="9402763" y="1273175"/>
          <p14:tracePt t="227092" x="9372600" y="1371600"/>
          <p14:tracePt t="227109" x="9348788" y="1463675"/>
          <p14:tracePt t="227126" x="9340850" y="1546225"/>
          <p14:tracePt t="227143" x="9340850" y="1638300"/>
          <p14:tracePt t="227159" x="9340850" y="1706563"/>
          <p14:tracePt t="227176" x="9340850" y="1782763"/>
          <p14:tracePt t="227193" x="9340850" y="1828800"/>
          <p14:tracePt t="227209" x="9340850" y="1866900"/>
          <p14:tracePt t="227226" x="9356725" y="1897063"/>
          <p14:tracePt t="227243" x="9364663" y="1912938"/>
          <p14:tracePt t="227259" x="9372600" y="1935163"/>
          <p14:tracePt t="227276" x="9378950" y="1951038"/>
          <p14:tracePt t="227292" x="9386888" y="1981200"/>
          <p14:tracePt t="227309" x="9394825" y="2019300"/>
          <p14:tracePt t="227326" x="9410700" y="2057400"/>
          <p14:tracePt t="227343" x="9440863" y="2111375"/>
          <p14:tracePt t="227359" x="9455150" y="2163763"/>
          <p14:tracePt t="227376" x="9471025" y="2179638"/>
          <p14:tracePt t="227393" x="9501188" y="2201863"/>
          <p14:tracePt t="227409" x="9525000" y="2225675"/>
          <p14:tracePt t="227412" x="9547225" y="2232025"/>
          <p14:tracePt t="227427" x="9577388" y="2239963"/>
          <p14:tracePt t="227443" x="9631363" y="2239963"/>
          <p14:tracePt t="227460" x="9661525" y="2239963"/>
          <p14:tracePt t="227477" x="9691688" y="2239963"/>
          <p14:tracePt t="227492" x="9767888" y="2209800"/>
          <p14:tracePt t="227509" x="9775825" y="2193925"/>
          <p14:tracePt t="227526" x="9791700" y="2171700"/>
          <p14:tracePt t="227543" x="9791700" y="2163763"/>
          <p14:tracePt t="227560" x="0" y="0"/>
        </p14:tracePtLst>
        <p14:tracePtLst>
          <p14:tracePt t="237796" x="4221163" y="2155825"/>
          <p14:tracePt t="237972" x="4243388" y="2155825"/>
          <p14:tracePt t="237988" x="4381500" y="2155825"/>
          <p14:tracePt t="237996" x="4471988" y="2155825"/>
          <p14:tracePt t="238011" x="4572000" y="2155825"/>
          <p14:tracePt t="238012" x="4662488" y="2155825"/>
          <p14:tracePt t="238027" x="4830763" y="2163763"/>
          <p14:tracePt t="238044" x="4975225" y="2201863"/>
          <p14:tracePt t="238060" x="5097463" y="2225675"/>
          <p14:tracePt t="238077" x="5189538" y="2255838"/>
          <p14:tracePt t="238094" x="5219700" y="2255838"/>
          <p14:tracePt t="238110" x="5233988" y="2270125"/>
          <p14:tracePt t="238127" x="5295900" y="2286000"/>
          <p14:tracePt t="238144" x="5334000" y="2286000"/>
          <p14:tracePt t="238161" x="5394325" y="2286000"/>
          <p14:tracePt t="238177" x="5424488" y="2286000"/>
          <p14:tracePt t="238179" x="5462588" y="2286000"/>
          <p14:tracePt t="238194" x="5486400" y="2286000"/>
          <p14:tracePt t="238210" x="5532438" y="2286000"/>
          <p14:tracePt t="238212" x="5562600" y="2286000"/>
          <p14:tracePt t="238227" x="5614988" y="2286000"/>
          <p14:tracePt t="238244" x="5661025" y="2286000"/>
          <p14:tracePt t="238260" x="5684838" y="2286000"/>
          <p14:tracePt t="238277" x="5722938" y="2286000"/>
          <p14:tracePt t="238294" x="5767388" y="2286000"/>
          <p14:tracePt t="238310" x="5791200" y="2286000"/>
          <p14:tracePt t="238327" x="5813425" y="2286000"/>
          <p14:tracePt t="238344" x="5829300" y="2286000"/>
          <p14:tracePt t="238360" x="5851525" y="2286000"/>
          <p14:tracePt t="238377" x="5867400" y="2286000"/>
          <p14:tracePt t="238380" x="5881688" y="2286000"/>
          <p14:tracePt t="238394" x="5905500" y="2286000"/>
          <p14:tracePt t="238410" x="5957888" y="2286000"/>
          <p14:tracePt t="238412" x="5995988" y="2286000"/>
          <p14:tracePt t="238427" x="6103938" y="2286000"/>
          <p14:tracePt t="238444" x="6210300" y="2286000"/>
          <p14:tracePt t="238460" x="6294438" y="2286000"/>
          <p14:tracePt t="238477" x="6384925" y="2286000"/>
          <p14:tracePt t="238494" x="6415088" y="2286000"/>
          <p14:tracePt t="238510" x="6484938" y="2286000"/>
          <p14:tracePt t="238527" x="6523038" y="2286000"/>
          <p14:tracePt t="238544" x="6553200" y="2286000"/>
          <p14:tracePt t="238561" x="6613525" y="2286000"/>
          <p14:tracePt t="238577" x="6705600" y="2286000"/>
          <p14:tracePt t="238580" x="6757988" y="2286000"/>
          <p14:tracePt t="238594" x="6827838" y="2286000"/>
          <p14:tracePt t="238611" x="6918325" y="2286000"/>
          <p14:tracePt t="238612" x="6964363" y="2286000"/>
          <p14:tracePt t="238628" x="7040563" y="2286000"/>
          <p14:tracePt t="238644" x="7086600" y="2286000"/>
          <p14:tracePt t="238660" x="7108825" y="2286000"/>
          <p14:tracePt t="239100" x="7100888" y="2286000"/>
          <p14:tracePt t="239101" x="0" y="0"/>
        </p14:tracePtLst>
        <p14:tracePtLst>
          <p14:tracePt t="240181" x="2536825" y="2301875"/>
          <p14:tracePt t="240228" x="2536825" y="2293938"/>
          <p14:tracePt t="240236" x="2568575" y="2293938"/>
          <p14:tracePt t="240244" x="2620963" y="2293938"/>
          <p14:tracePt t="240261" x="2682875" y="2278063"/>
          <p14:tracePt t="240277" x="2819400" y="2278063"/>
          <p14:tracePt t="240294" x="2911475" y="2278063"/>
          <p14:tracePt t="240312" x="3001963" y="2278063"/>
          <p14:tracePt t="240327" x="3025775" y="2278063"/>
          <p14:tracePt t="240344" x="3062288" y="2278063"/>
          <p14:tracePt t="240361" x="3070225" y="2278063"/>
          <p14:tracePt t="240692" x="0" y="0"/>
        </p14:tracePtLst>
        <p14:tracePtLst>
          <p14:tracePt t="254877" x="3817938" y="3298825"/>
          <p14:tracePt t="255038" x="3832225" y="3298825"/>
          <p14:tracePt t="255044" x="3862388" y="3298825"/>
          <p14:tracePt t="255063" x="3976688" y="3298825"/>
          <p14:tracePt t="255079" x="4076700" y="3298825"/>
          <p14:tracePt t="255096" x="4175125" y="3298825"/>
          <p14:tracePt t="255112" x="4243388" y="3298825"/>
          <p14:tracePt t="255129" x="4267200" y="3298825"/>
          <p14:tracePt t="255145" x="4275138" y="3298825"/>
          <p14:tracePt t="255189" x="4289425" y="3298825"/>
          <p14:tracePt t="255205" x="4297363" y="3298825"/>
          <p14:tracePt t="255212" x="4313238" y="3298825"/>
          <p14:tracePt t="255229" x="4335463" y="3298825"/>
          <p14:tracePt t="255245" x="4365625" y="3298825"/>
          <p14:tracePt t="255262" x="4395788" y="3292475"/>
          <p14:tracePt t="255279" x="4403725" y="3284538"/>
          <p14:tracePt t="255296" x="4419600" y="3284538"/>
          <p14:tracePt t="255316" x="4427538" y="3284538"/>
          <p14:tracePt t="255332" x="4433888" y="3284538"/>
          <p14:tracePt t="255345" x="4441825" y="3284538"/>
          <p14:tracePt t="255362" x="4449763" y="3284538"/>
          <p14:tracePt t="255379" x="4471988" y="3284538"/>
          <p14:tracePt t="255395" x="4495800" y="3284538"/>
          <p14:tracePt t="255412" x="4503738" y="3284538"/>
          <p14:tracePt t="255429" x="4510088" y="3284538"/>
          <p14:tracePt t="255932" x="0" y="0"/>
        </p14:tracePtLst>
        <p14:tracePtLst>
          <p14:tracePt t="258004" x="5195888" y="3292475"/>
          <p14:tracePt t="258204" x="5227638" y="3292475"/>
          <p14:tracePt t="258212" x="5257800" y="3292475"/>
          <p14:tracePt t="258220" x="5310188" y="3292475"/>
          <p14:tracePt t="258229" x="5348288" y="3292475"/>
          <p14:tracePt t="258246" x="5432425" y="3292475"/>
          <p14:tracePt t="258262" x="5554663" y="3292475"/>
          <p14:tracePt t="258279" x="5622925" y="3292475"/>
          <p14:tracePt t="258297" x="5668963" y="3292475"/>
          <p14:tracePt t="258312" x="5699125" y="3292475"/>
          <p14:tracePt t="258329" x="5722938" y="3292475"/>
          <p14:tracePt t="258346" x="5729288" y="3292475"/>
          <p14:tracePt t="258372" x="5745163" y="3292475"/>
          <p14:tracePt t="258388" x="5753100" y="3292475"/>
          <p14:tracePt t="258420" x="5767388" y="3292475"/>
          <p14:tracePt t="258429" x="5775325" y="3292475"/>
          <p14:tracePt t="258436" x="5799138" y="3292475"/>
          <p14:tracePt t="258446" x="5805488" y="3292475"/>
          <p14:tracePt t="258462" x="5851525" y="3292475"/>
          <p14:tracePt t="258479" x="5875338" y="3292475"/>
          <p14:tracePt t="258496" x="5881688" y="3292475"/>
          <p14:tracePt t="258513" x="5897563" y="3292475"/>
          <p14:tracePt t="258877" x="0" y="0"/>
        </p14:tracePtLst>
        <p14:tracePtLst>
          <p14:tracePt t="262494" x="6681788" y="3292475"/>
          <p14:tracePt t="262501" x="6735763" y="3292475"/>
          <p14:tracePt t="262513" x="6781800" y="3292475"/>
          <p14:tracePt t="262530" x="6858000" y="3292475"/>
          <p14:tracePt t="262531" x="6896100" y="3292475"/>
          <p14:tracePt t="262548" x="6972300" y="3292475"/>
          <p14:tracePt t="262564" x="6986588" y="3292475"/>
          <p14:tracePt t="262580" x="6994525" y="3292475"/>
          <p14:tracePt t="262597" x="7002463" y="3292475"/>
          <p14:tracePt t="262613" x="7010400" y="3292475"/>
          <p14:tracePt t="262630" x="7018338" y="3292475"/>
          <p14:tracePt t="262647" x="7032625" y="3292475"/>
          <p14:tracePt t="262664" x="7048500" y="3292475"/>
          <p14:tracePt t="262680" x="7062788" y="3292475"/>
          <p14:tracePt t="262697" x="7094538" y="3292475"/>
          <p14:tracePt t="262713" x="7116763" y="3292475"/>
          <p14:tracePt t="262730" x="7116763" y="3284538"/>
          <p14:tracePt t="262731" x="7124700" y="3284538"/>
          <p14:tracePt t="262746" x="7132638" y="3284538"/>
          <p14:tracePt t="262764" x="7138988" y="3284538"/>
          <p14:tracePt t="262804" x="7146925" y="3284538"/>
          <p14:tracePt t="262812" x="7154863" y="3284538"/>
          <p14:tracePt t="262820" x="7162800" y="3284538"/>
          <p14:tracePt t="262836" x="7170738" y="3284538"/>
          <p14:tracePt t="262852" x="7177088" y="3284538"/>
          <p14:tracePt t="262868" x="7185025" y="3284538"/>
          <p14:tracePt t="263692" x="0" y="0"/>
        </p14:tracePtLst>
        <p14:tracePtLst>
          <p14:tracePt t="272237" x="2613025" y="4213225"/>
          <p14:tracePt t="272532" x="2620963" y="4206875"/>
          <p14:tracePt t="272548" x="2636838" y="4206875"/>
          <p14:tracePt t="272556" x="2651125" y="4206875"/>
          <p14:tracePt t="272564" x="2667000" y="4206875"/>
          <p14:tracePt t="272582" x="2705100" y="4198938"/>
          <p14:tracePt t="272597" x="2735263" y="4198938"/>
          <p14:tracePt t="272614" x="2781300" y="4198938"/>
          <p14:tracePt t="272631" x="2811463" y="4198938"/>
          <p14:tracePt t="272647" x="2849563" y="4198938"/>
          <p14:tracePt t="272664" x="2879725" y="4198938"/>
          <p14:tracePt t="272681" x="2903538" y="4198938"/>
          <p14:tracePt t="272698" x="2917825" y="4198938"/>
          <p14:tracePt t="272700" x="2925763" y="4198938"/>
          <p14:tracePt t="272714" x="2941638" y="4198938"/>
          <p14:tracePt t="272731" x="2987675" y="4198938"/>
          <p14:tracePt t="272747" x="3025775" y="4198938"/>
          <p14:tracePt t="272764" x="3032125" y="4198938"/>
          <p14:tracePt t="272781" x="3094038" y="4198938"/>
          <p14:tracePt t="272798" x="3108325" y="4198938"/>
          <p14:tracePt t="272814" x="3116263" y="4198938"/>
          <p14:tracePt t="272844" x="3124200" y="4191000"/>
          <p14:tracePt t="272876" x="3132138" y="4191000"/>
          <p14:tracePt t="272964" x="3138488" y="4191000"/>
          <p14:tracePt t="273004" x="3146425" y="4198938"/>
          <p14:tracePt t="273020" x="3154363" y="4198938"/>
          <p14:tracePt t="273028" x="3170238" y="4213225"/>
          <p14:tracePt t="273052" x="3176588" y="4221163"/>
          <p14:tracePt t="273068" x="3192463" y="4237038"/>
          <p14:tracePt t="273086" x="3192463" y="4244975"/>
          <p14:tracePt t="273092" x="3200400" y="4244975"/>
          <p14:tracePt t="273108" x="3200400" y="4251325"/>
          <p14:tracePt t="273124" x="3208338" y="4251325"/>
          <p14:tracePt t="273660" x="0" y="0"/>
        </p14:tracePtLst>
        <p14:tracePtLst>
          <p14:tracePt t="274852" x="3938588" y="4327525"/>
          <p14:tracePt t="275092" x="3954463" y="4327525"/>
          <p14:tracePt t="275108" x="3970338" y="4327525"/>
          <p14:tracePt t="275116" x="3992563" y="4327525"/>
          <p14:tracePt t="275131" x="4022725" y="4327525"/>
          <p14:tracePt t="275148" x="4052888" y="4327525"/>
          <p14:tracePt t="275164" x="4090988" y="4327525"/>
          <p14:tracePt t="275181" x="4122738" y="4327525"/>
          <p14:tracePt t="275197" x="4160838" y="4327525"/>
          <p14:tracePt t="275214" x="4221163" y="4327525"/>
          <p14:tracePt t="275231" x="4259263" y="4327525"/>
          <p14:tracePt t="275248" x="4365625" y="4327525"/>
          <p14:tracePt t="275265" x="4395788" y="4327525"/>
          <p14:tracePt t="275268" x="4403725" y="4327525"/>
          <p14:tracePt t="275281" x="4419600" y="4327525"/>
          <p14:tracePt t="275298" x="4427538" y="4327525"/>
          <p14:tracePt t="275315" x="4441825" y="4327525"/>
          <p14:tracePt t="275331" x="4449763" y="4327525"/>
          <p14:tracePt t="275347" x="4465638" y="4327525"/>
          <p14:tracePt t="275365" x="4471988" y="4327525"/>
          <p14:tracePt t="275381" x="4503738" y="4327525"/>
          <p14:tracePt t="275398" x="4510088" y="4327525"/>
          <p14:tracePt t="275415" x="4518025" y="4327525"/>
          <p14:tracePt t="275516" x="4525963" y="4327525"/>
          <p14:tracePt t="275532" x="4533900" y="4327525"/>
          <p14:tracePt t="275540" x="4556125" y="4321175"/>
          <p14:tracePt t="275564" x="4564063" y="4321175"/>
          <p14:tracePt t="275724" x="0" y="0"/>
        </p14:tracePtLst>
        <p14:tracePtLst>
          <p14:tracePt t="277213" x="5508625" y="4275138"/>
          <p14:tracePt t="277532" x="5508625" y="4259263"/>
          <p14:tracePt t="277540" x="5516563" y="4251325"/>
          <p14:tracePt t="277548" x="5554663" y="4251325"/>
          <p14:tracePt t="277564" x="5653088" y="4251325"/>
          <p14:tracePt t="277581" x="5753100" y="4251325"/>
          <p14:tracePt t="277598" x="5829300" y="4251325"/>
          <p14:tracePt t="277615" x="5875338" y="4251325"/>
          <p14:tracePt t="277631" x="5881688" y="4251325"/>
          <p14:tracePt t="277716" x="5897563" y="4251325"/>
          <p14:tracePt t="277732" x="5905500" y="4251325"/>
          <p14:tracePt t="277764" x="5919788" y="4251325"/>
          <p14:tracePt t="278230" x="5927725" y="4251325"/>
          <p14:tracePt t="278231" x="0" y="0"/>
        </p14:tracePtLst>
        <p14:tracePtLst>
          <p14:tracePt t="279620" x="6727825" y="4289425"/>
          <p14:tracePt t="279796" x="6735763" y="4283075"/>
          <p14:tracePt t="279812" x="6781800" y="4283075"/>
          <p14:tracePt t="279820" x="6796088" y="4283075"/>
          <p14:tracePt t="279831" x="6819900" y="4283075"/>
          <p14:tracePt t="279848" x="6834188" y="4283075"/>
          <p14:tracePt t="279865" x="6850063" y="4283075"/>
          <p14:tracePt t="279948" x="6858000" y="4283075"/>
          <p14:tracePt t="279964" x="6865938" y="4283075"/>
          <p14:tracePt t="279972" x="6872288" y="4283075"/>
          <p14:tracePt t="279981" x="6880225" y="4283075"/>
          <p14:tracePt t="279998" x="6888163" y="4283075"/>
          <p14:tracePt t="280015" x="6896100" y="4283075"/>
          <p14:tracePt t="280084" x="6918325" y="4283075"/>
          <p14:tracePt t="280092" x="6926263" y="4283075"/>
          <p14:tracePt t="280100" x="6942138" y="4283075"/>
          <p14:tracePt t="280115" x="6980238" y="4283075"/>
          <p14:tracePt t="280132" x="7032625" y="4297363"/>
          <p14:tracePt t="280148" x="7078663" y="4305300"/>
          <p14:tracePt t="280165" x="7100888" y="4313238"/>
          <p14:tracePt t="280182" x="7116763" y="4313238"/>
          <p14:tracePt t="28142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98612" y="651613"/>
            <a:ext cx="9144001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Obtaining a Numerical Quadrature Formula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ECEBCF-11FB-46C3-9CFD-0EC0BB636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3321  Numerical Methods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92A183-F36A-4FE4-A43B-D5302F7C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z="1600" smtClean="0"/>
              <a:t>9</a:t>
            </a:fld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630D35-1BD5-4B6F-9DEA-3F10F31ED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090" y="1108813"/>
            <a:ext cx="9182911" cy="440837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3023F7F-8411-4B4E-B37E-AE6C4A1C8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5070">
        <p:fade/>
      </p:transition>
    </mc:Choice>
    <mc:Fallback>
      <p:transition spd="med" advTm="335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{E7AF6BC2-A880-4F0F-8896-488359253D06}tf02895261</Template>
  <TotalTime>367</TotalTime>
  <Words>511</Words>
  <Application>Microsoft Office PowerPoint</Application>
  <PresentationFormat>Custom</PresentationFormat>
  <Paragraphs>64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 Math</vt:lpstr>
      <vt:lpstr>Corbel</vt:lpstr>
      <vt:lpstr>Digital Blue Tunnel 16x9</vt:lpstr>
      <vt:lpstr>Numerical Quadrature  A Numerical Method for Determining a Definite Integral</vt:lpstr>
      <vt:lpstr>Numerical quadrature is used for lots of things</vt:lpstr>
      <vt:lpstr>Numerical Cubature Getting volumes of various shaped objects</vt:lpstr>
      <vt:lpstr>Numerical Quadrature One-dimensional quadrature As treated in our textbook </vt:lpstr>
      <vt:lpstr>Obtaining a Numerical Quadrature Formula  </vt:lpstr>
      <vt:lpstr>Obtaining a Numerical Quadrature Formula  </vt:lpstr>
      <vt:lpstr>Obtaining a Numerical Quadrature Formula  </vt:lpstr>
      <vt:lpstr>Obtaining a Numerical Quadrature Formula  </vt:lpstr>
      <vt:lpstr>Obtaining a Numerical Quadrature Formula  </vt:lpstr>
      <vt:lpstr>Obtaining a quadrature formula</vt:lpstr>
      <vt:lpstr>Programming Assignment #3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make an excellent PowerPoint presentation</dc:title>
  <dc:creator>NoName Feagin</dc:creator>
  <cp:lastModifiedBy>NoName Feagin</cp:lastModifiedBy>
  <cp:revision>34</cp:revision>
  <dcterms:created xsi:type="dcterms:W3CDTF">2020-06-19T23:44:49Z</dcterms:created>
  <dcterms:modified xsi:type="dcterms:W3CDTF">2020-06-23T04:07:39Z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