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783" r:id="rId5"/>
  </p:sldMasterIdLst>
  <p:notesMasterIdLst>
    <p:notesMasterId r:id="rId49"/>
  </p:notesMasterIdLst>
  <p:handoutMasterIdLst>
    <p:handoutMasterId r:id="rId50"/>
  </p:handoutMasterIdLst>
  <p:sldIdLst>
    <p:sldId id="326" r:id="rId6"/>
    <p:sldId id="327" r:id="rId7"/>
    <p:sldId id="275" r:id="rId8"/>
    <p:sldId id="297" r:id="rId9"/>
    <p:sldId id="312" r:id="rId10"/>
    <p:sldId id="276" r:id="rId11"/>
    <p:sldId id="277" r:id="rId12"/>
    <p:sldId id="278" r:id="rId13"/>
    <p:sldId id="313" r:id="rId14"/>
    <p:sldId id="314" r:id="rId15"/>
    <p:sldId id="279" r:id="rId16"/>
    <p:sldId id="295" r:id="rId17"/>
    <p:sldId id="328" r:id="rId18"/>
    <p:sldId id="331" r:id="rId19"/>
    <p:sldId id="280" r:id="rId20"/>
    <p:sldId id="333" r:id="rId21"/>
    <p:sldId id="332" r:id="rId22"/>
    <p:sldId id="334" r:id="rId23"/>
    <p:sldId id="316" r:id="rId24"/>
    <p:sldId id="335" r:id="rId25"/>
    <p:sldId id="283" r:id="rId26"/>
    <p:sldId id="298" r:id="rId27"/>
    <p:sldId id="329" r:id="rId28"/>
    <p:sldId id="330" r:id="rId29"/>
    <p:sldId id="299" r:id="rId30"/>
    <p:sldId id="300" r:id="rId31"/>
    <p:sldId id="318" r:id="rId32"/>
    <p:sldId id="336" r:id="rId33"/>
    <p:sldId id="301" r:id="rId34"/>
    <p:sldId id="302" r:id="rId35"/>
    <p:sldId id="303" r:id="rId36"/>
    <p:sldId id="306" r:id="rId37"/>
    <p:sldId id="319" r:id="rId38"/>
    <p:sldId id="320" r:id="rId39"/>
    <p:sldId id="337" r:id="rId40"/>
    <p:sldId id="321" r:id="rId41"/>
    <p:sldId id="338" r:id="rId42"/>
    <p:sldId id="322" r:id="rId43"/>
    <p:sldId id="323" r:id="rId44"/>
    <p:sldId id="324" r:id="rId45"/>
    <p:sldId id="307" r:id="rId46"/>
    <p:sldId id="325" r:id="rId47"/>
    <p:sldId id="311" r:id="rId4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61990" autoAdjust="0"/>
  </p:normalViewPr>
  <p:slideViewPr>
    <p:cSldViewPr>
      <p:cViewPr varScale="1">
        <p:scale>
          <a:sx n="65" d="100"/>
          <a:sy n="65" d="100"/>
        </p:scale>
        <p:origin x="28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13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5BCD0AE3-2B90-488C-816E-8A246F9EF0D2}"/>
  </pc:docChgLst>
  <pc:docChgLst>
    <pc:chgData name="Yang, T. Andrew" userId="eff186eb-56df-45f2-9ca9-ccec608ed918" providerId="ADAL" clId="{2D539B04-F447-4F11-A625-0425F4154FA0}"/>
  </pc:docChgLst>
  <pc:docChgLst>
    <pc:chgData name="Yang, T. Andrew" userId="eff186eb-56df-45f2-9ca9-ccec608ed918" providerId="ADAL" clId="{81035DA2-7DFA-4652-9960-A1A3EC65F978}"/>
    <pc:docChg chg="custSel addSld modSld">
      <pc:chgData name="Yang, T. Andrew" userId="eff186eb-56df-45f2-9ca9-ccec608ed918" providerId="ADAL" clId="{81035DA2-7DFA-4652-9960-A1A3EC65F978}" dt="2024-10-03T16:13:45.566" v="338" actId="113"/>
      <pc:docMkLst>
        <pc:docMk/>
      </pc:docMkLst>
      <pc:sldChg chg="modSp">
        <pc:chgData name="Yang, T. Andrew" userId="eff186eb-56df-45f2-9ca9-ccec608ed918" providerId="ADAL" clId="{81035DA2-7DFA-4652-9960-A1A3EC65F978}" dt="2024-10-03T16:13:45.566" v="338" actId="113"/>
        <pc:sldMkLst>
          <pc:docMk/>
          <pc:sldMk cId="0" sldId="307"/>
        </pc:sldMkLst>
        <pc:spChg chg="mod">
          <ac:chgData name="Yang, T. Andrew" userId="eff186eb-56df-45f2-9ca9-ccec608ed918" providerId="ADAL" clId="{81035DA2-7DFA-4652-9960-A1A3EC65F978}" dt="2024-10-03T16:13:45.566" v="338" actId="113"/>
          <ac:spMkLst>
            <pc:docMk/>
            <pc:sldMk cId="0" sldId="307"/>
            <ac:spMk id="9" creationId="{00000000-0000-0000-0000-000000000000}"/>
          </ac:spMkLst>
        </pc:spChg>
      </pc:sldChg>
      <pc:sldChg chg="modNotes modNotesTx">
        <pc:chgData name="Yang, T. Andrew" userId="eff186eb-56df-45f2-9ca9-ccec608ed918" providerId="ADAL" clId="{81035DA2-7DFA-4652-9960-A1A3EC65F978}" dt="2024-10-03T15:29:29.704" v="5" actId="27636"/>
        <pc:sldMkLst>
          <pc:docMk/>
          <pc:sldMk cId="0" sldId="318"/>
        </pc:sldMkLst>
      </pc:sldChg>
      <pc:sldChg chg="addSp modSp">
        <pc:chgData name="Yang, T. Andrew" userId="eff186eb-56df-45f2-9ca9-ccec608ed918" providerId="ADAL" clId="{81035DA2-7DFA-4652-9960-A1A3EC65F978}" dt="2024-10-03T15:32:53.478" v="335" actId="14100"/>
        <pc:sldMkLst>
          <pc:docMk/>
          <pc:sldMk cId="0" sldId="319"/>
        </pc:sldMkLst>
        <pc:spChg chg="add mod">
          <ac:chgData name="Yang, T. Andrew" userId="eff186eb-56df-45f2-9ca9-ccec608ed918" providerId="ADAL" clId="{81035DA2-7DFA-4652-9960-A1A3EC65F978}" dt="2024-10-03T15:32:53.478" v="335" actId="14100"/>
          <ac:spMkLst>
            <pc:docMk/>
            <pc:sldMk cId="0" sldId="319"/>
            <ac:spMk id="4" creationId="{390440A6-98B7-4742-B21A-E2AC5C3345F8}"/>
          </ac:spMkLst>
        </pc:spChg>
        <pc:picChg chg="mod">
          <ac:chgData name="Yang, T. Andrew" userId="eff186eb-56df-45f2-9ca9-ccec608ed918" providerId="ADAL" clId="{81035DA2-7DFA-4652-9960-A1A3EC65F978}" dt="2024-10-03T15:29:27.713" v="3" actId="1037"/>
          <ac:picMkLst>
            <pc:docMk/>
            <pc:sldMk cId="0" sldId="319"/>
            <ac:picMk id="3" creationId="{00000000-0000-0000-0000-000000000000}"/>
          </ac:picMkLst>
        </pc:picChg>
      </pc:sldChg>
      <pc:sldChg chg="add">
        <pc:chgData name="Yang, T. Andrew" userId="eff186eb-56df-45f2-9ca9-ccec608ed918" providerId="ADAL" clId="{81035DA2-7DFA-4652-9960-A1A3EC65F978}" dt="2024-10-03T15:35:44.780" v="336"/>
        <pc:sldMkLst>
          <pc:docMk/>
          <pc:sldMk cId="1682315576" sldId="337"/>
        </pc:sldMkLst>
      </pc:sldChg>
      <pc:sldChg chg="add">
        <pc:chgData name="Yang, T. Andrew" userId="eff186eb-56df-45f2-9ca9-ccec608ed918" providerId="ADAL" clId="{81035DA2-7DFA-4652-9960-A1A3EC65F978}" dt="2024-10-03T15:36:01.943" v="337"/>
        <pc:sldMkLst>
          <pc:docMk/>
          <pc:sldMk cId="1772683278" sldId="338"/>
        </pc:sldMkLst>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C2676-0FB0-294C-8C04-3DFE9D0208E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7C98A6DD-630F-014D-8E00-C1B21B86916F}">
      <dgm:prSet phldrT="[Text]"/>
      <dgm:spPr>
        <a:ln>
          <a:solidFill>
            <a:schemeClr val="tx1"/>
          </a:solidFill>
        </a:ln>
        <a:effectLst/>
      </dgm:spPr>
      <dgm:t>
        <a:bodyPr/>
        <a:lstStyle/>
        <a:p>
          <a:r>
            <a:rPr lang="en-US" dirty="0"/>
            <a:t>TLS connection</a:t>
          </a:r>
        </a:p>
      </dgm:t>
    </dgm:pt>
    <dgm:pt modelId="{0072A78F-2BE4-6D42-AD8F-4BBDB7B1EB93}" type="parTrans" cxnId="{548864FB-2F93-364C-9535-AC64A10F5FFD}">
      <dgm:prSet/>
      <dgm:spPr/>
      <dgm:t>
        <a:bodyPr/>
        <a:lstStyle/>
        <a:p>
          <a:endParaRPr lang="en-US"/>
        </a:p>
      </dgm:t>
    </dgm:pt>
    <dgm:pt modelId="{AB877524-363F-6A48-B6D4-6419267872E1}" type="sibTrans" cxnId="{548864FB-2F93-364C-9535-AC64A10F5FFD}">
      <dgm:prSet/>
      <dgm:spPr/>
      <dgm:t>
        <a:bodyPr/>
        <a:lstStyle/>
        <a:p>
          <a:endParaRPr lang="en-US"/>
        </a:p>
      </dgm:t>
    </dgm:pt>
    <dgm:pt modelId="{B8327287-75B2-F14F-BC79-AA033CC4EBA2}">
      <dgm:prSet/>
      <dgm:spPr>
        <a:ln>
          <a:solidFill>
            <a:schemeClr val="tx1"/>
          </a:solidFill>
        </a:ln>
        <a:effectLst/>
      </dgm:spPr>
      <dgm:t>
        <a:bodyPr/>
        <a:lstStyle/>
        <a:p>
          <a:r>
            <a:rPr lang="en-US" dirty="0"/>
            <a:t>TLS session</a:t>
          </a:r>
        </a:p>
      </dgm:t>
    </dgm:pt>
    <dgm:pt modelId="{3B9BDBB5-F1B0-9E45-A2F9-2FF4D2862E23}" type="parTrans" cxnId="{4E55697F-DDFC-D04B-860D-32A2D4E9B1FF}">
      <dgm:prSet/>
      <dgm:spPr/>
      <dgm:t>
        <a:bodyPr/>
        <a:lstStyle/>
        <a:p>
          <a:endParaRPr lang="en-US"/>
        </a:p>
      </dgm:t>
    </dgm:pt>
    <dgm:pt modelId="{A0724437-C027-0842-B5B9-4B7EE68B8257}" type="sibTrans" cxnId="{4E55697F-DDFC-D04B-860D-32A2D4E9B1FF}">
      <dgm:prSet/>
      <dgm:spPr/>
      <dgm:t>
        <a:bodyPr/>
        <a:lstStyle/>
        <a:p>
          <a:endParaRPr lang="en-US"/>
        </a:p>
      </dgm:t>
    </dgm:pt>
    <dgm:pt modelId="{29CA58CF-3B93-AE47-8149-60A78F4B66C4}">
      <dgm:prSet custT="1"/>
      <dgm:spPr>
        <a:solidFill>
          <a:schemeClr val="tx2"/>
        </a:solidFill>
        <a:ln>
          <a:solidFill>
            <a:schemeClr val="bg2"/>
          </a:solidFill>
        </a:ln>
      </dgm:spPr>
      <dgm:t>
        <a:bodyPr/>
        <a:lstStyle/>
        <a:p>
          <a:r>
            <a:rPr lang="en-US" sz="1800" b="1" i="0" dirty="0">
              <a:solidFill>
                <a:schemeClr val="bg2"/>
              </a:solidFill>
            </a:rPr>
            <a:t>An association between a client and a server</a:t>
          </a:r>
        </a:p>
      </dgm:t>
    </dgm:pt>
    <dgm:pt modelId="{746F341C-3D21-9C44-AC4B-6B6FD83A2693}" type="parTrans" cxnId="{75D35989-BB43-FF48-BA2D-35F659210721}">
      <dgm:prSet/>
      <dgm:spPr/>
      <dgm:t>
        <a:bodyPr/>
        <a:lstStyle/>
        <a:p>
          <a:endParaRPr lang="en-US"/>
        </a:p>
      </dgm:t>
    </dgm:pt>
    <dgm:pt modelId="{C622BF0A-F259-9249-9BA6-1FDEF0263B3D}" type="sibTrans" cxnId="{75D35989-BB43-FF48-BA2D-35F659210721}">
      <dgm:prSet/>
      <dgm:spPr/>
      <dgm:t>
        <a:bodyPr/>
        <a:lstStyle/>
        <a:p>
          <a:endParaRPr lang="en-US"/>
        </a:p>
      </dgm:t>
    </dgm:pt>
    <dgm:pt modelId="{C2526560-1230-AF42-AD4E-B1C042F5D97C}">
      <dgm:prSet custT="1"/>
      <dgm:spPr>
        <a:solidFill>
          <a:schemeClr val="tx2"/>
        </a:solidFill>
        <a:ln>
          <a:solidFill>
            <a:schemeClr val="bg2"/>
          </a:solidFill>
        </a:ln>
      </dgm:spPr>
      <dgm:t>
        <a:bodyPr/>
        <a:lstStyle/>
        <a:p>
          <a:r>
            <a:rPr lang="en-US" sz="1800" b="1" i="0" dirty="0">
              <a:solidFill>
                <a:schemeClr val="bg2"/>
              </a:solidFill>
            </a:rPr>
            <a:t>Created by the </a:t>
          </a:r>
          <a:r>
            <a:rPr lang="en-US" sz="1800" b="1" i="1" dirty="0">
              <a:solidFill>
                <a:schemeClr val="bg2"/>
              </a:solidFill>
            </a:rPr>
            <a:t>Handshake</a:t>
          </a:r>
          <a:r>
            <a:rPr lang="en-US" sz="1800" b="1" i="0" dirty="0">
              <a:solidFill>
                <a:schemeClr val="bg2"/>
              </a:solidFill>
            </a:rPr>
            <a:t> Protocol</a:t>
          </a:r>
        </a:p>
      </dgm:t>
    </dgm:pt>
    <dgm:pt modelId="{E874FC3B-87A3-5D4E-8D6A-359761D82C2C}" type="parTrans" cxnId="{E0DE5D60-17E4-864D-BD73-F4FB762372FF}">
      <dgm:prSet/>
      <dgm:spPr/>
      <dgm:t>
        <a:bodyPr/>
        <a:lstStyle/>
        <a:p>
          <a:endParaRPr lang="en-US"/>
        </a:p>
      </dgm:t>
    </dgm:pt>
    <dgm:pt modelId="{50406536-D415-AB4B-9AC9-FBAFEFD98E26}" type="sibTrans" cxnId="{E0DE5D60-17E4-864D-BD73-F4FB762372FF}">
      <dgm:prSet/>
      <dgm:spPr/>
      <dgm:t>
        <a:bodyPr/>
        <a:lstStyle/>
        <a:p>
          <a:endParaRPr lang="en-US"/>
        </a:p>
      </dgm:t>
    </dgm:pt>
    <dgm:pt modelId="{1FD933E9-740D-654A-8A42-ED8C355261AB}">
      <dgm:prSet custT="1"/>
      <dgm:spPr>
        <a:solidFill>
          <a:schemeClr val="tx2"/>
        </a:solidFill>
        <a:ln>
          <a:solidFill>
            <a:schemeClr val="bg2"/>
          </a:solidFill>
        </a:ln>
      </dgm:spPr>
      <dgm:t>
        <a:bodyPr/>
        <a:lstStyle/>
        <a:p>
          <a:r>
            <a:rPr lang="en-US" sz="1800" b="1" i="0" dirty="0">
              <a:solidFill>
                <a:schemeClr val="bg2"/>
              </a:solidFill>
            </a:rPr>
            <a:t>Define a set of cryptographic security parameters which </a:t>
          </a:r>
          <a:r>
            <a:rPr lang="en-US" sz="1800" b="1" i="0" u="sng" dirty="0">
              <a:solidFill>
                <a:schemeClr val="bg2"/>
              </a:solidFill>
            </a:rPr>
            <a:t>can be shared among multiple connections</a:t>
          </a:r>
        </a:p>
      </dgm:t>
    </dgm:pt>
    <dgm:pt modelId="{BB8041F3-FAD7-EF4F-BC55-6528A835E9F4}" type="parTrans" cxnId="{AD20B951-EF6E-804F-930A-17D5EC2F0C06}">
      <dgm:prSet/>
      <dgm:spPr/>
      <dgm:t>
        <a:bodyPr/>
        <a:lstStyle/>
        <a:p>
          <a:endParaRPr lang="en-US"/>
        </a:p>
      </dgm:t>
    </dgm:pt>
    <dgm:pt modelId="{93D7D826-6B33-854D-AC3F-E055D4203E1F}" type="sibTrans" cxnId="{AD20B951-EF6E-804F-930A-17D5EC2F0C06}">
      <dgm:prSet/>
      <dgm:spPr/>
      <dgm:t>
        <a:bodyPr/>
        <a:lstStyle/>
        <a:p>
          <a:endParaRPr lang="en-US"/>
        </a:p>
      </dgm:t>
    </dgm:pt>
    <dgm:pt modelId="{731E2769-698E-A442-A1EA-24CC7294F2C3}">
      <dgm:prSet custT="1"/>
      <dgm:spPr>
        <a:solidFill>
          <a:schemeClr val="tx2"/>
        </a:solidFill>
        <a:ln>
          <a:solidFill>
            <a:schemeClr val="bg2"/>
          </a:solidFill>
        </a:ln>
      </dgm:spPr>
      <dgm:t>
        <a:bodyPr/>
        <a:lstStyle/>
        <a:p>
          <a:r>
            <a:rPr lang="en-US" sz="1800" b="1" i="0" dirty="0">
              <a:solidFill>
                <a:schemeClr val="bg2"/>
              </a:solidFill>
            </a:rPr>
            <a:t>Are used to avoid the expensive negotiation of new security parameters for each connection</a:t>
          </a:r>
        </a:p>
      </dgm:t>
    </dgm:pt>
    <dgm:pt modelId="{F45CF145-00D3-1B45-BC17-F79B1A4E3E3E}" type="parTrans" cxnId="{BF9AADC5-FBE7-7943-8046-2A11D52EC968}">
      <dgm:prSet/>
      <dgm:spPr/>
      <dgm:t>
        <a:bodyPr/>
        <a:lstStyle/>
        <a:p>
          <a:endParaRPr lang="en-US"/>
        </a:p>
      </dgm:t>
    </dgm:pt>
    <dgm:pt modelId="{9DCC7750-8BE3-884A-A5E9-F04AC781466D}" type="sibTrans" cxnId="{BF9AADC5-FBE7-7943-8046-2A11D52EC968}">
      <dgm:prSet/>
      <dgm:spPr/>
      <dgm:t>
        <a:bodyPr/>
        <a:lstStyle/>
        <a:p>
          <a:endParaRPr lang="en-US"/>
        </a:p>
      </dgm:t>
    </dgm:pt>
    <dgm:pt modelId="{BE8BCDAB-E62C-C948-91CA-447D416E8826}">
      <dgm:prSet custT="1"/>
      <dgm:spPr>
        <a:solidFill>
          <a:schemeClr val="tx2"/>
        </a:solidFill>
        <a:ln>
          <a:solidFill>
            <a:schemeClr val="bg2"/>
          </a:solidFill>
        </a:ln>
      </dgm:spPr>
      <dgm:t>
        <a:bodyPr/>
        <a:lstStyle/>
        <a:p>
          <a:r>
            <a:rPr lang="en-US" sz="1800" b="1" i="0" dirty="0">
              <a:solidFill>
                <a:schemeClr val="bg2"/>
              </a:solidFill>
            </a:rPr>
            <a:t>A transport that provides a suitable type of service</a:t>
          </a:r>
        </a:p>
      </dgm:t>
    </dgm:pt>
    <dgm:pt modelId="{09021715-CA6A-DA4D-BCB5-703F50E23A3D}" type="sibTrans" cxnId="{14C802A8-79FF-E24C-B2FF-7E3A7EBE338F}">
      <dgm:prSet/>
      <dgm:spPr/>
      <dgm:t>
        <a:bodyPr/>
        <a:lstStyle/>
        <a:p>
          <a:endParaRPr lang="en-US"/>
        </a:p>
      </dgm:t>
    </dgm:pt>
    <dgm:pt modelId="{5615E090-0DFF-9B43-9090-0115C71F3D5B}" type="parTrans" cxnId="{14C802A8-79FF-E24C-B2FF-7E3A7EBE338F}">
      <dgm:prSet/>
      <dgm:spPr/>
      <dgm:t>
        <a:bodyPr/>
        <a:lstStyle/>
        <a:p>
          <a:endParaRPr lang="en-US"/>
        </a:p>
      </dgm:t>
    </dgm:pt>
    <dgm:pt modelId="{65BCF3B9-44CA-AE47-95A0-78D621DCE5FD}">
      <dgm:prSet custT="1"/>
      <dgm:spPr>
        <a:solidFill>
          <a:schemeClr val="tx2"/>
        </a:solidFill>
        <a:ln>
          <a:solidFill>
            <a:schemeClr val="bg2"/>
          </a:solidFill>
        </a:ln>
      </dgm:spPr>
      <dgm:t>
        <a:bodyPr/>
        <a:lstStyle/>
        <a:p>
          <a:r>
            <a:rPr lang="en-US" sz="1800" b="1" i="0" dirty="0">
              <a:solidFill>
                <a:schemeClr val="bg2"/>
              </a:solidFill>
            </a:rPr>
            <a:t>For TLS, such connections are peer-to-peer relationships.</a:t>
          </a:r>
        </a:p>
      </dgm:t>
    </dgm:pt>
    <dgm:pt modelId="{E9981111-E3B6-9449-98EB-85BF7C23FA24}" type="sibTrans" cxnId="{53DBBC70-849C-2444-9818-4E4E04E4BEEA}">
      <dgm:prSet/>
      <dgm:spPr/>
      <dgm:t>
        <a:bodyPr/>
        <a:lstStyle/>
        <a:p>
          <a:endParaRPr lang="en-US"/>
        </a:p>
      </dgm:t>
    </dgm:pt>
    <dgm:pt modelId="{C52CC9CE-EE26-A443-8C20-255E1517660C}" type="parTrans" cxnId="{53DBBC70-849C-2444-9818-4E4E04E4BEEA}">
      <dgm:prSet/>
      <dgm:spPr/>
      <dgm:t>
        <a:bodyPr/>
        <a:lstStyle/>
        <a:p>
          <a:endParaRPr lang="en-US"/>
        </a:p>
      </dgm:t>
    </dgm:pt>
    <dgm:pt modelId="{C92B3001-5656-494A-B089-D5D999D24E1E}">
      <dgm:prSet custT="1"/>
      <dgm:spPr>
        <a:solidFill>
          <a:schemeClr val="tx2"/>
        </a:solidFill>
        <a:ln>
          <a:solidFill>
            <a:schemeClr val="bg2"/>
          </a:solidFill>
        </a:ln>
      </dgm:spPr>
      <dgm:t>
        <a:bodyPr/>
        <a:lstStyle/>
        <a:p>
          <a:r>
            <a:rPr lang="en-US" sz="1800" b="1" i="0" dirty="0">
              <a:solidFill>
                <a:schemeClr val="bg2"/>
              </a:solidFill>
            </a:rPr>
            <a:t>Connections are </a:t>
          </a:r>
          <a:r>
            <a:rPr lang="en-US" sz="1800" b="1" i="0" u="sng" dirty="0">
              <a:solidFill>
                <a:schemeClr val="bg2"/>
              </a:solidFill>
            </a:rPr>
            <a:t>transient</a:t>
          </a:r>
          <a:r>
            <a:rPr lang="en-US" sz="1800" b="1" i="0" u="none" dirty="0">
              <a:solidFill>
                <a:schemeClr val="bg2"/>
              </a:solidFill>
            </a:rPr>
            <a:t> (e.g., login – logout)</a:t>
          </a:r>
          <a:r>
            <a:rPr lang="en-US" sz="1800" b="1" i="0" dirty="0">
              <a:solidFill>
                <a:schemeClr val="bg2"/>
              </a:solidFill>
            </a:rPr>
            <a:t>.</a:t>
          </a:r>
        </a:p>
      </dgm:t>
    </dgm:pt>
    <dgm:pt modelId="{3425899A-D01E-8F4E-8B7A-6D0ACBCD8DAF}" type="sibTrans" cxnId="{31BDCC2F-D477-B94A-9D22-E44F110A2A79}">
      <dgm:prSet/>
      <dgm:spPr/>
      <dgm:t>
        <a:bodyPr/>
        <a:lstStyle/>
        <a:p>
          <a:endParaRPr lang="en-US"/>
        </a:p>
      </dgm:t>
    </dgm:pt>
    <dgm:pt modelId="{81E5082F-C44D-CA47-88EC-50946B3768B2}" type="parTrans" cxnId="{31BDCC2F-D477-B94A-9D22-E44F110A2A79}">
      <dgm:prSet/>
      <dgm:spPr/>
      <dgm:t>
        <a:bodyPr/>
        <a:lstStyle/>
        <a:p>
          <a:endParaRPr lang="en-US"/>
        </a:p>
      </dgm:t>
    </dgm:pt>
    <dgm:pt modelId="{048A5775-4D91-E34E-8CB9-E00BBB44C6C7}">
      <dgm:prSet custT="1"/>
      <dgm:spPr>
        <a:solidFill>
          <a:schemeClr val="tx2"/>
        </a:solidFill>
        <a:ln>
          <a:solidFill>
            <a:schemeClr val="bg2"/>
          </a:solidFill>
        </a:ln>
      </dgm:spPr>
      <dgm:t>
        <a:bodyPr/>
        <a:lstStyle/>
        <a:p>
          <a:r>
            <a:rPr lang="en-US" sz="1800" b="1" i="0" dirty="0">
              <a:solidFill>
                <a:schemeClr val="bg2"/>
              </a:solidFill>
            </a:rPr>
            <a:t>Every connection is associated with one </a:t>
          </a:r>
          <a:r>
            <a:rPr lang="en-US" sz="1800" b="1" i="0" u="sng" dirty="0">
              <a:solidFill>
                <a:schemeClr val="bg2"/>
              </a:solidFill>
            </a:rPr>
            <a:t>session</a:t>
          </a:r>
          <a:r>
            <a:rPr lang="en-US" sz="1800" b="1" i="0" dirty="0">
              <a:solidFill>
                <a:schemeClr val="bg2"/>
              </a:solidFill>
            </a:rPr>
            <a:t>.</a:t>
          </a:r>
        </a:p>
      </dgm:t>
    </dgm:pt>
    <dgm:pt modelId="{F3C84BBF-5435-D34B-B1C8-FF34A95B6192}" type="sibTrans" cxnId="{CD7C6C30-D388-5A4D-A81E-D105CC5CCCC3}">
      <dgm:prSet/>
      <dgm:spPr/>
      <dgm:t>
        <a:bodyPr/>
        <a:lstStyle/>
        <a:p>
          <a:endParaRPr lang="en-US"/>
        </a:p>
      </dgm:t>
    </dgm:pt>
    <dgm:pt modelId="{74EBD28D-B07B-A147-8DB8-2B5E3A73A633}" type="parTrans" cxnId="{CD7C6C30-D388-5A4D-A81E-D105CC5CCCC3}">
      <dgm:prSet/>
      <dgm:spPr/>
      <dgm:t>
        <a:bodyPr/>
        <a:lstStyle/>
        <a:p>
          <a:endParaRPr lang="en-US"/>
        </a:p>
      </dgm:t>
    </dgm:pt>
    <dgm:pt modelId="{F1A8174E-6130-6944-B0C3-F6786A07B886}" type="pres">
      <dgm:prSet presAssocID="{0FBC2676-0FB0-294C-8C04-3DFE9D0208E7}" presName="Name0" presStyleCnt="0">
        <dgm:presLayoutVars>
          <dgm:dir/>
          <dgm:animLvl val="lvl"/>
          <dgm:resizeHandles/>
        </dgm:presLayoutVars>
      </dgm:prSet>
      <dgm:spPr/>
    </dgm:pt>
    <dgm:pt modelId="{626951FE-197D-CD4F-A25B-212D284D0307}" type="pres">
      <dgm:prSet presAssocID="{7C98A6DD-630F-014D-8E00-C1B21B86916F}" presName="linNode" presStyleCnt="0"/>
      <dgm:spPr/>
    </dgm:pt>
    <dgm:pt modelId="{08F34587-66FD-914A-A134-A9E7C3FE68E5}" type="pres">
      <dgm:prSet presAssocID="{7C98A6DD-630F-014D-8E00-C1B21B86916F}" presName="parentShp" presStyleLbl="node1" presStyleIdx="0" presStyleCnt="2" custScaleX="52684" custScaleY="75486" custLinFactY="12988" custLinFactNeighborX="-164" custLinFactNeighborY="100000">
        <dgm:presLayoutVars>
          <dgm:bulletEnabled val="1"/>
        </dgm:presLayoutVars>
      </dgm:prSet>
      <dgm:spPr/>
    </dgm:pt>
    <dgm:pt modelId="{00EAE6FE-6C05-9C4C-A12E-631D03CB2CEC}" type="pres">
      <dgm:prSet presAssocID="{7C98A6DD-630F-014D-8E00-C1B21B86916F}" presName="childShp" presStyleLbl="bgAccFollowNode1" presStyleIdx="0" presStyleCnt="2" custScaleX="127836" custScaleY="97484" custLinFactY="12957" custLinFactNeighborX="157" custLinFactNeighborY="100000">
        <dgm:presLayoutVars>
          <dgm:bulletEnabled val="1"/>
        </dgm:presLayoutVars>
      </dgm:prSet>
      <dgm:spPr/>
    </dgm:pt>
    <dgm:pt modelId="{FF4452EA-9C13-5742-8B6C-3C73B730ADD1}" type="pres">
      <dgm:prSet presAssocID="{AB877524-363F-6A48-B6D4-6419267872E1}" presName="spacing" presStyleCnt="0"/>
      <dgm:spPr/>
    </dgm:pt>
    <dgm:pt modelId="{5671100F-6931-0444-9E96-B1E2F35CB083}" type="pres">
      <dgm:prSet presAssocID="{B8327287-75B2-F14F-BC79-AA033CC4EBA2}" presName="linNode" presStyleCnt="0"/>
      <dgm:spPr/>
    </dgm:pt>
    <dgm:pt modelId="{84B68B68-9B5C-664E-8A04-08D6CD31A688}" type="pres">
      <dgm:prSet presAssocID="{B8327287-75B2-F14F-BC79-AA033CC4EBA2}" presName="parentShp" presStyleLbl="node1" presStyleIdx="1" presStyleCnt="2" custScaleX="44651" custScaleY="89071" custLinFactY="-6033" custLinFactNeighborX="-678" custLinFactNeighborY="-100000">
        <dgm:presLayoutVars>
          <dgm:bulletEnabled val="1"/>
        </dgm:presLayoutVars>
      </dgm:prSet>
      <dgm:spPr/>
    </dgm:pt>
    <dgm:pt modelId="{FFB34B9B-A8AE-644B-A060-E23965D28C28}" type="pres">
      <dgm:prSet presAssocID="{B8327287-75B2-F14F-BC79-AA033CC4EBA2}" presName="childShp" presStyleLbl="bgAccFollowNode1" presStyleIdx="1" presStyleCnt="2" custScaleX="132323" custScaleY="117461" custLinFactY="-19292" custLinFactNeighborX="-1328" custLinFactNeighborY="-100000">
        <dgm:presLayoutVars>
          <dgm:bulletEnabled val="1"/>
        </dgm:presLayoutVars>
      </dgm:prSet>
      <dgm:spPr/>
    </dgm:pt>
  </dgm:ptLst>
  <dgm:cxnLst>
    <dgm:cxn modelId="{7CC75E27-14B9-624A-B3AC-E239A493F3B7}" type="presOf" srcId="{BE8BCDAB-E62C-C948-91CA-447D416E8826}" destId="{00EAE6FE-6C05-9C4C-A12E-631D03CB2CEC}" srcOrd="0" destOrd="0" presId="urn:microsoft.com/office/officeart/2005/8/layout/vList6"/>
    <dgm:cxn modelId="{7F35912A-4509-C84A-A6EC-419ACD721C4C}" type="presOf" srcId="{65BCF3B9-44CA-AE47-95A0-78D621DCE5FD}" destId="{00EAE6FE-6C05-9C4C-A12E-631D03CB2CEC}" srcOrd="0" destOrd="1" presId="urn:microsoft.com/office/officeart/2005/8/layout/vList6"/>
    <dgm:cxn modelId="{31BDCC2F-D477-B94A-9D22-E44F110A2A79}" srcId="{7C98A6DD-630F-014D-8E00-C1B21B86916F}" destId="{C92B3001-5656-494A-B089-D5D999D24E1E}" srcOrd="2" destOrd="0" parTransId="{81E5082F-C44D-CA47-88EC-50946B3768B2}" sibTransId="{3425899A-D01E-8F4E-8B7A-6D0ACBCD8DAF}"/>
    <dgm:cxn modelId="{CD7C6C30-D388-5A4D-A81E-D105CC5CCCC3}" srcId="{7C98A6DD-630F-014D-8E00-C1B21B86916F}" destId="{048A5775-4D91-E34E-8CB9-E00BBB44C6C7}" srcOrd="3" destOrd="0" parTransId="{74EBD28D-B07B-A147-8DB8-2B5E3A73A633}" sibTransId="{F3C84BBF-5435-D34B-B1C8-FF34A95B6192}"/>
    <dgm:cxn modelId="{E0DE5D60-17E4-864D-BD73-F4FB762372FF}" srcId="{B8327287-75B2-F14F-BC79-AA033CC4EBA2}" destId="{C2526560-1230-AF42-AD4E-B1C042F5D97C}" srcOrd="1" destOrd="0" parTransId="{E874FC3B-87A3-5D4E-8D6A-359761D82C2C}" sibTransId="{50406536-D415-AB4B-9AC9-FBAFEFD98E26}"/>
    <dgm:cxn modelId="{53DBBC70-849C-2444-9818-4E4E04E4BEEA}" srcId="{7C98A6DD-630F-014D-8E00-C1B21B86916F}" destId="{65BCF3B9-44CA-AE47-95A0-78D621DCE5FD}" srcOrd="1" destOrd="0" parTransId="{C52CC9CE-EE26-A443-8C20-255E1517660C}" sibTransId="{E9981111-E3B6-9449-98EB-85BF7C23FA24}"/>
    <dgm:cxn modelId="{AD20B951-EF6E-804F-930A-17D5EC2F0C06}" srcId="{B8327287-75B2-F14F-BC79-AA033CC4EBA2}" destId="{1FD933E9-740D-654A-8A42-ED8C355261AB}" srcOrd="2" destOrd="0" parTransId="{BB8041F3-FAD7-EF4F-BC55-6528A835E9F4}" sibTransId="{93D7D826-6B33-854D-AC3F-E055D4203E1F}"/>
    <dgm:cxn modelId="{4E55697F-DDFC-D04B-860D-32A2D4E9B1FF}" srcId="{0FBC2676-0FB0-294C-8C04-3DFE9D0208E7}" destId="{B8327287-75B2-F14F-BC79-AA033CC4EBA2}" srcOrd="1" destOrd="0" parTransId="{3B9BDBB5-F1B0-9E45-A2F9-2FF4D2862E23}" sibTransId="{A0724437-C027-0842-B5B9-4B7EE68B8257}"/>
    <dgm:cxn modelId="{6D3BEC83-5E25-F042-9E92-2C45EDEBF6E7}" type="presOf" srcId="{048A5775-4D91-E34E-8CB9-E00BBB44C6C7}" destId="{00EAE6FE-6C05-9C4C-A12E-631D03CB2CEC}" srcOrd="0" destOrd="3" presId="urn:microsoft.com/office/officeart/2005/8/layout/vList6"/>
    <dgm:cxn modelId="{75D35989-BB43-FF48-BA2D-35F659210721}" srcId="{B8327287-75B2-F14F-BC79-AA033CC4EBA2}" destId="{29CA58CF-3B93-AE47-8149-60A78F4B66C4}" srcOrd="0" destOrd="0" parTransId="{746F341C-3D21-9C44-AC4B-6B6FD83A2693}" sibTransId="{C622BF0A-F259-9249-9BA6-1FDEF0263B3D}"/>
    <dgm:cxn modelId="{2903A68C-858A-3745-883E-A04CF4727E1A}" type="presOf" srcId="{731E2769-698E-A442-A1EA-24CC7294F2C3}" destId="{FFB34B9B-A8AE-644B-A060-E23965D28C28}" srcOrd="0" destOrd="3" presId="urn:microsoft.com/office/officeart/2005/8/layout/vList6"/>
    <dgm:cxn modelId="{EA2E6596-B318-714F-9E63-84E751E814C2}" type="presOf" srcId="{1FD933E9-740D-654A-8A42-ED8C355261AB}" destId="{FFB34B9B-A8AE-644B-A060-E23965D28C28}" srcOrd="0" destOrd="2" presId="urn:microsoft.com/office/officeart/2005/8/layout/vList6"/>
    <dgm:cxn modelId="{43513199-D106-2147-BDE3-B3390EEBD282}" type="presOf" srcId="{0FBC2676-0FB0-294C-8C04-3DFE9D0208E7}" destId="{F1A8174E-6130-6944-B0C3-F6786A07B886}" srcOrd="0" destOrd="0" presId="urn:microsoft.com/office/officeart/2005/8/layout/vList6"/>
    <dgm:cxn modelId="{F687CFA3-80F9-C147-8104-DCE69DA585B3}" type="presOf" srcId="{C92B3001-5656-494A-B089-D5D999D24E1E}" destId="{00EAE6FE-6C05-9C4C-A12E-631D03CB2CEC}" srcOrd="0" destOrd="2" presId="urn:microsoft.com/office/officeart/2005/8/layout/vList6"/>
    <dgm:cxn modelId="{14C802A8-79FF-E24C-B2FF-7E3A7EBE338F}" srcId="{7C98A6DD-630F-014D-8E00-C1B21B86916F}" destId="{BE8BCDAB-E62C-C948-91CA-447D416E8826}" srcOrd="0" destOrd="0" parTransId="{5615E090-0DFF-9B43-9090-0115C71F3D5B}" sibTransId="{09021715-CA6A-DA4D-BCB5-703F50E23A3D}"/>
    <dgm:cxn modelId="{C7B0E5B7-2D96-D947-9D8A-DB3E3F5C68E9}" type="presOf" srcId="{C2526560-1230-AF42-AD4E-B1C042F5D97C}" destId="{FFB34B9B-A8AE-644B-A060-E23965D28C28}" srcOrd="0" destOrd="1" presId="urn:microsoft.com/office/officeart/2005/8/layout/vList6"/>
    <dgm:cxn modelId="{DB10C8C2-B1F8-094F-B4F9-BA56FC65FD20}" type="presOf" srcId="{29CA58CF-3B93-AE47-8149-60A78F4B66C4}" destId="{FFB34B9B-A8AE-644B-A060-E23965D28C28}" srcOrd="0" destOrd="0" presId="urn:microsoft.com/office/officeart/2005/8/layout/vList6"/>
    <dgm:cxn modelId="{BF9AADC5-FBE7-7943-8046-2A11D52EC968}" srcId="{B8327287-75B2-F14F-BC79-AA033CC4EBA2}" destId="{731E2769-698E-A442-A1EA-24CC7294F2C3}" srcOrd="3" destOrd="0" parTransId="{F45CF145-00D3-1B45-BC17-F79B1A4E3E3E}" sibTransId="{9DCC7750-8BE3-884A-A5E9-F04AC781466D}"/>
    <dgm:cxn modelId="{5D6DCED8-2F3E-E640-A1E4-B49595DFB357}" type="presOf" srcId="{B8327287-75B2-F14F-BC79-AA033CC4EBA2}" destId="{84B68B68-9B5C-664E-8A04-08D6CD31A688}" srcOrd="0" destOrd="0" presId="urn:microsoft.com/office/officeart/2005/8/layout/vList6"/>
    <dgm:cxn modelId="{548864FB-2F93-364C-9535-AC64A10F5FFD}" srcId="{0FBC2676-0FB0-294C-8C04-3DFE9D0208E7}" destId="{7C98A6DD-630F-014D-8E00-C1B21B86916F}" srcOrd="0" destOrd="0" parTransId="{0072A78F-2BE4-6D42-AD8F-4BBDB7B1EB93}" sibTransId="{AB877524-363F-6A48-B6D4-6419267872E1}"/>
    <dgm:cxn modelId="{EF4A58FB-A41D-6D4E-A4D6-2771C935DAA6}" type="presOf" srcId="{7C98A6DD-630F-014D-8E00-C1B21B86916F}" destId="{08F34587-66FD-914A-A134-A9E7C3FE68E5}" srcOrd="0" destOrd="0" presId="urn:microsoft.com/office/officeart/2005/8/layout/vList6"/>
    <dgm:cxn modelId="{B50483F3-D406-FC42-89BF-D7D08D0B2A33}" type="presParOf" srcId="{F1A8174E-6130-6944-B0C3-F6786A07B886}" destId="{626951FE-197D-CD4F-A25B-212D284D0307}" srcOrd="0" destOrd="0" presId="urn:microsoft.com/office/officeart/2005/8/layout/vList6"/>
    <dgm:cxn modelId="{29B16F3C-ACE7-F040-836E-BB633AD8DD4C}" type="presParOf" srcId="{626951FE-197D-CD4F-A25B-212D284D0307}" destId="{08F34587-66FD-914A-A134-A9E7C3FE68E5}" srcOrd="0" destOrd="0" presId="urn:microsoft.com/office/officeart/2005/8/layout/vList6"/>
    <dgm:cxn modelId="{C67443F1-901C-194D-AA75-12C58A1B31C0}" type="presParOf" srcId="{626951FE-197D-CD4F-A25B-212D284D0307}" destId="{00EAE6FE-6C05-9C4C-A12E-631D03CB2CEC}" srcOrd="1" destOrd="0" presId="urn:microsoft.com/office/officeart/2005/8/layout/vList6"/>
    <dgm:cxn modelId="{BACE2E46-AE12-0D42-8A7F-E78EDDD87D2A}" type="presParOf" srcId="{F1A8174E-6130-6944-B0C3-F6786A07B886}" destId="{FF4452EA-9C13-5742-8B6C-3C73B730ADD1}" srcOrd="1" destOrd="0" presId="urn:microsoft.com/office/officeart/2005/8/layout/vList6"/>
    <dgm:cxn modelId="{6A40F0ED-0992-3241-90F2-24A4CC7D1B96}" type="presParOf" srcId="{F1A8174E-6130-6944-B0C3-F6786A07B886}" destId="{5671100F-6931-0444-9E96-B1E2F35CB083}" srcOrd="2" destOrd="0" presId="urn:microsoft.com/office/officeart/2005/8/layout/vList6"/>
    <dgm:cxn modelId="{F0BBE83B-6EC9-4E48-9982-71859451E4AB}" type="presParOf" srcId="{5671100F-6931-0444-9E96-B1E2F35CB083}" destId="{84B68B68-9B5C-664E-8A04-08D6CD31A688}" srcOrd="0" destOrd="0" presId="urn:microsoft.com/office/officeart/2005/8/layout/vList6"/>
    <dgm:cxn modelId="{0504EC94-0AE1-4442-A3C9-DEFC3C67B3B7}" type="presParOf" srcId="{5671100F-6931-0444-9E96-B1E2F35CB083}" destId="{FFB34B9B-A8AE-644B-A060-E23965D28C2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A61B90-0B60-134C-88B5-19BEFDB8D06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8EC3AD0-2BF2-8946-9C17-56B5111780DE}">
      <dgm:prSet custT="1"/>
      <dgm:spPr/>
      <dgm:t>
        <a:bodyPr/>
        <a:lstStyle/>
        <a:p>
          <a:r>
            <a:rPr lang="en-US" sz="1500" dirty="0"/>
            <a:t>The remote execution of a program</a:t>
          </a:r>
        </a:p>
      </dgm:t>
    </dgm:pt>
    <dgm:pt modelId="{04A298C7-CC2B-8B4A-8E18-4BCD92E13D05}" type="parTrans" cxnId="{690FD3BA-331C-4B4C-8C0F-E31FC579ACB9}">
      <dgm:prSet/>
      <dgm:spPr/>
      <dgm:t>
        <a:bodyPr/>
        <a:lstStyle/>
        <a:p>
          <a:endParaRPr lang="en-US"/>
        </a:p>
      </dgm:t>
    </dgm:pt>
    <dgm:pt modelId="{723A8397-8E79-4648-A365-E54587F41914}" type="sibTrans" cxnId="{690FD3BA-331C-4B4C-8C0F-E31FC579ACB9}">
      <dgm:prSet/>
      <dgm:spPr/>
      <dgm:t>
        <a:bodyPr/>
        <a:lstStyle/>
        <a:p>
          <a:endParaRPr lang="en-US"/>
        </a:p>
      </dgm:t>
    </dgm:pt>
    <dgm:pt modelId="{478CDF13-A0DA-C741-8F12-4CD7887D0CE8}">
      <dgm:prSet custT="1"/>
      <dgm:spPr/>
      <dgm:t>
        <a:bodyPr/>
        <a:lstStyle/>
        <a:p>
          <a:r>
            <a:rPr lang="en-US" sz="1500" dirty="0"/>
            <a:t>The program may be a shell, an application such as file transfer or e-mail, a system command, or some built-in subsystem</a:t>
          </a:r>
        </a:p>
      </dgm:t>
    </dgm:pt>
    <dgm:pt modelId="{8F76E9DF-797C-7B4B-B680-7718977C4893}" type="parTrans" cxnId="{9529BE95-AB1E-2449-88F1-7E24A91126C7}">
      <dgm:prSet/>
      <dgm:spPr/>
      <dgm:t>
        <a:bodyPr/>
        <a:lstStyle/>
        <a:p>
          <a:endParaRPr lang="en-US"/>
        </a:p>
      </dgm:t>
    </dgm:pt>
    <dgm:pt modelId="{0917A970-7B47-504E-8E4F-85C0A63A5FFB}" type="sibTrans" cxnId="{9529BE95-AB1E-2449-88F1-7E24A91126C7}">
      <dgm:prSet/>
      <dgm:spPr/>
      <dgm:t>
        <a:bodyPr/>
        <a:lstStyle/>
        <a:p>
          <a:endParaRPr lang="en-US"/>
        </a:p>
      </dgm:t>
    </dgm:pt>
    <dgm:pt modelId="{AF8E1F3F-7E6E-B14D-8ABF-25845E1FD183}">
      <dgm:prSet custT="1"/>
      <dgm:spPr/>
      <dgm:t>
        <a:bodyPr/>
        <a:lstStyle/>
        <a:p>
          <a:r>
            <a:rPr lang="en-US" sz="1500" dirty="0"/>
            <a:t>Once a session channel is opened, subsequent requests are used to start the remote program</a:t>
          </a:r>
        </a:p>
      </dgm:t>
    </dgm:pt>
    <dgm:pt modelId="{E2815C98-FB0B-2A4E-B88E-DF7CD4315CB5}" type="parTrans" cxnId="{F8762D51-CFF1-D146-832B-772C068D83A7}">
      <dgm:prSet/>
      <dgm:spPr/>
      <dgm:t>
        <a:bodyPr/>
        <a:lstStyle/>
        <a:p>
          <a:endParaRPr lang="en-US"/>
        </a:p>
      </dgm:t>
    </dgm:pt>
    <dgm:pt modelId="{1E38BDAA-52DD-C448-B2DA-8E0447EF762D}" type="sibTrans" cxnId="{F8762D51-CFF1-D146-832B-772C068D83A7}">
      <dgm:prSet/>
      <dgm:spPr/>
      <dgm:t>
        <a:bodyPr/>
        <a:lstStyle/>
        <a:p>
          <a:endParaRPr lang="en-US"/>
        </a:p>
      </dgm:t>
    </dgm:pt>
    <dgm:pt modelId="{DF3DBA20-5434-CE40-B755-4C55F395FC10}">
      <dgm:prSet custT="1"/>
      <dgm:spPr>
        <a:solidFill>
          <a:schemeClr val="tx2">
            <a:lumMod val="10000"/>
          </a:schemeClr>
        </a:solidFill>
      </dgm:spPr>
      <dgm:t>
        <a:bodyPr/>
        <a:lstStyle/>
        <a:p>
          <a:r>
            <a:rPr lang="en-US" sz="2000" dirty="0"/>
            <a:t>X11</a:t>
          </a:r>
        </a:p>
      </dgm:t>
    </dgm:pt>
    <dgm:pt modelId="{F39226D5-11E9-1043-89F5-D49D95018949}" type="parTrans" cxnId="{362B241E-E27B-7740-916A-2F22BBE3E1BB}">
      <dgm:prSet/>
      <dgm:spPr/>
      <dgm:t>
        <a:bodyPr/>
        <a:lstStyle/>
        <a:p>
          <a:endParaRPr lang="en-US"/>
        </a:p>
      </dgm:t>
    </dgm:pt>
    <dgm:pt modelId="{A9305C7B-056F-7847-BF6C-E92A2B72F698}" type="sibTrans" cxnId="{362B241E-E27B-7740-916A-2F22BBE3E1BB}">
      <dgm:prSet/>
      <dgm:spPr/>
      <dgm:t>
        <a:bodyPr/>
        <a:lstStyle/>
        <a:p>
          <a:endParaRPr lang="en-US"/>
        </a:p>
      </dgm:t>
    </dgm:pt>
    <dgm:pt modelId="{D08EE2DC-9939-DE49-A97D-C60E114BCFE8}">
      <dgm:prSet custT="1"/>
      <dgm:spPr/>
      <dgm:t>
        <a:bodyPr/>
        <a:lstStyle/>
        <a:p>
          <a:r>
            <a:rPr lang="en-US" sz="1500" dirty="0"/>
            <a:t>X allows applications to run on a network server but to be displayed on a desktop machine</a:t>
          </a:r>
        </a:p>
      </dgm:t>
    </dgm:pt>
    <dgm:pt modelId="{5BA12D17-9BE1-7746-8587-C6B2C5D3F1FC}" type="parTrans" cxnId="{B8C1502B-17DB-0640-9307-FBE2F46C7429}">
      <dgm:prSet/>
      <dgm:spPr/>
      <dgm:t>
        <a:bodyPr/>
        <a:lstStyle/>
        <a:p>
          <a:endParaRPr lang="en-US"/>
        </a:p>
      </dgm:t>
    </dgm:pt>
    <dgm:pt modelId="{4DA89964-3E99-D14F-BFCF-D05157908E0C}" type="sibTrans" cxnId="{B8C1502B-17DB-0640-9307-FBE2F46C7429}">
      <dgm:prSet/>
      <dgm:spPr/>
      <dgm:t>
        <a:bodyPr/>
        <a:lstStyle/>
        <a:p>
          <a:endParaRPr lang="en-US"/>
        </a:p>
      </dgm:t>
    </dgm:pt>
    <dgm:pt modelId="{ABAA92C3-B29A-9C4C-ACFE-407489FC0101}">
      <dgm:prSet custT="1"/>
      <dgm:spPr>
        <a:solidFill>
          <a:schemeClr val="tx2">
            <a:lumMod val="10000"/>
          </a:schemeClr>
        </a:solidFill>
      </dgm:spPr>
      <dgm:t>
        <a:bodyPr/>
        <a:lstStyle/>
        <a:p>
          <a:r>
            <a:rPr lang="en-US" sz="2000" dirty="0"/>
            <a:t>Forwarded-tcpip</a:t>
          </a:r>
        </a:p>
      </dgm:t>
    </dgm:pt>
    <dgm:pt modelId="{3446B172-7747-E749-9C7A-B7E4922B779A}" type="parTrans" cxnId="{256C6760-F2B6-2C47-921E-C211AD22ACE9}">
      <dgm:prSet/>
      <dgm:spPr/>
      <dgm:t>
        <a:bodyPr/>
        <a:lstStyle/>
        <a:p>
          <a:endParaRPr lang="en-US"/>
        </a:p>
      </dgm:t>
    </dgm:pt>
    <dgm:pt modelId="{8F0C7B18-6A2B-1A4F-93B9-AAF978702EFB}" type="sibTrans" cxnId="{256C6760-F2B6-2C47-921E-C211AD22ACE9}">
      <dgm:prSet/>
      <dgm:spPr/>
      <dgm:t>
        <a:bodyPr/>
        <a:lstStyle/>
        <a:p>
          <a:endParaRPr lang="en-US"/>
        </a:p>
      </dgm:t>
    </dgm:pt>
    <dgm:pt modelId="{281F673B-11DA-CF41-878C-CEB09F67B668}">
      <dgm:prSet custT="1"/>
      <dgm:spPr/>
      <dgm:t>
        <a:bodyPr/>
        <a:lstStyle/>
        <a:p>
          <a:r>
            <a:rPr lang="en-US" sz="1500" dirty="0"/>
            <a:t>Remote port forwarding</a:t>
          </a:r>
        </a:p>
      </dgm:t>
    </dgm:pt>
    <dgm:pt modelId="{78F2CAD4-4532-A94C-9035-5B9C33215BBD}" type="parTrans" cxnId="{FD0F7A0F-5672-9E49-AFB1-3546D29490C7}">
      <dgm:prSet/>
      <dgm:spPr/>
      <dgm:t>
        <a:bodyPr/>
        <a:lstStyle/>
        <a:p>
          <a:endParaRPr lang="en-US"/>
        </a:p>
      </dgm:t>
    </dgm:pt>
    <dgm:pt modelId="{BC29F76D-2B58-5B4C-B3F5-0EB5DECAAC1F}" type="sibTrans" cxnId="{FD0F7A0F-5672-9E49-AFB1-3546D29490C7}">
      <dgm:prSet/>
      <dgm:spPr/>
      <dgm:t>
        <a:bodyPr/>
        <a:lstStyle/>
        <a:p>
          <a:endParaRPr lang="en-US"/>
        </a:p>
      </dgm:t>
    </dgm:pt>
    <dgm:pt modelId="{BDD32F27-DA80-1A4C-92F9-303799B84823}">
      <dgm:prSet custT="1"/>
      <dgm:spPr>
        <a:solidFill>
          <a:schemeClr val="tx2">
            <a:lumMod val="10000"/>
          </a:schemeClr>
        </a:solidFill>
      </dgm:spPr>
      <dgm:t>
        <a:bodyPr/>
        <a:lstStyle/>
        <a:p>
          <a:r>
            <a:rPr lang="en-US" sz="2000" dirty="0"/>
            <a:t>Direct-tcpip</a:t>
          </a:r>
        </a:p>
      </dgm:t>
    </dgm:pt>
    <dgm:pt modelId="{5518733A-CA46-6347-AAB8-F3DF190F402A}" type="parTrans" cxnId="{EC6F3A0D-B6BF-B04D-B162-3C8A37442BE8}">
      <dgm:prSet/>
      <dgm:spPr/>
      <dgm:t>
        <a:bodyPr/>
        <a:lstStyle/>
        <a:p>
          <a:endParaRPr lang="en-US"/>
        </a:p>
      </dgm:t>
    </dgm:pt>
    <dgm:pt modelId="{D6EE406D-5AC9-944B-9A3B-B35449E38276}" type="sibTrans" cxnId="{EC6F3A0D-B6BF-B04D-B162-3C8A37442BE8}">
      <dgm:prSet/>
      <dgm:spPr/>
      <dgm:t>
        <a:bodyPr/>
        <a:lstStyle/>
        <a:p>
          <a:endParaRPr lang="en-US"/>
        </a:p>
      </dgm:t>
    </dgm:pt>
    <dgm:pt modelId="{C35C0FE2-BA79-724A-8E28-F08803A4ABD7}">
      <dgm:prSet custT="1"/>
      <dgm:spPr/>
      <dgm:t>
        <a:bodyPr/>
        <a:lstStyle/>
        <a:p>
          <a:r>
            <a:rPr lang="en-US" sz="1500" dirty="0"/>
            <a:t>Local port forwarding</a:t>
          </a:r>
        </a:p>
      </dgm:t>
    </dgm:pt>
    <dgm:pt modelId="{66CB0E7F-EE6C-9442-9E13-F66C43303FA8}" type="parTrans" cxnId="{AC92575B-4F72-3949-888A-FA239EE82D38}">
      <dgm:prSet/>
      <dgm:spPr/>
      <dgm:t>
        <a:bodyPr/>
        <a:lstStyle/>
        <a:p>
          <a:endParaRPr lang="en-US"/>
        </a:p>
      </dgm:t>
    </dgm:pt>
    <dgm:pt modelId="{5F7FC862-350C-EE4C-9C12-B3BF21B4264C}" type="sibTrans" cxnId="{AC92575B-4F72-3949-888A-FA239EE82D38}">
      <dgm:prSet/>
      <dgm:spPr/>
      <dgm:t>
        <a:bodyPr/>
        <a:lstStyle/>
        <a:p>
          <a:endParaRPr lang="en-US"/>
        </a:p>
      </dgm:t>
    </dgm:pt>
    <dgm:pt modelId="{1D1DE8B2-A18D-CA4B-9253-3E0DD1612FEB}">
      <dgm:prSet phldrT="[Text]" custT="1"/>
      <dgm:spPr>
        <a:solidFill>
          <a:schemeClr val="tx2">
            <a:lumMod val="10000"/>
          </a:schemeClr>
        </a:solidFill>
      </dgm:spPr>
      <dgm:t>
        <a:bodyPr/>
        <a:lstStyle/>
        <a:p>
          <a:r>
            <a:rPr lang="en-US" sz="2000" dirty="0"/>
            <a:t>Session</a:t>
          </a:r>
        </a:p>
      </dgm:t>
    </dgm:pt>
    <dgm:pt modelId="{61478217-3828-894C-BEE5-473E736C9208}" type="parTrans" cxnId="{DCF4A2F9-08B9-944A-B3A0-9394BBCDC694}">
      <dgm:prSet/>
      <dgm:spPr/>
      <dgm:t>
        <a:bodyPr/>
        <a:lstStyle/>
        <a:p>
          <a:endParaRPr lang="en-US"/>
        </a:p>
      </dgm:t>
    </dgm:pt>
    <dgm:pt modelId="{F2C94D35-4A5D-8744-A58E-B877142A512A}" type="sibTrans" cxnId="{DCF4A2F9-08B9-944A-B3A0-9394BBCDC694}">
      <dgm:prSet/>
      <dgm:spPr/>
      <dgm:t>
        <a:bodyPr/>
        <a:lstStyle/>
        <a:p>
          <a:endParaRPr lang="en-US"/>
        </a:p>
      </dgm:t>
    </dgm:pt>
    <dgm:pt modelId="{1D1DC175-156A-924D-A109-53FCAAFDB97E}">
      <dgm:prSet custT="1"/>
      <dgm:spPr/>
      <dgm:t>
        <a:bodyPr/>
        <a:lstStyle/>
        <a:p>
          <a:r>
            <a:rPr lang="en-US" sz="1500" dirty="0"/>
            <a:t>Refers to the X Window System, a computer software system and network protocol that provides a graphical user interface (GUI) for networked computers</a:t>
          </a:r>
        </a:p>
      </dgm:t>
    </dgm:pt>
    <dgm:pt modelId="{B96C3BBC-DDF7-CB43-B510-45BE8C899658}" type="parTrans" cxnId="{EF616390-8853-BF4C-9418-88A75C0AB110}">
      <dgm:prSet/>
      <dgm:spPr/>
      <dgm:t>
        <a:bodyPr/>
        <a:lstStyle/>
        <a:p>
          <a:endParaRPr lang="en-US"/>
        </a:p>
      </dgm:t>
    </dgm:pt>
    <dgm:pt modelId="{30250446-C89B-2144-9994-9F12CA0F554E}" type="sibTrans" cxnId="{EF616390-8853-BF4C-9418-88A75C0AB110}">
      <dgm:prSet/>
      <dgm:spPr/>
      <dgm:t>
        <a:bodyPr/>
        <a:lstStyle/>
        <a:p>
          <a:endParaRPr lang="en-US"/>
        </a:p>
      </dgm:t>
    </dgm:pt>
    <dgm:pt modelId="{0E239BCA-0BF2-A34B-869D-243001118BC0}" type="pres">
      <dgm:prSet presAssocID="{54A61B90-0B60-134C-88B5-19BEFDB8D06C}" presName="linear" presStyleCnt="0">
        <dgm:presLayoutVars>
          <dgm:dir/>
          <dgm:animLvl val="lvl"/>
          <dgm:resizeHandles val="exact"/>
        </dgm:presLayoutVars>
      </dgm:prSet>
      <dgm:spPr/>
    </dgm:pt>
    <dgm:pt modelId="{6CB012E6-36D6-6E41-B7AF-0AC273FB1682}" type="pres">
      <dgm:prSet presAssocID="{1D1DE8B2-A18D-CA4B-9253-3E0DD1612FEB}" presName="parentLin" presStyleCnt="0"/>
      <dgm:spPr/>
    </dgm:pt>
    <dgm:pt modelId="{71E02697-5FB8-8943-9445-E758B783B071}" type="pres">
      <dgm:prSet presAssocID="{1D1DE8B2-A18D-CA4B-9253-3E0DD1612FEB}" presName="parentLeftMargin" presStyleLbl="node1" presStyleIdx="0" presStyleCnt="4"/>
      <dgm:spPr/>
    </dgm:pt>
    <dgm:pt modelId="{1DA7454D-FB15-6140-8D23-6F5B2658B7F4}" type="pres">
      <dgm:prSet presAssocID="{1D1DE8B2-A18D-CA4B-9253-3E0DD1612FEB}" presName="parentText" presStyleLbl="node1" presStyleIdx="0" presStyleCnt="4" custScaleX="38596">
        <dgm:presLayoutVars>
          <dgm:chMax val="0"/>
          <dgm:bulletEnabled val="1"/>
        </dgm:presLayoutVars>
      </dgm:prSet>
      <dgm:spPr/>
    </dgm:pt>
    <dgm:pt modelId="{7659E775-E845-8F4A-9301-2ED4BC010166}" type="pres">
      <dgm:prSet presAssocID="{1D1DE8B2-A18D-CA4B-9253-3E0DD1612FEB}" presName="negativeSpace" presStyleCnt="0"/>
      <dgm:spPr/>
    </dgm:pt>
    <dgm:pt modelId="{C2D14126-71F9-D548-8283-A86153BF8ED6}" type="pres">
      <dgm:prSet presAssocID="{1D1DE8B2-A18D-CA4B-9253-3E0DD1612FEB}" presName="childText" presStyleLbl="conFgAcc1" presStyleIdx="0" presStyleCnt="4">
        <dgm:presLayoutVars>
          <dgm:bulletEnabled val="1"/>
        </dgm:presLayoutVars>
      </dgm:prSet>
      <dgm:spPr/>
    </dgm:pt>
    <dgm:pt modelId="{33152B64-4A5A-8F44-975C-9E4F712800A0}" type="pres">
      <dgm:prSet presAssocID="{F2C94D35-4A5D-8744-A58E-B877142A512A}" presName="spaceBetweenRectangles" presStyleCnt="0"/>
      <dgm:spPr/>
    </dgm:pt>
    <dgm:pt modelId="{EEB486B2-FDB7-D543-94BA-774D643D138F}" type="pres">
      <dgm:prSet presAssocID="{DF3DBA20-5434-CE40-B755-4C55F395FC10}" presName="parentLin" presStyleCnt="0"/>
      <dgm:spPr/>
    </dgm:pt>
    <dgm:pt modelId="{154AE793-69BC-9141-8580-52F97D70AF70}" type="pres">
      <dgm:prSet presAssocID="{DF3DBA20-5434-CE40-B755-4C55F395FC10}" presName="parentLeftMargin" presStyleLbl="node1" presStyleIdx="0" presStyleCnt="4"/>
      <dgm:spPr/>
    </dgm:pt>
    <dgm:pt modelId="{094C98E2-5987-B142-8AC5-A1F1B92E444E}" type="pres">
      <dgm:prSet presAssocID="{DF3DBA20-5434-CE40-B755-4C55F395FC10}" presName="parentText" presStyleLbl="node1" presStyleIdx="1" presStyleCnt="4" custScaleX="32330">
        <dgm:presLayoutVars>
          <dgm:chMax val="0"/>
          <dgm:bulletEnabled val="1"/>
        </dgm:presLayoutVars>
      </dgm:prSet>
      <dgm:spPr/>
    </dgm:pt>
    <dgm:pt modelId="{D9F0A687-BD54-9C4B-B59F-09310464D376}" type="pres">
      <dgm:prSet presAssocID="{DF3DBA20-5434-CE40-B755-4C55F395FC10}" presName="negativeSpace" presStyleCnt="0"/>
      <dgm:spPr/>
    </dgm:pt>
    <dgm:pt modelId="{7B2CC914-732D-2F44-A8A4-0C509EBF996F}" type="pres">
      <dgm:prSet presAssocID="{DF3DBA20-5434-CE40-B755-4C55F395FC10}" presName="childText" presStyleLbl="conFgAcc1" presStyleIdx="1" presStyleCnt="4">
        <dgm:presLayoutVars>
          <dgm:bulletEnabled val="1"/>
        </dgm:presLayoutVars>
      </dgm:prSet>
      <dgm:spPr/>
    </dgm:pt>
    <dgm:pt modelId="{5FF773E0-484C-7D4C-858B-2B55CFF87555}" type="pres">
      <dgm:prSet presAssocID="{A9305C7B-056F-7847-BF6C-E92A2B72F698}" presName="spaceBetweenRectangles" presStyleCnt="0"/>
      <dgm:spPr/>
    </dgm:pt>
    <dgm:pt modelId="{EB71180D-3F95-6045-8F75-8FC97205721E}" type="pres">
      <dgm:prSet presAssocID="{ABAA92C3-B29A-9C4C-ACFE-407489FC0101}" presName="parentLin" presStyleCnt="0"/>
      <dgm:spPr/>
    </dgm:pt>
    <dgm:pt modelId="{29924D9B-5B6A-1646-9B77-0F50E718178F}" type="pres">
      <dgm:prSet presAssocID="{ABAA92C3-B29A-9C4C-ACFE-407489FC0101}" presName="parentLeftMargin" presStyleLbl="node1" presStyleIdx="1" presStyleCnt="4"/>
      <dgm:spPr/>
    </dgm:pt>
    <dgm:pt modelId="{15748A55-C74F-0F40-B61B-FA184F21642F}" type="pres">
      <dgm:prSet presAssocID="{ABAA92C3-B29A-9C4C-ACFE-407489FC0101}" presName="parentText" presStyleLbl="node1" presStyleIdx="2" presStyleCnt="4" custScaleX="44863">
        <dgm:presLayoutVars>
          <dgm:chMax val="0"/>
          <dgm:bulletEnabled val="1"/>
        </dgm:presLayoutVars>
      </dgm:prSet>
      <dgm:spPr/>
    </dgm:pt>
    <dgm:pt modelId="{EFD540D7-2038-AC4A-A1B6-CFBBA1D233BD}" type="pres">
      <dgm:prSet presAssocID="{ABAA92C3-B29A-9C4C-ACFE-407489FC0101}" presName="negativeSpace" presStyleCnt="0"/>
      <dgm:spPr/>
    </dgm:pt>
    <dgm:pt modelId="{A4B3F52F-D8A5-1D49-9AF0-4EAC743BEC4A}" type="pres">
      <dgm:prSet presAssocID="{ABAA92C3-B29A-9C4C-ACFE-407489FC0101}" presName="childText" presStyleLbl="conFgAcc1" presStyleIdx="2" presStyleCnt="4">
        <dgm:presLayoutVars>
          <dgm:bulletEnabled val="1"/>
        </dgm:presLayoutVars>
      </dgm:prSet>
      <dgm:spPr/>
    </dgm:pt>
    <dgm:pt modelId="{78FAD829-AE97-3844-A2D6-8A307731CD4E}" type="pres">
      <dgm:prSet presAssocID="{8F0C7B18-6A2B-1A4F-93B9-AAF978702EFB}" presName="spaceBetweenRectangles" presStyleCnt="0"/>
      <dgm:spPr/>
    </dgm:pt>
    <dgm:pt modelId="{1D1CE270-1261-E94B-AE1B-E2B7D0723142}" type="pres">
      <dgm:prSet presAssocID="{BDD32F27-DA80-1A4C-92F9-303799B84823}" presName="parentLin" presStyleCnt="0"/>
      <dgm:spPr/>
    </dgm:pt>
    <dgm:pt modelId="{3B8DB51D-1A7A-E748-83A4-566771FBA925}" type="pres">
      <dgm:prSet presAssocID="{BDD32F27-DA80-1A4C-92F9-303799B84823}" presName="parentLeftMargin" presStyleLbl="node1" presStyleIdx="2" presStyleCnt="4"/>
      <dgm:spPr/>
    </dgm:pt>
    <dgm:pt modelId="{9C78EE69-B943-B04D-855A-5D3B4103AF29}" type="pres">
      <dgm:prSet presAssocID="{BDD32F27-DA80-1A4C-92F9-303799B84823}" presName="parentText" presStyleLbl="node1" presStyleIdx="3" presStyleCnt="4" custScaleX="44862">
        <dgm:presLayoutVars>
          <dgm:chMax val="0"/>
          <dgm:bulletEnabled val="1"/>
        </dgm:presLayoutVars>
      </dgm:prSet>
      <dgm:spPr/>
    </dgm:pt>
    <dgm:pt modelId="{5ECFEE4D-A8E8-6941-8E29-5382D88D39BC}" type="pres">
      <dgm:prSet presAssocID="{BDD32F27-DA80-1A4C-92F9-303799B84823}" presName="negativeSpace" presStyleCnt="0"/>
      <dgm:spPr/>
    </dgm:pt>
    <dgm:pt modelId="{B4413AC2-262A-3441-A5BF-4F661BD54558}" type="pres">
      <dgm:prSet presAssocID="{BDD32F27-DA80-1A4C-92F9-303799B84823}" presName="childText" presStyleLbl="conFgAcc1" presStyleIdx="3" presStyleCnt="4">
        <dgm:presLayoutVars>
          <dgm:bulletEnabled val="1"/>
        </dgm:presLayoutVars>
      </dgm:prSet>
      <dgm:spPr/>
    </dgm:pt>
  </dgm:ptLst>
  <dgm:cxnLst>
    <dgm:cxn modelId="{EC6F3A0D-B6BF-B04D-B162-3C8A37442BE8}" srcId="{54A61B90-0B60-134C-88B5-19BEFDB8D06C}" destId="{BDD32F27-DA80-1A4C-92F9-303799B84823}" srcOrd="3" destOrd="0" parTransId="{5518733A-CA46-6347-AAB8-F3DF190F402A}" sibTransId="{D6EE406D-5AC9-944B-9A3B-B35449E38276}"/>
    <dgm:cxn modelId="{FD0F7A0F-5672-9E49-AFB1-3546D29490C7}" srcId="{ABAA92C3-B29A-9C4C-ACFE-407489FC0101}" destId="{281F673B-11DA-CF41-878C-CEB09F67B668}" srcOrd="0" destOrd="0" parTransId="{78F2CAD4-4532-A94C-9035-5B9C33215BBD}" sibTransId="{BC29F76D-2B58-5B4C-B3F5-0EB5DECAAC1F}"/>
    <dgm:cxn modelId="{19FD6415-3D73-9342-9FE2-271039A950C6}" type="presOf" srcId="{54A61B90-0B60-134C-88B5-19BEFDB8D06C}" destId="{0E239BCA-0BF2-A34B-869D-243001118BC0}" srcOrd="0" destOrd="0" presId="urn:microsoft.com/office/officeart/2005/8/layout/list1"/>
    <dgm:cxn modelId="{362B241E-E27B-7740-916A-2F22BBE3E1BB}" srcId="{54A61B90-0B60-134C-88B5-19BEFDB8D06C}" destId="{DF3DBA20-5434-CE40-B755-4C55F395FC10}" srcOrd="1" destOrd="0" parTransId="{F39226D5-11E9-1043-89F5-D49D95018949}" sibTransId="{A9305C7B-056F-7847-BF6C-E92A2B72F698}"/>
    <dgm:cxn modelId="{C3CB4C25-36BD-1C4B-89F2-01CF85CA9E5A}" type="presOf" srcId="{BDD32F27-DA80-1A4C-92F9-303799B84823}" destId="{3B8DB51D-1A7A-E748-83A4-566771FBA925}" srcOrd="0" destOrd="0" presId="urn:microsoft.com/office/officeart/2005/8/layout/list1"/>
    <dgm:cxn modelId="{B8C1502B-17DB-0640-9307-FBE2F46C7429}" srcId="{DF3DBA20-5434-CE40-B755-4C55F395FC10}" destId="{D08EE2DC-9939-DE49-A97D-C60E114BCFE8}" srcOrd="1" destOrd="0" parTransId="{5BA12D17-9BE1-7746-8587-C6B2C5D3F1FC}" sibTransId="{4DA89964-3E99-D14F-BFCF-D05157908E0C}"/>
    <dgm:cxn modelId="{FABF0B35-ABCA-0E47-9893-B6E9FA42E00A}" type="presOf" srcId="{C35C0FE2-BA79-724A-8E28-F08803A4ABD7}" destId="{B4413AC2-262A-3441-A5BF-4F661BD54558}" srcOrd="0" destOrd="0" presId="urn:microsoft.com/office/officeart/2005/8/layout/list1"/>
    <dgm:cxn modelId="{AC92575B-4F72-3949-888A-FA239EE82D38}" srcId="{BDD32F27-DA80-1A4C-92F9-303799B84823}" destId="{C35C0FE2-BA79-724A-8E28-F08803A4ABD7}" srcOrd="0" destOrd="0" parTransId="{66CB0E7F-EE6C-9442-9E13-F66C43303FA8}" sibTransId="{5F7FC862-350C-EE4C-9C12-B3BF21B4264C}"/>
    <dgm:cxn modelId="{256C6760-F2B6-2C47-921E-C211AD22ACE9}" srcId="{54A61B90-0B60-134C-88B5-19BEFDB8D06C}" destId="{ABAA92C3-B29A-9C4C-ACFE-407489FC0101}" srcOrd="2" destOrd="0" parTransId="{3446B172-7747-E749-9C7A-B7E4922B779A}" sibTransId="{8F0C7B18-6A2B-1A4F-93B9-AAF978702EFB}"/>
    <dgm:cxn modelId="{80CDFD64-B0E8-6341-8BF5-C349288EEB3D}" type="presOf" srcId="{ABAA92C3-B29A-9C4C-ACFE-407489FC0101}" destId="{29924D9B-5B6A-1646-9B77-0F50E718178F}" srcOrd="0" destOrd="0" presId="urn:microsoft.com/office/officeart/2005/8/layout/list1"/>
    <dgm:cxn modelId="{ECF6F046-F914-464A-B8AE-A403CC1BCABC}" type="presOf" srcId="{1D1DE8B2-A18D-CA4B-9253-3E0DD1612FEB}" destId="{71E02697-5FB8-8943-9445-E758B783B071}" srcOrd="0" destOrd="0" presId="urn:microsoft.com/office/officeart/2005/8/layout/list1"/>
    <dgm:cxn modelId="{A93E5F48-F788-D042-9219-161AF5C959A4}" type="presOf" srcId="{478CDF13-A0DA-C741-8F12-4CD7887D0CE8}" destId="{C2D14126-71F9-D548-8283-A86153BF8ED6}" srcOrd="0" destOrd="1" presId="urn:microsoft.com/office/officeart/2005/8/layout/list1"/>
    <dgm:cxn modelId="{F8762D51-CFF1-D146-832B-772C068D83A7}" srcId="{1D1DE8B2-A18D-CA4B-9253-3E0DD1612FEB}" destId="{AF8E1F3F-7E6E-B14D-8ABF-25845E1FD183}" srcOrd="2" destOrd="0" parTransId="{E2815C98-FB0B-2A4E-B88E-DF7CD4315CB5}" sibTransId="{1E38BDAA-52DD-C448-B2DA-8E0447EF762D}"/>
    <dgm:cxn modelId="{4F6B8578-39F3-AD45-BE3D-FB2A337233BD}" type="presOf" srcId="{D08EE2DC-9939-DE49-A97D-C60E114BCFE8}" destId="{7B2CC914-732D-2F44-A8A4-0C509EBF996F}" srcOrd="0" destOrd="1" presId="urn:microsoft.com/office/officeart/2005/8/layout/list1"/>
    <dgm:cxn modelId="{31F56659-0FDE-864C-80B5-EA5C508DD8DA}" type="presOf" srcId="{DF3DBA20-5434-CE40-B755-4C55F395FC10}" destId="{094C98E2-5987-B142-8AC5-A1F1B92E444E}" srcOrd="1" destOrd="0" presId="urn:microsoft.com/office/officeart/2005/8/layout/list1"/>
    <dgm:cxn modelId="{EF616390-8853-BF4C-9418-88A75C0AB110}" srcId="{DF3DBA20-5434-CE40-B755-4C55F395FC10}" destId="{1D1DC175-156A-924D-A109-53FCAAFDB97E}" srcOrd="0" destOrd="0" parTransId="{B96C3BBC-DDF7-CB43-B510-45BE8C899658}" sibTransId="{30250446-C89B-2144-9994-9F12CA0F554E}"/>
    <dgm:cxn modelId="{9529BE95-AB1E-2449-88F1-7E24A91126C7}" srcId="{1D1DE8B2-A18D-CA4B-9253-3E0DD1612FEB}" destId="{478CDF13-A0DA-C741-8F12-4CD7887D0CE8}" srcOrd="1" destOrd="0" parTransId="{8F76E9DF-797C-7B4B-B680-7718977C4893}" sibTransId="{0917A970-7B47-504E-8E4F-85C0A63A5FFB}"/>
    <dgm:cxn modelId="{DA931EAB-2585-EC4F-B9C3-38D794CE68C5}" type="presOf" srcId="{1D1DE8B2-A18D-CA4B-9253-3E0DD1612FEB}" destId="{1DA7454D-FB15-6140-8D23-6F5B2658B7F4}" srcOrd="1" destOrd="0" presId="urn:microsoft.com/office/officeart/2005/8/layout/list1"/>
    <dgm:cxn modelId="{69A46DAD-F814-FD4A-B087-E1F696EF2C0E}" type="presOf" srcId="{C8EC3AD0-2BF2-8946-9C17-56B5111780DE}" destId="{C2D14126-71F9-D548-8283-A86153BF8ED6}" srcOrd="0" destOrd="0" presId="urn:microsoft.com/office/officeart/2005/8/layout/list1"/>
    <dgm:cxn modelId="{387D51B0-8BFE-8243-A5D8-7CB75058DCE5}" type="presOf" srcId="{ABAA92C3-B29A-9C4C-ACFE-407489FC0101}" destId="{15748A55-C74F-0F40-B61B-FA184F21642F}" srcOrd="1" destOrd="0" presId="urn:microsoft.com/office/officeart/2005/8/layout/list1"/>
    <dgm:cxn modelId="{690FD3BA-331C-4B4C-8C0F-E31FC579ACB9}" srcId="{1D1DE8B2-A18D-CA4B-9253-3E0DD1612FEB}" destId="{C8EC3AD0-2BF2-8946-9C17-56B5111780DE}" srcOrd="0" destOrd="0" parTransId="{04A298C7-CC2B-8B4A-8E18-4BCD92E13D05}" sibTransId="{723A8397-8E79-4648-A365-E54587F41914}"/>
    <dgm:cxn modelId="{C4D8A3D2-7068-4646-9BC6-68AEEE32B3A9}" type="presOf" srcId="{BDD32F27-DA80-1A4C-92F9-303799B84823}" destId="{9C78EE69-B943-B04D-855A-5D3B4103AF29}" srcOrd="1" destOrd="0" presId="urn:microsoft.com/office/officeart/2005/8/layout/list1"/>
    <dgm:cxn modelId="{81650BD5-AAD4-1240-9D65-77144D22EAB1}" type="presOf" srcId="{AF8E1F3F-7E6E-B14D-8ABF-25845E1FD183}" destId="{C2D14126-71F9-D548-8283-A86153BF8ED6}" srcOrd="0" destOrd="2" presId="urn:microsoft.com/office/officeart/2005/8/layout/list1"/>
    <dgm:cxn modelId="{990ED4DB-5F59-E14C-8644-0E041D61678D}" type="presOf" srcId="{DF3DBA20-5434-CE40-B755-4C55F395FC10}" destId="{154AE793-69BC-9141-8580-52F97D70AF70}" srcOrd="0" destOrd="0" presId="urn:microsoft.com/office/officeart/2005/8/layout/list1"/>
    <dgm:cxn modelId="{571A58E3-5955-5F4C-820E-4B682F759BFC}" type="presOf" srcId="{1D1DC175-156A-924D-A109-53FCAAFDB97E}" destId="{7B2CC914-732D-2F44-A8A4-0C509EBF996F}" srcOrd="0" destOrd="0" presId="urn:microsoft.com/office/officeart/2005/8/layout/list1"/>
    <dgm:cxn modelId="{DCF4A2F9-08B9-944A-B3A0-9394BBCDC694}" srcId="{54A61B90-0B60-134C-88B5-19BEFDB8D06C}" destId="{1D1DE8B2-A18D-CA4B-9253-3E0DD1612FEB}" srcOrd="0" destOrd="0" parTransId="{61478217-3828-894C-BEE5-473E736C9208}" sibTransId="{F2C94D35-4A5D-8744-A58E-B877142A512A}"/>
    <dgm:cxn modelId="{B2987DFD-2DE5-8C40-9433-36A039DEA68B}" type="presOf" srcId="{281F673B-11DA-CF41-878C-CEB09F67B668}" destId="{A4B3F52F-D8A5-1D49-9AF0-4EAC743BEC4A}" srcOrd="0" destOrd="0" presId="urn:microsoft.com/office/officeart/2005/8/layout/list1"/>
    <dgm:cxn modelId="{363D99E0-692F-0646-9141-8E3D62701B52}" type="presParOf" srcId="{0E239BCA-0BF2-A34B-869D-243001118BC0}" destId="{6CB012E6-36D6-6E41-B7AF-0AC273FB1682}" srcOrd="0" destOrd="0" presId="urn:microsoft.com/office/officeart/2005/8/layout/list1"/>
    <dgm:cxn modelId="{2E33C2B0-1CE4-5C4D-9034-F28D6110AE77}" type="presParOf" srcId="{6CB012E6-36D6-6E41-B7AF-0AC273FB1682}" destId="{71E02697-5FB8-8943-9445-E758B783B071}" srcOrd="0" destOrd="0" presId="urn:microsoft.com/office/officeart/2005/8/layout/list1"/>
    <dgm:cxn modelId="{A8EADA8C-31E2-6C4E-8813-CD6756513333}" type="presParOf" srcId="{6CB012E6-36D6-6E41-B7AF-0AC273FB1682}" destId="{1DA7454D-FB15-6140-8D23-6F5B2658B7F4}" srcOrd="1" destOrd="0" presId="urn:microsoft.com/office/officeart/2005/8/layout/list1"/>
    <dgm:cxn modelId="{4363849C-55CA-F048-856E-5E4CD2F1A7CA}" type="presParOf" srcId="{0E239BCA-0BF2-A34B-869D-243001118BC0}" destId="{7659E775-E845-8F4A-9301-2ED4BC010166}" srcOrd="1" destOrd="0" presId="urn:microsoft.com/office/officeart/2005/8/layout/list1"/>
    <dgm:cxn modelId="{0D1D76EE-F974-3F49-BCE5-A934B880DCCB}" type="presParOf" srcId="{0E239BCA-0BF2-A34B-869D-243001118BC0}" destId="{C2D14126-71F9-D548-8283-A86153BF8ED6}" srcOrd="2" destOrd="0" presId="urn:microsoft.com/office/officeart/2005/8/layout/list1"/>
    <dgm:cxn modelId="{6B6769B3-FB92-1940-8CA0-6F3394E40CB7}" type="presParOf" srcId="{0E239BCA-0BF2-A34B-869D-243001118BC0}" destId="{33152B64-4A5A-8F44-975C-9E4F712800A0}" srcOrd="3" destOrd="0" presId="urn:microsoft.com/office/officeart/2005/8/layout/list1"/>
    <dgm:cxn modelId="{7F8F994E-90A7-9D43-9CDD-EC802384364E}" type="presParOf" srcId="{0E239BCA-0BF2-A34B-869D-243001118BC0}" destId="{EEB486B2-FDB7-D543-94BA-774D643D138F}" srcOrd="4" destOrd="0" presId="urn:microsoft.com/office/officeart/2005/8/layout/list1"/>
    <dgm:cxn modelId="{C472CD45-FDF5-0D47-BE66-55A849AA0140}" type="presParOf" srcId="{EEB486B2-FDB7-D543-94BA-774D643D138F}" destId="{154AE793-69BC-9141-8580-52F97D70AF70}" srcOrd="0" destOrd="0" presId="urn:microsoft.com/office/officeart/2005/8/layout/list1"/>
    <dgm:cxn modelId="{074EA0AE-6B35-CA49-8E9C-A8D5ED22E249}" type="presParOf" srcId="{EEB486B2-FDB7-D543-94BA-774D643D138F}" destId="{094C98E2-5987-B142-8AC5-A1F1B92E444E}" srcOrd="1" destOrd="0" presId="urn:microsoft.com/office/officeart/2005/8/layout/list1"/>
    <dgm:cxn modelId="{51308D24-0047-F648-952A-30D21CA90C44}" type="presParOf" srcId="{0E239BCA-0BF2-A34B-869D-243001118BC0}" destId="{D9F0A687-BD54-9C4B-B59F-09310464D376}" srcOrd="5" destOrd="0" presId="urn:microsoft.com/office/officeart/2005/8/layout/list1"/>
    <dgm:cxn modelId="{AFDD64D8-2395-F24F-A712-1F1AAA58DA15}" type="presParOf" srcId="{0E239BCA-0BF2-A34B-869D-243001118BC0}" destId="{7B2CC914-732D-2F44-A8A4-0C509EBF996F}" srcOrd="6" destOrd="0" presId="urn:microsoft.com/office/officeart/2005/8/layout/list1"/>
    <dgm:cxn modelId="{A3E44B4F-5F37-E44F-A53E-A5ED7AA9BE53}" type="presParOf" srcId="{0E239BCA-0BF2-A34B-869D-243001118BC0}" destId="{5FF773E0-484C-7D4C-858B-2B55CFF87555}" srcOrd="7" destOrd="0" presId="urn:microsoft.com/office/officeart/2005/8/layout/list1"/>
    <dgm:cxn modelId="{20963E85-AC87-B740-A4E6-07212951209B}" type="presParOf" srcId="{0E239BCA-0BF2-A34B-869D-243001118BC0}" destId="{EB71180D-3F95-6045-8F75-8FC97205721E}" srcOrd="8" destOrd="0" presId="urn:microsoft.com/office/officeart/2005/8/layout/list1"/>
    <dgm:cxn modelId="{A1993443-0B1A-AF4D-A84F-A47D9DE43E7E}" type="presParOf" srcId="{EB71180D-3F95-6045-8F75-8FC97205721E}" destId="{29924D9B-5B6A-1646-9B77-0F50E718178F}" srcOrd="0" destOrd="0" presId="urn:microsoft.com/office/officeart/2005/8/layout/list1"/>
    <dgm:cxn modelId="{B3F1628B-1C5E-0441-9738-F7CF027A55AD}" type="presParOf" srcId="{EB71180D-3F95-6045-8F75-8FC97205721E}" destId="{15748A55-C74F-0F40-B61B-FA184F21642F}" srcOrd="1" destOrd="0" presId="urn:microsoft.com/office/officeart/2005/8/layout/list1"/>
    <dgm:cxn modelId="{43ED63D8-602D-DF4C-B24A-00A340A9381C}" type="presParOf" srcId="{0E239BCA-0BF2-A34B-869D-243001118BC0}" destId="{EFD540D7-2038-AC4A-A1B6-CFBBA1D233BD}" srcOrd="9" destOrd="0" presId="urn:microsoft.com/office/officeart/2005/8/layout/list1"/>
    <dgm:cxn modelId="{641945A0-60FB-554C-B9DA-849AF2523E0F}" type="presParOf" srcId="{0E239BCA-0BF2-A34B-869D-243001118BC0}" destId="{A4B3F52F-D8A5-1D49-9AF0-4EAC743BEC4A}" srcOrd="10" destOrd="0" presId="urn:microsoft.com/office/officeart/2005/8/layout/list1"/>
    <dgm:cxn modelId="{6689D571-5857-4045-B304-7E92DFF7E289}" type="presParOf" srcId="{0E239BCA-0BF2-A34B-869D-243001118BC0}" destId="{78FAD829-AE97-3844-A2D6-8A307731CD4E}" srcOrd="11" destOrd="0" presId="urn:microsoft.com/office/officeart/2005/8/layout/list1"/>
    <dgm:cxn modelId="{C592B778-BDB2-F446-89C0-31E58144C9C2}" type="presParOf" srcId="{0E239BCA-0BF2-A34B-869D-243001118BC0}" destId="{1D1CE270-1261-E94B-AE1B-E2B7D0723142}" srcOrd="12" destOrd="0" presId="urn:microsoft.com/office/officeart/2005/8/layout/list1"/>
    <dgm:cxn modelId="{050608A9-F1FF-2842-8253-40E76C447B04}" type="presParOf" srcId="{1D1CE270-1261-E94B-AE1B-E2B7D0723142}" destId="{3B8DB51D-1A7A-E748-83A4-566771FBA925}" srcOrd="0" destOrd="0" presId="urn:microsoft.com/office/officeart/2005/8/layout/list1"/>
    <dgm:cxn modelId="{D8144BDC-5438-4F4A-BCF5-A8FC22597F87}" type="presParOf" srcId="{1D1CE270-1261-E94B-AE1B-E2B7D0723142}" destId="{9C78EE69-B943-B04D-855A-5D3B4103AF29}" srcOrd="1" destOrd="0" presId="urn:microsoft.com/office/officeart/2005/8/layout/list1"/>
    <dgm:cxn modelId="{E430F32E-343D-4F48-A598-74770AE2926A}" type="presParOf" srcId="{0E239BCA-0BF2-A34B-869D-243001118BC0}" destId="{5ECFEE4D-A8E8-6941-8E29-5382D88D39BC}" srcOrd="13" destOrd="0" presId="urn:microsoft.com/office/officeart/2005/8/layout/list1"/>
    <dgm:cxn modelId="{BEA118C4-F1E9-E64C-AC83-7693A7F14A8F}" type="presParOf" srcId="{0E239BCA-0BF2-A34B-869D-243001118BC0}" destId="{B4413AC2-262A-3441-A5BF-4F661BD5455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3DE4E-6DAF-BD43-A85C-1EDF3C446A1E}"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6D8F7BBC-740A-8A4C-9427-D926A9BFA2DE}">
      <dgm:prSet custT="1"/>
      <dgm:spPr>
        <a:ln>
          <a:solidFill>
            <a:schemeClr val="bg2"/>
          </a:solidFill>
        </a:ln>
        <a:effectLst/>
      </dgm:spPr>
      <dgm:t>
        <a:bodyPr/>
        <a:lstStyle/>
        <a:p>
          <a:pPr rtl="0">
            <a:lnSpc>
              <a:spcPct val="110000"/>
            </a:lnSpc>
          </a:pPr>
          <a:r>
            <a:rPr lang="en-US" sz="2000" b="1" dirty="0">
              <a:solidFill>
                <a:schemeClr val="tx1"/>
              </a:solidFill>
            </a:rPr>
            <a:t>Session identifier</a:t>
          </a:r>
        </a:p>
      </dgm:t>
    </dgm:pt>
    <dgm:pt modelId="{64F76874-9A4B-1D4C-A998-0F023B628B9C}" type="parTrans" cxnId="{FEAAAD84-B4A9-9D45-BFBA-CA033977A1E7}">
      <dgm:prSet/>
      <dgm:spPr/>
      <dgm:t>
        <a:bodyPr/>
        <a:lstStyle/>
        <a:p>
          <a:endParaRPr lang="en-US"/>
        </a:p>
      </dgm:t>
    </dgm:pt>
    <dgm:pt modelId="{A6DA4D64-9DEE-4A49-BD3D-CB1138ABD119}" type="sibTrans" cxnId="{FEAAAD84-B4A9-9D45-BFBA-CA033977A1E7}">
      <dgm:prSet/>
      <dgm:spPr/>
      <dgm:t>
        <a:bodyPr/>
        <a:lstStyle/>
        <a:p>
          <a:endParaRPr lang="en-US"/>
        </a:p>
      </dgm:t>
    </dgm:pt>
    <dgm:pt modelId="{8382F78D-E468-3440-A64F-358F0068217D}">
      <dgm:prSet custT="1"/>
      <dgm:spPr>
        <a:ln>
          <a:solidFill>
            <a:schemeClr val="bg2"/>
          </a:solidFill>
        </a:ln>
        <a:effectLst/>
      </dgm:spPr>
      <dgm:t>
        <a:bodyPr/>
        <a:lstStyle/>
        <a:p>
          <a:pPr rtl="0"/>
          <a:r>
            <a:rPr lang="en-US" sz="2000" dirty="0">
              <a:solidFill>
                <a:schemeClr val="tx1"/>
              </a:solidFill>
            </a:rPr>
            <a:t>- An arbitrary byte sequence chosen by the </a:t>
          </a:r>
          <a:r>
            <a:rPr lang="en-US" sz="2000" u="sng" dirty="0">
              <a:solidFill>
                <a:schemeClr val="tx1"/>
              </a:solidFill>
            </a:rPr>
            <a:t>server</a:t>
          </a:r>
          <a:r>
            <a:rPr lang="en-US" sz="2000" dirty="0">
              <a:solidFill>
                <a:schemeClr val="tx1"/>
              </a:solidFill>
            </a:rPr>
            <a:t> to identify an active or resumable session state</a:t>
          </a:r>
        </a:p>
      </dgm:t>
    </dgm:pt>
    <dgm:pt modelId="{8684C6DD-2A2D-E341-814F-017F710512BD}" type="parTrans" cxnId="{BE973F7A-A45E-064F-8DFB-54B076F7E5C4}">
      <dgm:prSet/>
      <dgm:spPr>
        <a:ln>
          <a:tailEnd type="arrow"/>
        </a:ln>
      </dgm:spPr>
      <dgm:t>
        <a:bodyPr/>
        <a:lstStyle/>
        <a:p>
          <a:endParaRPr lang="en-US"/>
        </a:p>
      </dgm:t>
    </dgm:pt>
    <dgm:pt modelId="{29540A49-E937-BF4B-A577-E1F780233507}" type="sibTrans" cxnId="{BE973F7A-A45E-064F-8DFB-54B076F7E5C4}">
      <dgm:prSet/>
      <dgm:spPr/>
      <dgm:t>
        <a:bodyPr/>
        <a:lstStyle/>
        <a:p>
          <a:endParaRPr lang="en-US"/>
        </a:p>
      </dgm:t>
    </dgm:pt>
    <dgm:pt modelId="{C0F17812-76D6-3947-B0C3-CFA36910D4D6}">
      <dgm:prSet custT="1"/>
      <dgm:spPr>
        <a:ln>
          <a:solidFill>
            <a:schemeClr val="bg2"/>
          </a:solidFill>
        </a:ln>
        <a:effectLst/>
      </dgm:spPr>
      <dgm:t>
        <a:bodyPr/>
        <a:lstStyle/>
        <a:p>
          <a:pPr rtl="0">
            <a:lnSpc>
              <a:spcPct val="110000"/>
            </a:lnSpc>
          </a:pPr>
          <a:r>
            <a:rPr lang="en-US" sz="2000" b="1" dirty="0">
              <a:solidFill>
                <a:schemeClr val="tx1"/>
              </a:solidFill>
            </a:rPr>
            <a:t>Peer certificate</a:t>
          </a:r>
        </a:p>
      </dgm:t>
    </dgm:pt>
    <dgm:pt modelId="{8540C46F-3385-454E-A116-6B08CEA58899}" type="parTrans" cxnId="{9E42A67C-6F29-554A-8966-156150F089E5}">
      <dgm:prSet/>
      <dgm:spPr/>
      <dgm:t>
        <a:bodyPr/>
        <a:lstStyle/>
        <a:p>
          <a:endParaRPr lang="en-US"/>
        </a:p>
      </dgm:t>
    </dgm:pt>
    <dgm:pt modelId="{F928645F-1274-7143-9D00-63762A22A143}" type="sibTrans" cxnId="{9E42A67C-6F29-554A-8966-156150F089E5}">
      <dgm:prSet/>
      <dgm:spPr/>
      <dgm:t>
        <a:bodyPr/>
        <a:lstStyle/>
        <a:p>
          <a:endParaRPr lang="en-US"/>
        </a:p>
      </dgm:t>
    </dgm:pt>
    <dgm:pt modelId="{B16DAC5C-E172-0541-9872-8C2DDAED40A4}">
      <dgm:prSet custT="1"/>
      <dgm:spPr>
        <a:ln>
          <a:solidFill>
            <a:schemeClr val="bg2"/>
          </a:solidFill>
        </a:ln>
        <a:effectLst/>
      </dgm:spPr>
      <dgm:t>
        <a:bodyPr/>
        <a:lstStyle/>
        <a:p>
          <a:pPr rtl="0"/>
          <a:r>
            <a:rPr lang="en-US" sz="2000" dirty="0">
              <a:solidFill>
                <a:schemeClr val="tx1"/>
              </a:solidFill>
            </a:rPr>
            <a:t>- An </a:t>
          </a:r>
          <a:r>
            <a:rPr lang="en-US" sz="2000" u="sng" dirty="0">
              <a:solidFill>
                <a:schemeClr val="tx1"/>
              </a:solidFill>
            </a:rPr>
            <a:t>X509.v3 certificate </a:t>
          </a:r>
          <a:r>
            <a:rPr lang="en-US" sz="2000" dirty="0">
              <a:solidFill>
                <a:schemeClr val="tx1"/>
              </a:solidFill>
            </a:rPr>
            <a:t>of the peer</a:t>
          </a:r>
        </a:p>
        <a:p>
          <a:pPr rtl="0"/>
          <a:r>
            <a:rPr lang="en-US" sz="2000" dirty="0">
              <a:solidFill>
                <a:schemeClr val="tx1"/>
              </a:solidFill>
            </a:rPr>
            <a:t>This element of the state may be null.</a:t>
          </a:r>
        </a:p>
      </dgm:t>
    </dgm:pt>
    <dgm:pt modelId="{13E26DD3-EB3A-014C-9990-21D0E465E280}" type="parTrans" cxnId="{F76FD580-A0E4-2C4A-B4F5-0D3AB89491FD}">
      <dgm:prSet/>
      <dgm:spPr>
        <a:ln>
          <a:tailEnd type="arrow"/>
        </a:ln>
      </dgm:spPr>
      <dgm:t>
        <a:bodyPr/>
        <a:lstStyle/>
        <a:p>
          <a:endParaRPr lang="en-US"/>
        </a:p>
      </dgm:t>
    </dgm:pt>
    <dgm:pt modelId="{320D4051-8026-2641-850B-AFBDB95578E2}" type="sibTrans" cxnId="{F76FD580-A0E4-2C4A-B4F5-0D3AB89491FD}">
      <dgm:prSet/>
      <dgm:spPr/>
      <dgm:t>
        <a:bodyPr/>
        <a:lstStyle/>
        <a:p>
          <a:endParaRPr lang="en-US"/>
        </a:p>
      </dgm:t>
    </dgm:pt>
    <dgm:pt modelId="{EAC18A97-27DC-B144-A10F-9D65A986D40E}">
      <dgm:prSet custT="1"/>
      <dgm:spPr>
        <a:ln>
          <a:solidFill>
            <a:schemeClr val="bg2"/>
          </a:solidFill>
        </a:ln>
        <a:effectLst/>
      </dgm:spPr>
      <dgm:t>
        <a:bodyPr/>
        <a:lstStyle/>
        <a:p>
          <a:pPr rtl="0">
            <a:lnSpc>
              <a:spcPct val="110000"/>
            </a:lnSpc>
          </a:pPr>
          <a:r>
            <a:rPr lang="en-US" sz="2000" b="1" dirty="0">
              <a:solidFill>
                <a:schemeClr val="tx1"/>
              </a:solidFill>
            </a:rPr>
            <a:t>Compression method</a:t>
          </a:r>
        </a:p>
      </dgm:t>
    </dgm:pt>
    <dgm:pt modelId="{897382FA-D3F0-8A45-9960-CDD2DC8CEF02}" type="parTrans" cxnId="{7C64C78D-7E39-3742-A0D7-2EAA2994F65A}">
      <dgm:prSet/>
      <dgm:spPr/>
      <dgm:t>
        <a:bodyPr/>
        <a:lstStyle/>
        <a:p>
          <a:endParaRPr lang="en-US"/>
        </a:p>
      </dgm:t>
    </dgm:pt>
    <dgm:pt modelId="{291E037F-0091-5046-B769-81F10F8B0537}" type="sibTrans" cxnId="{7C64C78D-7E39-3742-A0D7-2EAA2994F65A}">
      <dgm:prSet/>
      <dgm:spPr/>
      <dgm:t>
        <a:bodyPr/>
        <a:lstStyle/>
        <a:p>
          <a:endParaRPr lang="en-US"/>
        </a:p>
      </dgm:t>
    </dgm:pt>
    <dgm:pt modelId="{84084736-5032-0E40-B20C-7C287C5E0FEB}">
      <dgm:prSet custT="1"/>
      <dgm:spPr>
        <a:ln>
          <a:solidFill>
            <a:schemeClr val="bg2"/>
          </a:solidFill>
        </a:ln>
        <a:effectLst/>
      </dgm:spPr>
      <dgm:t>
        <a:bodyPr/>
        <a:lstStyle/>
        <a:p>
          <a:pPr rtl="0"/>
          <a:r>
            <a:rPr lang="en-US" sz="2000" dirty="0">
              <a:solidFill>
                <a:schemeClr val="tx1"/>
              </a:solidFill>
            </a:rPr>
            <a:t>- The algorithm used to compress data prior to encryption</a:t>
          </a:r>
        </a:p>
      </dgm:t>
    </dgm:pt>
    <dgm:pt modelId="{15F5704C-38E4-A245-839A-C73B473AE95E}" type="parTrans" cxnId="{0D3112EB-CE5C-B246-B585-48C35AE78FA8}">
      <dgm:prSet/>
      <dgm:spPr>
        <a:ln>
          <a:tailEnd type="arrow"/>
        </a:ln>
      </dgm:spPr>
      <dgm:t>
        <a:bodyPr/>
        <a:lstStyle/>
        <a:p>
          <a:endParaRPr lang="en-US"/>
        </a:p>
      </dgm:t>
    </dgm:pt>
    <dgm:pt modelId="{3E2C5E80-C487-484F-81C2-E6EC6F0BCE89}" type="sibTrans" cxnId="{0D3112EB-CE5C-B246-B585-48C35AE78FA8}">
      <dgm:prSet/>
      <dgm:spPr/>
      <dgm:t>
        <a:bodyPr/>
        <a:lstStyle/>
        <a:p>
          <a:endParaRPr lang="en-US"/>
        </a:p>
      </dgm:t>
    </dgm:pt>
    <dgm:pt modelId="{9DDC117E-AF68-5843-9E99-3DC7EB25ADA0}">
      <dgm:prSet custT="1"/>
      <dgm:spPr>
        <a:ln>
          <a:solidFill>
            <a:schemeClr val="bg2"/>
          </a:solidFill>
        </a:ln>
        <a:effectLst/>
      </dgm:spPr>
      <dgm:t>
        <a:bodyPr/>
        <a:lstStyle/>
        <a:p>
          <a:pPr rtl="0">
            <a:lnSpc>
              <a:spcPct val="80000"/>
            </a:lnSpc>
          </a:pPr>
          <a:r>
            <a:rPr lang="en-US" sz="2000" b="1" dirty="0">
              <a:solidFill>
                <a:schemeClr val="tx1"/>
              </a:solidFill>
            </a:rPr>
            <a:t>Cipher spec</a:t>
          </a:r>
        </a:p>
      </dgm:t>
    </dgm:pt>
    <dgm:pt modelId="{BE13CB96-9AF0-EB40-AF41-F77F7225BAC8}" type="parTrans" cxnId="{D9952184-A1AF-7549-B207-3D2B4E8A0336}">
      <dgm:prSet/>
      <dgm:spPr/>
      <dgm:t>
        <a:bodyPr/>
        <a:lstStyle/>
        <a:p>
          <a:endParaRPr lang="en-US"/>
        </a:p>
      </dgm:t>
    </dgm:pt>
    <dgm:pt modelId="{A46915E4-87C4-4043-8D96-4A661F1B3E2B}" type="sibTrans" cxnId="{D9952184-A1AF-7549-B207-3D2B4E8A0336}">
      <dgm:prSet/>
      <dgm:spPr/>
      <dgm:t>
        <a:bodyPr/>
        <a:lstStyle/>
        <a:p>
          <a:endParaRPr lang="en-US"/>
        </a:p>
      </dgm:t>
    </dgm:pt>
    <dgm:pt modelId="{0D3DBE77-5E35-034D-9AA9-AC7EC570C533}">
      <dgm:prSet custT="1"/>
      <dgm:spPr>
        <a:ln>
          <a:solidFill>
            <a:schemeClr val="bg2"/>
          </a:solidFill>
        </a:ln>
        <a:effectLst/>
      </dgm:spPr>
      <dgm:t>
        <a:bodyPr/>
        <a:lstStyle/>
        <a:p>
          <a:pPr rtl="0"/>
          <a:r>
            <a:rPr lang="en-US" sz="2000" dirty="0">
              <a:solidFill>
                <a:schemeClr val="tx1"/>
              </a:solidFill>
            </a:rPr>
            <a:t>- Specifies the bulk data encryption algorithm and a hash algorithm used for MAC calculation; also defines cryptographic attributes such as the hash_size</a:t>
          </a:r>
        </a:p>
      </dgm:t>
    </dgm:pt>
    <dgm:pt modelId="{DAF81873-E1E9-594F-919A-4A415230D305}" type="parTrans" cxnId="{9D57014E-9CCA-0A42-8977-72017E6E5AD6}">
      <dgm:prSet/>
      <dgm:spPr>
        <a:ln>
          <a:tailEnd type="arrow"/>
        </a:ln>
      </dgm:spPr>
      <dgm:t>
        <a:bodyPr/>
        <a:lstStyle/>
        <a:p>
          <a:endParaRPr lang="en-US"/>
        </a:p>
      </dgm:t>
    </dgm:pt>
    <dgm:pt modelId="{EC93567B-72C8-174E-A031-F995A4EBEF48}" type="sibTrans" cxnId="{9D57014E-9CCA-0A42-8977-72017E6E5AD6}">
      <dgm:prSet/>
      <dgm:spPr/>
      <dgm:t>
        <a:bodyPr/>
        <a:lstStyle/>
        <a:p>
          <a:endParaRPr lang="en-US"/>
        </a:p>
      </dgm:t>
    </dgm:pt>
    <dgm:pt modelId="{E04A0AF3-F816-7549-8BAC-5B57B10D9849}">
      <dgm:prSet custT="1"/>
      <dgm:spPr>
        <a:ln>
          <a:solidFill>
            <a:schemeClr val="bg2"/>
          </a:solidFill>
        </a:ln>
        <a:effectLst/>
      </dgm:spPr>
      <dgm:t>
        <a:bodyPr/>
        <a:lstStyle/>
        <a:p>
          <a:pPr rtl="0">
            <a:lnSpc>
              <a:spcPct val="80000"/>
            </a:lnSpc>
          </a:pPr>
          <a:r>
            <a:rPr lang="en-US" sz="2000" b="1" dirty="0">
              <a:solidFill>
                <a:schemeClr val="tx1"/>
              </a:solidFill>
            </a:rPr>
            <a:t>Master secret</a:t>
          </a:r>
        </a:p>
      </dgm:t>
    </dgm:pt>
    <dgm:pt modelId="{AC4B6122-5AE3-7240-B85F-2574A5591457}" type="parTrans" cxnId="{C45B8857-40ED-3345-B44F-3B6C77B57E6B}">
      <dgm:prSet/>
      <dgm:spPr/>
      <dgm:t>
        <a:bodyPr/>
        <a:lstStyle/>
        <a:p>
          <a:endParaRPr lang="en-US"/>
        </a:p>
      </dgm:t>
    </dgm:pt>
    <dgm:pt modelId="{C16DD06F-6B7B-7249-B403-A30F33FCD2DE}" type="sibTrans" cxnId="{C45B8857-40ED-3345-B44F-3B6C77B57E6B}">
      <dgm:prSet/>
      <dgm:spPr/>
      <dgm:t>
        <a:bodyPr/>
        <a:lstStyle/>
        <a:p>
          <a:endParaRPr lang="en-US"/>
        </a:p>
      </dgm:t>
    </dgm:pt>
    <dgm:pt modelId="{29DE9CAF-84EA-2B41-8AAB-7CE53FDA2925}">
      <dgm:prSet custT="1"/>
      <dgm:spPr>
        <a:ln>
          <a:solidFill>
            <a:schemeClr val="bg2"/>
          </a:solidFill>
        </a:ln>
        <a:effectLst/>
      </dgm:spPr>
      <dgm:t>
        <a:bodyPr/>
        <a:lstStyle/>
        <a:p>
          <a:pPr rtl="0"/>
          <a:r>
            <a:rPr lang="en-US" sz="2000" dirty="0">
              <a:solidFill>
                <a:schemeClr val="tx1"/>
              </a:solidFill>
            </a:rPr>
            <a:t>- 48-byte secret shared between the client and the server</a:t>
          </a:r>
        </a:p>
      </dgm:t>
    </dgm:pt>
    <dgm:pt modelId="{001C024F-7F63-8944-9099-3F6A6333EE76}" type="parTrans" cxnId="{C16D1667-CB0E-7E42-AAB4-95E2A4D5A618}">
      <dgm:prSet/>
      <dgm:spPr>
        <a:ln>
          <a:tailEnd type="arrow"/>
        </a:ln>
      </dgm:spPr>
      <dgm:t>
        <a:bodyPr/>
        <a:lstStyle/>
        <a:p>
          <a:endParaRPr lang="en-US"/>
        </a:p>
      </dgm:t>
    </dgm:pt>
    <dgm:pt modelId="{DD7652E5-50C3-6B42-8E29-2977A697F20E}" type="sibTrans" cxnId="{C16D1667-CB0E-7E42-AAB4-95E2A4D5A618}">
      <dgm:prSet/>
      <dgm:spPr/>
      <dgm:t>
        <a:bodyPr/>
        <a:lstStyle/>
        <a:p>
          <a:endParaRPr lang="en-US"/>
        </a:p>
      </dgm:t>
    </dgm:pt>
    <dgm:pt modelId="{9557F4B9-936E-E043-881D-9E4A7CC27127}">
      <dgm:prSet custT="1"/>
      <dgm:spPr>
        <a:ln>
          <a:solidFill>
            <a:schemeClr val="bg2"/>
          </a:solidFill>
        </a:ln>
        <a:effectLst/>
      </dgm:spPr>
      <dgm:t>
        <a:bodyPr/>
        <a:lstStyle/>
        <a:p>
          <a:pPr rtl="0">
            <a:lnSpc>
              <a:spcPct val="80000"/>
            </a:lnSpc>
          </a:pPr>
          <a:r>
            <a:rPr lang="en-US" sz="2000" b="1" dirty="0">
              <a:solidFill>
                <a:schemeClr val="tx1"/>
              </a:solidFill>
            </a:rPr>
            <a:t>Is resumable</a:t>
          </a:r>
        </a:p>
      </dgm:t>
    </dgm:pt>
    <dgm:pt modelId="{1D962CDB-B5DE-5640-AF87-83D45013C0D1}" type="parTrans" cxnId="{3F1DE502-1B73-0241-BD77-E632B5DA12EF}">
      <dgm:prSet/>
      <dgm:spPr/>
      <dgm:t>
        <a:bodyPr/>
        <a:lstStyle/>
        <a:p>
          <a:endParaRPr lang="en-US"/>
        </a:p>
      </dgm:t>
    </dgm:pt>
    <dgm:pt modelId="{D88FF403-B365-6245-9600-96CE0284BB48}" type="sibTrans" cxnId="{3F1DE502-1B73-0241-BD77-E632B5DA12EF}">
      <dgm:prSet/>
      <dgm:spPr/>
      <dgm:t>
        <a:bodyPr/>
        <a:lstStyle/>
        <a:p>
          <a:endParaRPr lang="en-US"/>
        </a:p>
      </dgm:t>
    </dgm:pt>
    <dgm:pt modelId="{62B37CCF-6C16-E740-8CD1-F8C3F4F5E504}">
      <dgm:prSet custT="1"/>
      <dgm:spPr>
        <a:ln>
          <a:solidFill>
            <a:schemeClr val="bg2"/>
          </a:solidFill>
        </a:ln>
        <a:effectLst/>
      </dgm:spPr>
      <dgm:t>
        <a:bodyPr/>
        <a:lstStyle/>
        <a:p>
          <a:pPr rtl="0"/>
          <a:r>
            <a:rPr lang="en-US" sz="2000" dirty="0">
              <a:solidFill>
                <a:schemeClr val="tx1"/>
              </a:solidFill>
            </a:rPr>
            <a:t>- A flag indicating whether the session can be used to initiate new connections.</a:t>
          </a:r>
        </a:p>
      </dgm:t>
    </dgm:pt>
    <dgm:pt modelId="{D48B0ED2-486F-724F-8430-4F50E9209C92}" type="parTrans" cxnId="{70D07AA8-7A9E-E040-B0A1-8C806D64AB74}">
      <dgm:prSet/>
      <dgm:spPr>
        <a:ln>
          <a:tailEnd type="arrow"/>
        </a:ln>
      </dgm:spPr>
      <dgm:t>
        <a:bodyPr/>
        <a:lstStyle/>
        <a:p>
          <a:endParaRPr lang="en-US"/>
        </a:p>
      </dgm:t>
    </dgm:pt>
    <dgm:pt modelId="{45430BB6-BD68-8B4C-81C7-DD655FC465ED}" type="sibTrans" cxnId="{70D07AA8-7A9E-E040-B0A1-8C806D64AB74}">
      <dgm:prSet/>
      <dgm:spPr/>
      <dgm:t>
        <a:bodyPr/>
        <a:lstStyle/>
        <a:p>
          <a:endParaRPr lang="en-US"/>
        </a:p>
      </dgm:t>
    </dgm:pt>
    <dgm:pt modelId="{65B48EA8-4D01-0946-BCFC-2C10ADAD83D6}" type="pres">
      <dgm:prSet presAssocID="{A5F3DE4E-6DAF-BD43-A85C-1EDF3C446A1E}" presName="diagram" presStyleCnt="0">
        <dgm:presLayoutVars>
          <dgm:chPref val="1"/>
          <dgm:dir/>
          <dgm:animOne val="branch"/>
          <dgm:animLvl val="lvl"/>
          <dgm:resizeHandles val="exact"/>
        </dgm:presLayoutVars>
      </dgm:prSet>
      <dgm:spPr/>
    </dgm:pt>
    <dgm:pt modelId="{08C7EED8-8386-7748-B0AD-21266DD56911}" type="pres">
      <dgm:prSet presAssocID="{6D8F7BBC-740A-8A4C-9427-D926A9BFA2DE}" presName="root1" presStyleCnt="0"/>
      <dgm:spPr/>
    </dgm:pt>
    <dgm:pt modelId="{B17595E0-71CA-6548-BBBB-3E2C9B0B5E0F}" type="pres">
      <dgm:prSet presAssocID="{6D8F7BBC-740A-8A4C-9427-D926A9BFA2DE}" presName="LevelOneTextNode" presStyleLbl="node0" presStyleIdx="0" presStyleCnt="6" custScaleX="105295">
        <dgm:presLayoutVars>
          <dgm:chPref val="3"/>
        </dgm:presLayoutVars>
      </dgm:prSet>
      <dgm:spPr/>
    </dgm:pt>
    <dgm:pt modelId="{26550B97-7506-8348-A213-229974DBB10B}" type="pres">
      <dgm:prSet presAssocID="{6D8F7BBC-740A-8A4C-9427-D926A9BFA2DE}" presName="level2hierChild" presStyleCnt="0"/>
      <dgm:spPr/>
    </dgm:pt>
    <dgm:pt modelId="{ECD1CCEB-CB14-074C-B7EC-6DAC178C6FDC}" type="pres">
      <dgm:prSet presAssocID="{8684C6DD-2A2D-E341-814F-017F710512BD}" presName="conn2-1" presStyleLbl="parChTrans1D2" presStyleIdx="0" presStyleCnt="6"/>
      <dgm:spPr/>
    </dgm:pt>
    <dgm:pt modelId="{36A4FBF5-F2A7-2C4A-B1A2-DEB7EDA8139F}" type="pres">
      <dgm:prSet presAssocID="{8684C6DD-2A2D-E341-814F-017F710512BD}" presName="connTx" presStyleLbl="parChTrans1D2" presStyleIdx="0" presStyleCnt="6"/>
      <dgm:spPr/>
    </dgm:pt>
    <dgm:pt modelId="{82454B99-EAE9-F74E-AF28-BBCC6A639010}" type="pres">
      <dgm:prSet presAssocID="{8382F78D-E468-3440-A64F-358F0068217D}" presName="root2" presStyleCnt="0"/>
      <dgm:spPr/>
    </dgm:pt>
    <dgm:pt modelId="{12F33D9A-7FB8-FA40-9DB0-A86F9C65E27E}" type="pres">
      <dgm:prSet presAssocID="{8382F78D-E468-3440-A64F-358F0068217D}" presName="LevelTwoTextNode" presStyleLbl="node2" presStyleIdx="0" presStyleCnt="6" custScaleX="423718">
        <dgm:presLayoutVars>
          <dgm:chPref val="3"/>
        </dgm:presLayoutVars>
      </dgm:prSet>
      <dgm:spPr/>
    </dgm:pt>
    <dgm:pt modelId="{38CE6E95-3A78-334F-BB7C-E8062938678D}" type="pres">
      <dgm:prSet presAssocID="{8382F78D-E468-3440-A64F-358F0068217D}" presName="level3hierChild" presStyleCnt="0"/>
      <dgm:spPr/>
    </dgm:pt>
    <dgm:pt modelId="{F07F04DB-134F-F546-8DD3-ADE908F54C00}" type="pres">
      <dgm:prSet presAssocID="{C0F17812-76D6-3947-B0C3-CFA36910D4D6}" presName="root1" presStyleCnt="0"/>
      <dgm:spPr/>
    </dgm:pt>
    <dgm:pt modelId="{4A84F0E6-8550-094F-981C-A5F47EEF972D}" type="pres">
      <dgm:prSet presAssocID="{C0F17812-76D6-3947-B0C3-CFA36910D4D6}" presName="LevelOneTextNode" presStyleLbl="node0" presStyleIdx="1" presStyleCnt="6" custFlipHor="1" custScaleX="133084">
        <dgm:presLayoutVars>
          <dgm:chPref val="3"/>
        </dgm:presLayoutVars>
      </dgm:prSet>
      <dgm:spPr/>
    </dgm:pt>
    <dgm:pt modelId="{F7A30491-CFD7-E441-93F2-3509507A2890}" type="pres">
      <dgm:prSet presAssocID="{C0F17812-76D6-3947-B0C3-CFA36910D4D6}" presName="level2hierChild" presStyleCnt="0"/>
      <dgm:spPr/>
    </dgm:pt>
    <dgm:pt modelId="{E379C5F6-1E09-734C-9726-D9C647488786}" type="pres">
      <dgm:prSet presAssocID="{13E26DD3-EB3A-014C-9990-21D0E465E280}" presName="conn2-1" presStyleLbl="parChTrans1D2" presStyleIdx="1" presStyleCnt="6"/>
      <dgm:spPr/>
    </dgm:pt>
    <dgm:pt modelId="{6482AB4B-75B8-084D-A5E1-295D15F7F07F}" type="pres">
      <dgm:prSet presAssocID="{13E26DD3-EB3A-014C-9990-21D0E465E280}" presName="connTx" presStyleLbl="parChTrans1D2" presStyleIdx="1" presStyleCnt="6"/>
      <dgm:spPr/>
    </dgm:pt>
    <dgm:pt modelId="{615FC347-02D0-5C43-9AA0-F83A66F310A6}" type="pres">
      <dgm:prSet presAssocID="{B16DAC5C-E172-0541-9872-8C2DDAED40A4}" presName="root2" presStyleCnt="0"/>
      <dgm:spPr/>
    </dgm:pt>
    <dgm:pt modelId="{1B598F8E-2DD9-3C47-AD3F-1E6FDC3A6852}" type="pres">
      <dgm:prSet presAssocID="{B16DAC5C-E172-0541-9872-8C2DDAED40A4}" presName="LevelTwoTextNode" presStyleLbl="node2" presStyleIdx="1" presStyleCnt="6" custScaleX="400533">
        <dgm:presLayoutVars>
          <dgm:chPref val="3"/>
        </dgm:presLayoutVars>
      </dgm:prSet>
      <dgm:spPr/>
    </dgm:pt>
    <dgm:pt modelId="{611BB273-2E33-CE42-80CD-29F75E6B7532}" type="pres">
      <dgm:prSet presAssocID="{B16DAC5C-E172-0541-9872-8C2DDAED40A4}" presName="level3hierChild" presStyleCnt="0"/>
      <dgm:spPr/>
    </dgm:pt>
    <dgm:pt modelId="{771D32B5-BF9C-574C-8F50-F0AE13022D32}" type="pres">
      <dgm:prSet presAssocID="{EAC18A97-27DC-B144-A10F-9D65A986D40E}" presName="root1" presStyleCnt="0"/>
      <dgm:spPr/>
    </dgm:pt>
    <dgm:pt modelId="{8FF9F67B-E2B1-324F-A3F9-FE32507B9A81}" type="pres">
      <dgm:prSet presAssocID="{EAC18A97-27DC-B144-A10F-9D65A986D40E}" presName="LevelOneTextNode" presStyleLbl="node0" presStyleIdx="2" presStyleCnt="6" custScaleX="125921">
        <dgm:presLayoutVars>
          <dgm:chPref val="3"/>
        </dgm:presLayoutVars>
      </dgm:prSet>
      <dgm:spPr/>
    </dgm:pt>
    <dgm:pt modelId="{7B42BE02-9B7F-5C42-B2FB-F6A3F655B643}" type="pres">
      <dgm:prSet presAssocID="{EAC18A97-27DC-B144-A10F-9D65A986D40E}" presName="level2hierChild" presStyleCnt="0"/>
      <dgm:spPr/>
    </dgm:pt>
    <dgm:pt modelId="{609B4A30-1B81-2045-AB23-32864B4C7873}" type="pres">
      <dgm:prSet presAssocID="{15F5704C-38E4-A245-839A-C73B473AE95E}" presName="conn2-1" presStyleLbl="parChTrans1D2" presStyleIdx="2" presStyleCnt="6"/>
      <dgm:spPr/>
    </dgm:pt>
    <dgm:pt modelId="{71141D45-9AC5-AD47-BEC3-9D6034965985}" type="pres">
      <dgm:prSet presAssocID="{15F5704C-38E4-A245-839A-C73B473AE95E}" presName="connTx" presStyleLbl="parChTrans1D2" presStyleIdx="2" presStyleCnt="6"/>
      <dgm:spPr/>
    </dgm:pt>
    <dgm:pt modelId="{1875FB81-969C-E04A-8F74-3F833217E602}" type="pres">
      <dgm:prSet presAssocID="{84084736-5032-0E40-B20C-7C287C5E0FEB}" presName="root2" presStyleCnt="0"/>
      <dgm:spPr/>
    </dgm:pt>
    <dgm:pt modelId="{C096F08A-401A-AF4B-8EF4-00111DAB1145}" type="pres">
      <dgm:prSet presAssocID="{84084736-5032-0E40-B20C-7C287C5E0FEB}" presName="LevelTwoTextNode" presStyleLbl="node2" presStyleIdx="2" presStyleCnt="6" custScaleX="404343">
        <dgm:presLayoutVars>
          <dgm:chPref val="3"/>
        </dgm:presLayoutVars>
      </dgm:prSet>
      <dgm:spPr/>
    </dgm:pt>
    <dgm:pt modelId="{6E6E6846-172E-E64C-B4B7-B147E0475057}" type="pres">
      <dgm:prSet presAssocID="{84084736-5032-0E40-B20C-7C287C5E0FEB}" presName="level3hierChild" presStyleCnt="0"/>
      <dgm:spPr/>
    </dgm:pt>
    <dgm:pt modelId="{AB156FBF-4198-4844-A84F-EC06304A1418}" type="pres">
      <dgm:prSet presAssocID="{9DDC117E-AF68-5843-9E99-3DC7EB25ADA0}" presName="root1" presStyleCnt="0"/>
      <dgm:spPr/>
    </dgm:pt>
    <dgm:pt modelId="{778669A4-0C88-2647-839A-94D8BE5E9248}" type="pres">
      <dgm:prSet presAssocID="{9DDC117E-AF68-5843-9E99-3DC7EB25ADA0}" presName="LevelOneTextNode" presStyleLbl="node0" presStyleIdx="3" presStyleCnt="6" custScaleX="133105">
        <dgm:presLayoutVars>
          <dgm:chPref val="3"/>
        </dgm:presLayoutVars>
      </dgm:prSet>
      <dgm:spPr/>
    </dgm:pt>
    <dgm:pt modelId="{078A04CB-3A4C-0748-8DE6-4C006D180D92}" type="pres">
      <dgm:prSet presAssocID="{9DDC117E-AF68-5843-9E99-3DC7EB25ADA0}" presName="level2hierChild" presStyleCnt="0"/>
      <dgm:spPr/>
    </dgm:pt>
    <dgm:pt modelId="{25FEA441-0741-0E4A-A41C-562EE1D5C3D2}" type="pres">
      <dgm:prSet presAssocID="{DAF81873-E1E9-594F-919A-4A415230D305}" presName="conn2-1" presStyleLbl="parChTrans1D2" presStyleIdx="3" presStyleCnt="6"/>
      <dgm:spPr/>
    </dgm:pt>
    <dgm:pt modelId="{5D5A1182-C2B7-A541-9FE7-9C0AB808F73B}" type="pres">
      <dgm:prSet presAssocID="{DAF81873-E1E9-594F-919A-4A415230D305}" presName="connTx" presStyleLbl="parChTrans1D2" presStyleIdx="3" presStyleCnt="6"/>
      <dgm:spPr/>
    </dgm:pt>
    <dgm:pt modelId="{4A837416-E2BD-C346-B6EF-D4357EB6AF2C}" type="pres">
      <dgm:prSet presAssocID="{0D3DBE77-5E35-034D-9AA9-AC7EC570C533}" presName="root2" presStyleCnt="0"/>
      <dgm:spPr/>
    </dgm:pt>
    <dgm:pt modelId="{86BDD6AD-9E7A-9640-B3B7-2465EB6C4588}" type="pres">
      <dgm:prSet presAssocID="{0D3DBE77-5E35-034D-9AA9-AC7EC570C533}" presName="LevelTwoTextNode" presStyleLbl="node2" presStyleIdx="3" presStyleCnt="6" custScaleX="430131">
        <dgm:presLayoutVars>
          <dgm:chPref val="3"/>
        </dgm:presLayoutVars>
      </dgm:prSet>
      <dgm:spPr/>
    </dgm:pt>
    <dgm:pt modelId="{E2F1EDFB-0B66-2B4D-BFFE-FB4FA78F6D69}" type="pres">
      <dgm:prSet presAssocID="{0D3DBE77-5E35-034D-9AA9-AC7EC570C533}" presName="level3hierChild" presStyleCnt="0"/>
      <dgm:spPr/>
    </dgm:pt>
    <dgm:pt modelId="{619597F6-8B1E-7D4E-B511-90770E8AD6FD}" type="pres">
      <dgm:prSet presAssocID="{E04A0AF3-F816-7549-8BAC-5B57B10D9849}" presName="root1" presStyleCnt="0"/>
      <dgm:spPr/>
    </dgm:pt>
    <dgm:pt modelId="{AD22D028-79B7-8E4C-91F6-E54B2D95113E}" type="pres">
      <dgm:prSet presAssocID="{E04A0AF3-F816-7549-8BAC-5B57B10D9849}" presName="LevelOneTextNode" presStyleLbl="node0" presStyleIdx="4" presStyleCnt="6" custScaleX="133105">
        <dgm:presLayoutVars>
          <dgm:chPref val="3"/>
        </dgm:presLayoutVars>
      </dgm:prSet>
      <dgm:spPr/>
    </dgm:pt>
    <dgm:pt modelId="{256232B2-5035-094B-BF7D-DFEEEED4D1F4}" type="pres">
      <dgm:prSet presAssocID="{E04A0AF3-F816-7549-8BAC-5B57B10D9849}" presName="level2hierChild" presStyleCnt="0"/>
      <dgm:spPr/>
    </dgm:pt>
    <dgm:pt modelId="{933B571A-7CC8-E845-BC9E-CCE16F2586A8}" type="pres">
      <dgm:prSet presAssocID="{001C024F-7F63-8944-9099-3F6A6333EE76}" presName="conn2-1" presStyleLbl="parChTrans1D2" presStyleIdx="4" presStyleCnt="6"/>
      <dgm:spPr/>
    </dgm:pt>
    <dgm:pt modelId="{B6FC6C2F-F53E-E545-97CE-92774060C1DE}" type="pres">
      <dgm:prSet presAssocID="{001C024F-7F63-8944-9099-3F6A6333EE76}" presName="connTx" presStyleLbl="parChTrans1D2" presStyleIdx="4" presStyleCnt="6"/>
      <dgm:spPr/>
    </dgm:pt>
    <dgm:pt modelId="{7DABF334-AE76-0047-BD10-275826E3540D}" type="pres">
      <dgm:prSet presAssocID="{29DE9CAF-84EA-2B41-8AAB-7CE53FDA2925}" presName="root2" presStyleCnt="0"/>
      <dgm:spPr/>
    </dgm:pt>
    <dgm:pt modelId="{DAC9F3EA-A31A-5E47-B120-A31F60525291}" type="pres">
      <dgm:prSet presAssocID="{29DE9CAF-84EA-2B41-8AAB-7CE53FDA2925}" presName="LevelTwoTextNode" presStyleLbl="node2" presStyleIdx="4" presStyleCnt="6" custScaleX="410623">
        <dgm:presLayoutVars>
          <dgm:chPref val="3"/>
        </dgm:presLayoutVars>
      </dgm:prSet>
      <dgm:spPr/>
    </dgm:pt>
    <dgm:pt modelId="{5D569088-73BF-294B-AF39-10148E11AE07}" type="pres">
      <dgm:prSet presAssocID="{29DE9CAF-84EA-2B41-8AAB-7CE53FDA2925}" presName="level3hierChild" presStyleCnt="0"/>
      <dgm:spPr/>
    </dgm:pt>
    <dgm:pt modelId="{B60B1B5A-0480-624C-B815-161413C72217}" type="pres">
      <dgm:prSet presAssocID="{9557F4B9-936E-E043-881D-9E4A7CC27127}" presName="root1" presStyleCnt="0"/>
      <dgm:spPr/>
    </dgm:pt>
    <dgm:pt modelId="{E000D913-DC30-3041-B0EB-610C538F4892}" type="pres">
      <dgm:prSet presAssocID="{9557F4B9-936E-E043-881D-9E4A7CC27127}" presName="LevelOneTextNode" presStyleLbl="node0" presStyleIdx="5" presStyleCnt="6" custScaleX="142792">
        <dgm:presLayoutVars>
          <dgm:chPref val="3"/>
        </dgm:presLayoutVars>
      </dgm:prSet>
      <dgm:spPr/>
    </dgm:pt>
    <dgm:pt modelId="{65F86B71-FBEF-4948-BC5C-39C2975CB5E2}" type="pres">
      <dgm:prSet presAssocID="{9557F4B9-936E-E043-881D-9E4A7CC27127}" presName="level2hierChild" presStyleCnt="0"/>
      <dgm:spPr/>
    </dgm:pt>
    <dgm:pt modelId="{B3B84539-BB54-0147-AC18-5C90EB8E494B}" type="pres">
      <dgm:prSet presAssocID="{D48B0ED2-486F-724F-8430-4F50E9209C92}" presName="conn2-1" presStyleLbl="parChTrans1D2" presStyleIdx="5" presStyleCnt="6"/>
      <dgm:spPr/>
    </dgm:pt>
    <dgm:pt modelId="{9E0B8607-8497-0E42-BF5E-3B071BF4E03C}" type="pres">
      <dgm:prSet presAssocID="{D48B0ED2-486F-724F-8430-4F50E9209C92}" presName="connTx" presStyleLbl="parChTrans1D2" presStyleIdx="5" presStyleCnt="6"/>
      <dgm:spPr/>
    </dgm:pt>
    <dgm:pt modelId="{CE4E54AA-5B2E-924F-AE77-3361E8C4FDD1}" type="pres">
      <dgm:prSet presAssocID="{62B37CCF-6C16-E740-8CD1-F8C3F4F5E504}" presName="root2" presStyleCnt="0"/>
      <dgm:spPr/>
    </dgm:pt>
    <dgm:pt modelId="{668A496F-BC2C-7D45-BABC-FAFE9CEA2EB2}" type="pres">
      <dgm:prSet presAssocID="{62B37CCF-6C16-E740-8CD1-F8C3F4F5E504}" presName="LevelTwoTextNode" presStyleLbl="node2" presStyleIdx="5" presStyleCnt="6" custScaleX="421354">
        <dgm:presLayoutVars>
          <dgm:chPref val="3"/>
        </dgm:presLayoutVars>
      </dgm:prSet>
      <dgm:spPr/>
    </dgm:pt>
    <dgm:pt modelId="{0751E090-B4BA-CE45-83F8-15E3F5D49E66}" type="pres">
      <dgm:prSet presAssocID="{62B37CCF-6C16-E740-8CD1-F8C3F4F5E504}" presName="level3hierChild" presStyleCnt="0"/>
      <dgm:spPr/>
    </dgm:pt>
  </dgm:ptLst>
  <dgm:cxnLst>
    <dgm:cxn modelId="{3F1DE502-1B73-0241-BD77-E632B5DA12EF}" srcId="{A5F3DE4E-6DAF-BD43-A85C-1EDF3C446A1E}" destId="{9557F4B9-936E-E043-881D-9E4A7CC27127}" srcOrd="5" destOrd="0" parTransId="{1D962CDB-B5DE-5640-AF87-83D45013C0D1}" sibTransId="{D88FF403-B365-6245-9600-96CE0284BB48}"/>
    <dgm:cxn modelId="{2D317606-8B7A-004D-A0B0-8965909CBC93}" type="presOf" srcId="{9557F4B9-936E-E043-881D-9E4A7CC27127}" destId="{E000D913-DC30-3041-B0EB-610C538F4892}" srcOrd="0" destOrd="0" presId="urn:microsoft.com/office/officeart/2005/8/layout/hierarchy2"/>
    <dgm:cxn modelId="{E0E44F0F-AD1D-8B49-8CB1-6B0B1CA540A7}" type="presOf" srcId="{001C024F-7F63-8944-9099-3F6A6333EE76}" destId="{933B571A-7CC8-E845-BC9E-CCE16F2586A8}" srcOrd="0" destOrd="0" presId="urn:microsoft.com/office/officeart/2005/8/layout/hierarchy2"/>
    <dgm:cxn modelId="{25660114-CE4A-BC4F-B612-AE7D29478E56}" type="presOf" srcId="{15F5704C-38E4-A245-839A-C73B473AE95E}" destId="{609B4A30-1B81-2045-AB23-32864B4C7873}" srcOrd="0" destOrd="0" presId="urn:microsoft.com/office/officeart/2005/8/layout/hierarchy2"/>
    <dgm:cxn modelId="{DC1DB124-A44A-A648-B8BE-3651DA7EA089}" type="presOf" srcId="{6D8F7BBC-740A-8A4C-9427-D926A9BFA2DE}" destId="{B17595E0-71CA-6548-BBBB-3E2C9B0B5E0F}" srcOrd="0" destOrd="0" presId="urn:microsoft.com/office/officeart/2005/8/layout/hierarchy2"/>
    <dgm:cxn modelId="{28B7A62A-8E4F-374C-B2FF-56B7CC892A17}" type="presOf" srcId="{8382F78D-E468-3440-A64F-358F0068217D}" destId="{12F33D9A-7FB8-FA40-9DB0-A86F9C65E27E}" srcOrd="0" destOrd="0" presId="urn:microsoft.com/office/officeart/2005/8/layout/hierarchy2"/>
    <dgm:cxn modelId="{1D4AC836-8DEC-1149-BFD8-9789853F0789}" type="presOf" srcId="{E04A0AF3-F816-7549-8BAC-5B57B10D9849}" destId="{AD22D028-79B7-8E4C-91F6-E54B2D95113E}" srcOrd="0" destOrd="0" presId="urn:microsoft.com/office/officeart/2005/8/layout/hierarchy2"/>
    <dgm:cxn modelId="{69F59E3F-966C-F948-AE67-8AE49FCD8D1D}" type="presOf" srcId="{DAF81873-E1E9-594F-919A-4A415230D305}" destId="{5D5A1182-C2B7-A541-9FE7-9C0AB808F73B}" srcOrd="1" destOrd="0" presId="urn:microsoft.com/office/officeart/2005/8/layout/hierarchy2"/>
    <dgm:cxn modelId="{C16D1667-CB0E-7E42-AAB4-95E2A4D5A618}" srcId="{E04A0AF3-F816-7549-8BAC-5B57B10D9849}" destId="{29DE9CAF-84EA-2B41-8AAB-7CE53FDA2925}" srcOrd="0" destOrd="0" parTransId="{001C024F-7F63-8944-9099-3F6A6333EE76}" sibTransId="{DD7652E5-50C3-6B42-8E29-2977A697F20E}"/>
    <dgm:cxn modelId="{75E08A67-20BB-D340-93ED-1E7C4A95115E}" type="presOf" srcId="{B16DAC5C-E172-0541-9872-8C2DDAED40A4}" destId="{1B598F8E-2DD9-3C47-AD3F-1E6FDC3A6852}" srcOrd="0" destOrd="0" presId="urn:microsoft.com/office/officeart/2005/8/layout/hierarchy2"/>
    <dgm:cxn modelId="{B8125869-1546-6746-B0D3-809AD828A6A1}" type="presOf" srcId="{8684C6DD-2A2D-E341-814F-017F710512BD}" destId="{36A4FBF5-F2A7-2C4A-B1A2-DEB7EDA8139F}" srcOrd="1" destOrd="0" presId="urn:microsoft.com/office/officeart/2005/8/layout/hierarchy2"/>
    <dgm:cxn modelId="{BC23D66A-8591-E54F-B584-74BA6756FF89}" type="presOf" srcId="{84084736-5032-0E40-B20C-7C287C5E0FEB}" destId="{C096F08A-401A-AF4B-8EF4-00111DAB1145}" srcOrd="0" destOrd="0" presId="urn:microsoft.com/office/officeart/2005/8/layout/hierarchy2"/>
    <dgm:cxn modelId="{515D6A4D-2766-6B43-9743-41AE7A30B830}" type="presOf" srcId="{DAF81873-E1E9-594F-919A-4A415230D305}" destId="{25FEA441-0741-0E4A-A41C-562EE1D5C3D2}" srcOrd="0" destOrd="0" presId="urn:microsoft.com/office/officeart/2005/8/layout/hierarchy2"/>
    <dgm:cxn modelId="{806FCB6D-DDB3-0D4B-8772-403B32485978}" type="presOf" srcId="{0D3DBE77-5E35-034D-9AA9-AC7EC570C533}" destId="{86BDD6AD-9E7A-9640-B3B7-2465EB6C4588}" srcOrd="0" destOrd="0" presId="urn:microsoft.com/office/officeart/2005/8/layout/hierarchy2"/>
    <dgm:cxn modelId="{9D57014E-9CCA-0A42-8977-72017E6E5AD6}" srcId="{9DDC117E-AF68-5843-9E99-3DC7EB25ADA0}" destId="{0D3DBE77-5E35-034D-9AA9-AC7EC570C533}" srcOrd="0" destOrd="0" parTransId="{DAF81873-E1E9-594F-919A-4A415230D305}" sibTransId="{EC93567B-72C8-174E-A031-F995A4EBEF48}"/>
    <dgm:cxn modelId="{69E5924F-4C81-C044-945F-892421F14F07}" type="presOf" srcId="{13E26DD3-EB3A-014C-9990-21D0E465E280}" destId="{6482AB4B-75B8-084D-A5E1-295D15F7F07F}" srcOrd="1" destOrd="0" presId="urn:microsoft.com/office/officeart/2005/8/layout/hierarchy2"/>
    <dgm:cxn modelId="{BC9D4452-9676-3B4C-B8F5-B7EEDF0541C7}" type="presOf" srcId="{C0F17812-76D6-3947-B0C3-CFA36910D4D6}" destId="{4A84F0E6-8550-094F-981C-A5F47EEF972D}" srcOrd="0" destOrd="0" presId="urn:microsoft.com/office/officeart/2005/8/layout/hierarchy2"/>
    <dgm:cxn modelId="{C45B8857-40ED-3345-B44F-3B6C77B57E6B}" srcId="{A5F3DE4E-6DAF-BD43-A85C-1EDF3C446A1E}" destId="{E04A0AF3-F816-7549-8BAC-5B57B10D9849}" srcOrd="4" destOrd="0" parTransId="{AC4B6122-5AE3-7240-B85F-2574A5591457}" sibTransId="{C16DD06F-6B7B-7249-B403-A30F33FCD2DE}"/>
    <dgm:cxn modelId="{74B07C78-32E8-2440-98C9-B29DDB09CA51}" type="presOf" srcId="{8684C6DD-2A2D-E341-814F-017F710512BD}" destId="{ECD1CCEB-CB14-074C-B7EC-6DAC178C6FDC}" srcOrd="0" destOrd="0" presId="urn:microsoft.com/office/officeart/2005/8/layout/hierarchy2"/>
    <dgm:cxn modelId="{1BE61C5A-12D3-A843-827A-F8DAF8865F5D}" type="presOf" srcId="{EAC18A97-27DC-B144-A10F-9D65A986D40E}" destId="{8FF9F67B-E2B1-324F-A3F9-FE32507B9A81}" srcOrd="0" destOrd="0" presId="urn:microsoft.com/office/officeart/2005/8/layout/hierarchy2"/>
    <dgm:cxn modelId="{BE973F7A-A45E-064F-8DFB-54B076F7E5C4}" srcId="{6D8F7BBC-740A-8A4C-9427-D926A9BFA2DE}" destId="{8382F78D-E468-3440-A64F-358F0068217D}" srcOrd="0" destOrd="0" parTransId="{8684C6DD-2A2D-E341-814F-017F710512BD}" sibTransId="{29540A49-E937-BF4B-A577-E1F780233507}"/>
    <dgm:cxn modelId="{65730F7B-D90E-AA45-86EB-5B00CC301E0D}" type="presOf" srcId="{62B37CCF-6C16-E740-8CD1-F8C3F4F5E504}" destId="{668A496F-BC2C-7D45-BABC-FAFE9CEA2EB2}" srcOrd="0" destOrd="0" presId="urn:microsoft.com/office/officeart/2005/8/layout/hierarchy2"/>
    <dgm:cxn modelId="{9E42A67C-6F29-554A-8966-156150F089E5}" srcId="{A5F3DE4E-6DAF-BD43-A85C-1EDF3C446A1E}" destId="{C0F17812-76D6-3947-B0C3-CFA36910D4D6}" srcOrd="1" destOrd="0" parTransId="{8540C46F-3385-454E-A116-6B08CEA58899}" sibTransId="{F928645F-1274-7143-9D00-63762A22A143}"/>
    <dgm:cxn modelId="{F76FD580-A0E4-2C4A-B4F5-0D3AB89491FD}" srcId="{C0F17812-76D6-3947-B0C3-CFA36910D4D6}" destId="{B16DAC5C-E172-0541-9872-8C2DDAED40A4}" srcOrd="0" destOrd="0" parTransId="{13E26DD3-EB3A-014C-9990-21D0E465E280}" sibTransId="{320D4051-8026-2641-850B-AFBDB95578E2}"/>
    <dgm:cxn modelId="{D9952184-A1AF-7549-B207-3D2B4E8A0336}" srcId="{A5F3DE4E-6DAF-BD43-A85C-1EDF3C446A1E}" destId="{9DDC117E-AF68-5843-9E99-3DC7EB25ADA0}" srcOrd="3" destOrd="0" parTransId="{BE13CB96-9AF0-EB40-AF41-F77F7225BAC8}" sibTransId="{A46915E4-87C4-4043-8D96-4A661F1B3E2B}"/>
    <dgm:cxn modelId="{FEAAAD84-B4A9-9D45-BFBA-CA033977A1E7}" srcId="{A5F3DE4E-6DAF-BD43-A85C-1EDF3C446A1E}" destId="{6D8F7BBC-740A-8A4C-9427-D926A9BFA2DE}" srcOrd="0" destOrd="0" parTransId="{64F76874-9A4B-1D4C-A998-0F023B628B9C}" sibTransId="{A6DA4D64-9DEE-4A49-BD3D-CB1138ABD119}"/>
    <dgm:cxn modelId="{7C64C78D-7E39-3742-A0D7-2EAA2994F65A}" srcId="{A5F3DE4E-6DAF-BD43-A85C-1EDF3C446A1E}" destId="{EAC18A97-27DC-B144-A10F-9D65A986D40E}" srcOrd="2" destOrd="0" parTransId="{897382FA-D3F0-8A45-9960-CDD2DC8CEF02}" sibTransId="{291E037F-0091-5046-B769-81F10F8B0537}"/>
    <dgm:cxn modelId="{70D07AA8-7A9E-E040-B0A1-8C806D64AB74}" srcId="{9557F4B9-936E-E043-881D-9E4A7CC27127}" destId="{62B37CCF-6C16-E740-8CD1-F8C3F4F5E504}" srcOrd="0" destOrd="0" parTransId="{D48B0ED2-486F-724F-8430-4F50E9209C92}" sibTransId="{45430BB6-BD68-8B4C-81C7-DD655FC465ED}"/>
    <dgm:cxn modelId="{010095A8-A074-F540-9148-28BE64AAF7B5}" type="presOf" srcId="{A5F3DE4E-6DAF-BD43-A85C-1EDF3C446A1E}" destId="{65B48EA8-4D01-0946-BCFC-2C10ADAD83D6}" srcOrd="0" destOrd="0" presId="urn:microsoft.com/office/officeart/2005/8/layout/hierarchy2"/>
    <dgm:cxn modelId="{AC2F70AF-0F8D-FE4A-82EA-1DE763DEBBB4}" type="presOf" srcId="{29DE9CAF-84EA-2B41-8AAB-7CE53FDA2925}" destId="{DAC9F3EA-A31A-5E47-B120-A31F60525291}" srcOrd="0" destOrd="0" presId="urn:microsoft.com/office/officeart/2005/8/layout/hierarchy2"/>
    <dgm:cxn modelId="{78D4AABA-2D37-5C4A-9BC9-6A7C481C348F}" type="presOf" srcId="{001C024F-7F63-8944-9099-3F6A6333EE76}" destId="{B6FC6C2F-F53E-E545-97CE-92774060C1DE}" srcOrd="1" destOrd="0" presId="urn:microsoft.com/office/officeart/2005/8/layout/hierarchy2"/>
    <dgm:cxn modelId="{A98226BE-7013-D344-9DD1-5C8560537596}" type="presOf" srcId="{9DDC117E-AF68-5843-9E99-3DC7EB25ADA0}" destId="{778669A4-0C88-2647-839A-94D8BE5E9248}" srcOrd="0" destOrd="0" presId="urn:microsoft.com/office/officeart/2005/8/layout/hierarchy2"/>
    <dgm:cxn modelId="{A8C332D0-5B5B-AA49-9C6F-585D0018215D}" type="presOf" srcId="{D48B0ED2-486F-724F-8430-4F50E9209C92}" destId="{B3B84539-BB54-0147-AC18-5C90EB8E494B}" srcOrd="0" destOrd="0" presId="urn:microsoft.com/office/officeart/2005/8/layout/hierarchy2"/>
    <dgm:cxn modelId="{360BFBD1-283C-0747-B07E-98355DE7DBE9}" type="presOf" srcId="{D48B0ED2-486F-724F-8430-4F50E9209C92}" destId="{9E0B8607-8497-0E42-BF5E-3B071BF4E03C}" srcOrd="1" destOrd="0" presId="urn:microsoft.com/office/officeart/2005/8/layout/hierarchy2"/>
    <dgm:cxn modelId="{77807FDA-16ED-7049-BF06-8F7FCEC8B4E6}" type="presOf" srcId="{15F5704C-38E4-A245-839A-C73B473AE95E}" destId="{71141D45-9AC5-AD47-BEC3-9D6034965985}" srcOrd="1" destOrd="0" presId="urn:microsoft.com/office/officeart/2005/8/layout/hierarchy2"/>
    <dgm:cxn modelId="{11862FE1-4C1A-E24D-8FB3-94C5F8258607}" type="presOf" srcId="{13E26DD3-EB3A-014C-9990-21D0E465E280}" destId="{E379C5F6-1E09-734C-9726-D9C647488786}" srcOrd="0" destOrd="0" presId="urn:microsoft.com/office/officeart/2005/8/layout/hierarchy2"/>
    <dgm:cxn modelId="{0D3112EB-CE5C-B246-B585-48C35AE78FA8}" srcId="{EAC18A97-27DC-B144-A10F-9D65A986D40E}" destId="{84084736-5032-0E40-B20C-7C287C5E0FEB}" srcOrd="0" destOrd="0" parTransId="{15F5704C-38E4-A245-839A-C73B473AE95E}" sibTransId="{3E2C5E80-C487-484F-81C2-E6EC6F0BCE89}"/>
    <dgm:cxn modelId="{5C159D2C-DB05-FF48-AFA1-555A2F695E8D}" type="presParOf" srcId="{65B48EA8-4D01-0946-BCFC-2C10ADAD83D6}" destId="{08C7EED8-8386-7748-B0AD-21266DD56911}" srcOrd="0" destOrd="0" presId="urn:microsoft.com/office/officeart/2005/8/layout/hierarchy2"/>
    <dgm:cxn modelId="{B899C638-95C1-9B47-9EF0-834063C7F186}" type="presParOf" srcId="{08C7EED8-8386-7748-B0AD-21266DD56911}" destId="{B17595E0-71CA-6548-BBBB-3E2C9B0B5E0F}" srcOrd="0" destOrd="0" presId="urn:microsoft.com/office/officeart/2005/8/layout/hierarchy2"/>
    <dgm:cxn modelId="{F65F1F75-76A7-2443-B0EB-1E42ADBE7CC1}" type="presParOf" srcId="{08C7EED8-8386-7748-B0AD-21266DD56911}" destId="{26550B97-7506-8348-A213-229974DBB10B}" srcOrd="1" destOrd="0" presId="urn:microsoft.com/office/officeart/2005/8/layout/hierarchy2"/>
    <dgm:cxn modelId="{A25F6FA1-7BA8-EF46-8D95-85CE9A1061DD}" type="presParOf" srcId="{26550B97-7506-8348-A213-229974DBB10B}" destId="{ECD1CCEB-CB14-074C-B7EC-6DAC178C6FDC}" srcOrd="0" destOrd="0" presId="urn:microsoft.com/office/officeart/2005/8/layout/hierarchy2"/>
    <dgm:cxn modelId="{19723FD3-8D12-7B47-91F4-DF47FC8662DB}" type="presParOf" srcId="{ECD1CCEB-CB14-074C-B7EC-6DAC178C6FDC}" destId="{36A4FBF5-F2A7-2C4A-B1A2-DEB7EDA8139F}" srcOrd="0" destOrd="0" presId="urn:microsoft.com/office/officeart/2005/8/layout/hierarchy2"/>
    <dgm:cxn modelId="{499AC447-BF82-C647-AD12-E28EE93A15C4}" type="presParOf" srcId="{26550B97-7506-8348-A213-229974DBB10B}" destId="{82454B99-EAE9-F74E-AF28-BBCC6A639010}" srcOrd="1" destOrd="0" presId="urn:microsoft.com/office/officeart/2005/8/layout/hierarchy2"/>
    <dgm:cxn modelId="{0FDCDC20-7DA2-4840-B084-4B1EE6B80645}" type="presParOf" srcId="{82454B99-EAE9-F74E-AF28-BBCC6A639010}" destId="{12F33D9A-7FB8-FA40-9DB0-A86F9C65E27E}" srcOrd="0" destOrd="0" presId="urn:microsoft.com/office/officeart/2005/8/layout/hierarchy2"/>
    <dgm:cxn modelId="{4A6B873D-1A7D-ED4B-A113-51A5D7DDC40F}" type="presParOf" srcId="{82454B99-EAE9-F74E-AF28-BBCC6A639010}" destId="{38CE6E95-3A78-334F-BB7C-E8062938678D}" srcOrd="1" destOrd="0" presId="urn:microsoft.com/office/officeart/2005/8/layout/hierarchy2"/>
    <dgm:cxn modelId="{A7213981-C7DE-D744-A0EA-2E1672E7A0D3}" type="presParOf" srcId="{65B48EA8-4D01-0946-BCFC-2C10ADAD83D6}" destId="{F07F04DB-134F-F546-8DD3-ADE908F54C00}" srcOrd="1" destOrd="0" presId="urn:microsoft.com/office/officeart/2005/8/layout/hierarchy2"/>
    <dgm:cxn modelId="{FCF69F54-B8BF-3443-AD9E-2222CB16BAA8}" type="presParOf" srcId="{F07F04DB-134F-F546-8DD3-ADE908F54C00}" destId="{4A84F0E6-8550-094F-981C-A5F47EEF972D}" srcOrd="0" destOrd="0" presId="urn:microsoft.com/office/officeart/2005/8/layout/hierarchy2"/>
    <dgm:cxn modelId="{BF2EC417-3FB0-4941-9393-6FB039AE06CA}" type="presParOf" srcId="{F07F04DB-134F-F546-8DD3-ADE908F54C00}" destId="{F7A30491-CFD7-E441-93F2-3509507A2890}" srcOrd="1" destOrd="0" presId="urn:microsoft.com/office/officeart/2005/8/layout/hierarchy2"/>
    <dgm:cxn modelId="{DC9479EF-2086-AD46-B855-487FF0182110}" type="presParOf" srcId="{F7A30491-CFD7-E441-93F2-3509507A2890}" destId="{E379C5F6-1E09-734C-9726-D9C647488786}" srcOrd="0" destOrd="0" presId="urn:microsoft.com/office/officeart/2005/8/layout/hierarchy2"/>
    <dgm:cxn modelId="{D615EAAC-262E-C74F-850D-F5753ED87D4E}" type="presParOf" srcId="{E379C5F6-1E09-734C-9726-D9C647488786}" destId="{6482AB4B-75B8-084D-A5E1-295D15F7F07F}" srcOrd="0" destOrd="0" presId="urn:microsoft.com/office/officeart/2005/8/layout/hierarchy2"/>
    <dgm:cxn modelId="{691EC902-8E18-1B46-8140-432FA7F59625}" type="presParOf" srcId="{F7A30491-CFD7-E441-93F2-3509507A2890}" destId="{615FC347-02D0-5C43-9AA0-F83A66F310A6}" srcOrd="1" destOrd="0" presId="urn:microsoft.com/office/officeart/2005/8/layout/hierarchy2"/>
    <dgm:cxn modelId="{143F791B-AE76-A549-A37A-54597CB7A917}" type="presParOf" srcId="{615FC347-02D0-5C43-9AA0-F83A66F310A6}" destId="{1B598F8E-2DD9-3C47-AD3F-1E6FDC3A6852}" srcOrd="0" destOrd="0" presId="urn:microsoft.com/office/officeart/2005/8/layout/hierarchy2"/>
    <dgm:cxn modelId="{A9D34ED7-6414-994F-98C8-2547893C3F73}" type="presParOf" srcId="{615FC347-02D0-5C43-9AA0-F83A66F310A6}" destId="{611BB273-2E33-CE42-80CD-29F75E6B7532}" srcOrd="1" destOrd="0" presId="urn:microsoft.com/office/officeart/2005/8/layout/hierarchy2"/>
    <dgm:cxn modelId="{11D4E4BB-E40D-E147-9EB7-24B728CFDDD4}" type="presParOf" srcId="{65B48EA8-4D01-0946-BCFC-2C10ADAD83D6}" destId="{771D32B5-BF9C-574C-8F50-F0AE13022D32}" srcOrd="2" destOrd="0" presId="urn:microsoft.com/office/officeart/2005/8/layout/hierarchy2"/>
    <dgm:cxn modelId="{A48C29D9-E74A-6A4C-B08F-5F86E41D0DA9}" type="presParOf" srcId="{771D32B5-BF9C-574C-8F50-F0AE13022D32}" destId="{8FF9F67B-E2B1-324F-A3F9-FE32507B9A81}" srcOrd="0" destOrd="0" presId="urn:microsoft.com/office/officeart/2005/8/layout/hierarchy2"/>
    <dgm:cxn modelId="{82696BA3-A2B1-1648-ADA3-7A328A692F7A}" type="presParOf" srcId="{771D32B5-BF9C-574C-8F50-F0AE13022D32}" destId="{7B42BE02-9B7F-5C42-B2FB-F6A3F655B643}" srcOrd="1" destOrd="0" presId="urn:microsoft.com/office/officeart/2005/8/layout/hierarchy2"/>
    <dgm:cxn modelId="{6CD38E17-19FD-6D43-BD04-E4CB8B8C200A}" type="presParOf" srcId="{7B42BE02-9B7F-5C42-B2FB-F6A3F655B643}" destId="{609B4A30-1B81-2045-AB23-32864B4C7873}" srcOrd="0" destOrd="0" presId="urn:microsoft.com/office/officeart/2005/8/layout/hierarchy2"/>
    <dgm:cxn modelId="{E8B71CB8-6022-4542-840A-8F93F23AAFF0}" type="presParOf" srcId="{609B4A30-1B81-2045-AB23-32864B4C7873}" destId="{71141D45-9AC5-AD47-BEC3-9D6034965985}" srcOrd="0" destOrd="0" presId="urn:microsoft.com/office/officeart/2005/8/layout/hierarchy2"/>
    <dgm:cxn modelId="{994FBC80-0677-2A4B-85F6-B01657DC2B23}" type="presParOf" srcId="{7B42BE02-9B7F-5C42-B2FB-F6A3F655B643}" destId="{1875FB81-969C-E04A-8F74-3F833217E602}" srcOrd="1" destOrd="0" presId="urn:microsoft.com/office/officeart/2005/8/layout/hierarchy2"/>
    <dgm:cxn modelId="{5A6399C8-73F0-B240-962C-B6CDDBC7C0B9}" type="presParOf" srcId="{1875FB81-969C-E04A-8F74-3F833217E602}" destId="{C096F08A-401A-AF4B-8EF4-00111DAB1145}" srcOrd="0" destOrd="0" presId="urn:microsoft.com/office/officeart/2005/8/layout/hierarchy2"/>
    <dgm:cxn modelId="{ABF52E43-05E2-2540-A9D1-8AF77EB28FE3}" type="presParOf" srcId="{1875FB81-969C-E04A-8F74-3F833217E602}" destId="{6E6E6846-172E-E64C-B4B7-B147E0475057}" srcOrd="1" destOrd="0" presId="urn:microsoft.com/office/officeart/2005/8/layout/hierarchy2"/>
    <dgm:cxn modelId="{8B5D120C-F496-0946-B464-1904492082F3}" type="presParOf" srcId="{65B48EA8-4D01-0946-BCFC-2C10ADAD83D6}" destId="{AB156FBF-4198-4844-A84F-EC06304A1418}" srcOrd="3" destOrd="0" presId="urn:microsoft.com/office/officeart/2005/8/layout/hierarchy2"/>
    <dgm:cxn modelId="{4B7818C9-9F9A-AD48-8D6E-A6318D3F6B8A}" type="presParOf" srcId="{AB156FBF-4198-4844-A84F-EC06304A1418}" destId="{778669A4-0C88-2647-839A-94D8BE5E9248}" srcOrd="0" destOrd="0" presId="urn:microsoft.com/office/officeart/2005/8/layout/hierarchy2"/>
    <dgm:cxn modelId="{29A028D8-AA40-DD46-88DB-41DC1E85BEF9}" type="presParOf" srcId="{AB156FBF-4198-4844-A84F-EC06304A1418}" destId="{078A04CB-3A4C-0748-8DE6-4C006D180D92}" srcOrd="1" destOrd="0" presId="urn:microsoft.com/office/officeart/2005/8/layout/hierarchy2"/>
    <dgm:cxn modelId="{141760AA-08F3-EB40-9FBC-4B3E1497AFFE}" type="presParOf" srcId="{078A04CB-3A4C-0748-8DE6-4C006D180D92}" destId="{25FEA441-0741-0E4A-A41C-562EE1D5C3D2}" srcOrd="0" destOrd="0" presId="urn:microsoft.com/office/officeart/2005/8/layout/hierarchy2"/>
    <dgm:cxn modelId="{BAE04154-BE59-F946-9143-CF2E2559B5B4}" type="presParOf" srcId="{25FEA441-0741-0E4A-A41C-562EE1D5C3D2}" destId="{5D5A1182-C2B7-A541-9FE7-9C0AB808F73B}" srcOrd="0" destOrd="0" presId="urn:microsoft.com/office/officeart/2005/8/layout/hierarchy2"/>
    <dgm:cxn modelId="{CB6F0B3C-055A-AE46-ADCE-AE1280B154A6}" type="presParOf" srcId="{078A04CB-3A4C-0748-8DE6-4C006D180D92}" destId="{4A837416-E2BD-C346-B6EF-D4357EB6AF2C}" srcOrd="1" destOrd="0" presId="urn:microsoft.com/office/officeart/2005/8/layout/hierarchy2"/>
    <dgm:cxn modelId="{D673556B-A1DB-2143-8F21-CABE2A37F43D}" type="presParOf" srcId="{4A837416-E2BD-C346-B6EF-D4357EB6AF2C}" destId="{86BDD6AD-9E7A-9640-B3B7-2465EB6C4588}" srcOrd="0" destOrd="0" presId="urn:microsoft.com/office/officeart/2005/8/layout/hierarchy2"/>
    <dgm:cxn modelId="{8D10833F-02D9-6040-ACDE-E24F2165D639}" type="presParOf" srcId="{4A837416-E2BD-C346-B6EF-D4357EB6AF2C}" destId="{E2F1EDFB-0B66-2B4D-BFFE-FB4FA78F6D69}" srcOrd="1" destOrd="0" presId="urn:microsoft.com/office/officeart/2005/8/layout/hierarchy2"/>
    <dgm:cxn modelId="{9C7C69A5-0729-7C4E-B39C-B9F0D9684E94}" type="presParOf" srcId="{65B48EA8-4D01-0946-BCFC-2C10ADAD83D6}" destId="{619597F6-8B1E-7D4E-B511-90770E8AD6FD}" srcOrd="4" destOrd="0" presId="urn:microsoft.com/office/officeart/2005/8/layout/hierarchy2"/>
    <dgm:cxn modelId="{2E5BE517-3114-FE41-9DFA-397F23EE5B78}" type="presParOf" srcId="{619597F6-8B1E-7D4E-B511-90770E8AD6FD}" destId="{AD22D028-79B7-8E4C-91F6-E54B2D95113E}" srcOrd="0" destOrd="0" presId="urn:microsoft.com/office/officeart/2005/8/layout/hierarchy2"/>
    <dgm:cxn modelId="{0B7A4B00-B7C6-D849-AB79-458A6B6C30D6}" type="presParOf" srcId="{619597F6-8B1E-7D4E-B511-90770E8AD6FD}" destId="{256232B2-5035-094B-BF7D-DFEEEED4D1F4}" srcOrd="1" destOrd="0" presId="urn:microsoft.com/office/officeart/2005/8/layout/hierarchy2"/>
    <dgm:cxn modelId="{597BB043-F58D-9242-B3BF-DA2C9E2B1C2C}" type="presParOf" srcId="{256232B2-5035-094B-BF7D-DFEEEED4D1F4}" destId="{933B571A-7CC8-E845-BC9E-CCE16F2586A8}" srcOrd="0" destOrd="0" presId="urn:microsoft.com/office/officeart/2005/8/layout/hierarchy2"/>
    <dgm:cxn modelId="{5F963087-F03C-9246-A619-AFF5CF7183DE}" type="presParOf" srcId="{933B571A-7CC8-E845-BC9E-CCE16F2586A8}" destId="{B6FC6C2F-F53E-E545-97CE-92774060C1DE}" srcOrd="0" destOrd="0" presId="urn:microsoft.com/office/officeart/2005/8/layout/hierarchy2"/>
    <dgm:cxn modelId="{201BC91F-DAB8-004B-89CE-3F46104318F0}" type="presParOf" srcId="{256232B2-5035-094B-BF7D-DFEEEED4D1F4}" destId="{7DABF334-AE76-0047-BD10-275826E3540D}" srcOrd="1" destOrd="0" presId="urn:microsoft.com/office/officeart/2005/8/layout/hierarchy2"/>
    <dgm:cxn modelId="{294C4A1E-2EE0-F947-8240-E63B94AAA600}" type="presParOf" srcId="{7DABF334-AE76-0047-BD10-275826E3540D}" destId="{DAC9F3EA-A31A-5E47-B120-A31F60525291}" srcOrd="0" destOrd="0" presId="urn:microsoft.com/office/officeart/2005/8/layout/hierarchy2"/>
    <dgm:cxn modelId="{D484761C-1207-0940-AC13-DEE750995A61}" type="presParOf" srcId="{7DABF334-AE76-0047-BD10-275826E3540D}" destId="{5D569088-73BF-294B-AF39-10148E11AE07}" srcOrd="1" destOrd="0" presId="urn:microsoft.com/office/officeart/2005/8/layout/hierarchy2"/>
    <dgm:cxn modelId="{B12770D1-B9BB-A14B-8DB6-D405F742ECE1}" type="presParOf" srcId="{65B48EA8-4D01-0946-BCFC-2C10ADAD83D6}" destId="{B60B1B5A-0480-624C-B815-161413C72217}" srcOrd="5" destOrd="0" presId="urn:microsoft.com/office/officeart/2005/8/layout/hierarchy2"/>
    <dgm:cxn modelId="{D982AF5F-ECC0-C746-AC7A-D90FEFFD9D33}" type="presParOf" srcId="{B60B1B5A-0480-624C-B815-161413C72217}" destId="{E000D913-DC30-3041-B0EB-610C538F4892}" srcOrd="0" destOrd="0" presId="urn:microsoft.com/office/officeart/2005/8/layout/hierarchy2"/>
    <dgm:cxn modelId="{3A5B349B-4138-0F41-ABEF-594C3DD1CC2C}" type="presParOf" srcId="{B60B1B5A-0480-624C-B815-161413C72217}" destId="{65F86B71-FBEF-4948-BC5C-39C2975CB5E2}" srcOrd="1" destOrd="0" presId="urn:microsoft.com/office/officeart/2005/8/layout/hierarchy2"/>
    <dgm:cxn modelId="{AEE872F3-490F-3C4C-A237-86C9DB3DE712}" type="presParOf" srcId="{65F86B71-FBEF-4948-BC5C-39C2975CB5E2}" destId="{B3B84539-BB54-0147-AC18-5C90EB8E494B}" srcOrd="0" destOrd="0" presId="urn:microsoft.com/office/officeart/2005/8/layout/hierarchy2"/>
    <dgm:cxn modelId="{65393FF7-7959-9042-9261-7C93521D0FA2}" type="presParOf" srcId="{B3B84539-BB54-0147-AC18-5C90EB8E494B}" destId="{9E0B8607-8497-0E42-BF5E-3B071BF4E03C}" srcOrd="0" destOrd="0" presId="urn:microsoft.com/office/officeart/2005/8/layout/hierarchy2"/>
    <dgm:cxn modelId="{D9D5B0C7-194E-B940-A8A8-2D96C561C400}" type="presParOf" srcId="{65F86B71-FBEF-4948-BC5C-39C2975CB5E2}" destId="{CE4E54AA-5B2E-924F-AE77-3361E8C4FDD1}" srcOrd="1" destOrd="0" presId="urn:microsoft.com/office/officeart/2005/8/layout/hierarchy2"/>
    <dgm:cxn modelId="{6B96D6BB-AC2C-AE45-82F0-2C64D1E050DF}" type="presParOf" srcId="{CE4E54AA-5B2E-924F-AE77-3361E8C4FDD1}" destId="{668A496F-BC2C-7D45-BABC-FAFE9CEA2EB2}" srcOrd="0" destOrd="0" presId="urn:microsoft.com/office/officeart/2005/8/layout/hierarchy2"/>
    <dgm:cxn modelId="{F89C740D-6F07-2846-B51A-77A55AD48235}" type="presParOf" srcId="{CE4E54AA-5B2E-924F-AE77-3361E8C4FDD1}" destId="{0751E090-B4BA-CE45-83F8-15E3F5D49E6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BA7BE-3E47-1F47-B1E5-C90AB45BB20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0AE3E04-EEF6-464A-B692-8F6E81B98A17}">
      <dgm:prSet/>
      <dgm:spPr/>
      <dgm:t>
        <a:bodyPr/>
        <a:lstStyle/>
        <a:p>
          <a:pPr rtl="0"/>
          <a:r>
            <a:rPr lang="en-US" dirty="0">
              <a:effectLst>
                <a:outerShdw blurRad="38100" dist="38100" dir="2700000" algn="tl">
                  <a:srgbClr val="000000">
                    <a:alpha val="43137"/>
                  </a:srgbClr>
                </a:outerShdw>
              </a:effectLst>
            </a:rPr>
            <a:t>Server and client random</a:t>
          </a:r>
        </a:p>
      </dgm:t>
    </dgm:pt>
    <dgm:pt modelId="{617B66E7-2E34-1A4F-A5A4-3F06C651E9F7}" type="parTrans" cxnId="{1F46E203-5EE0-564C-AE2D-3047ECD20085}">
      <dgm:prSet/>
      <dgm:spPr/>
      <dgm:t>
        <a:bodyPr/>
        <a:lstStyle/>
        <a:p>
          <a:endParaRPr lang="en-US"/>
        </a:p>
      </dgm:t>
    </dgm:pt>
    <dgm:pt modelId="{D72C8448-F85D-314A-8823-9555E829C880}" type="sibTrans" cxnId="{1F46E203-5EE0-564C-AE2D-3047ECD20085}">
      <dgm:prSet/>
      <dgm:spPr/>
      <dgm:t>
        <a:bodyPr/>
        <a:lstStyle/>
        <a:p>
          <a:endParaRPr lang="en-US"/>
        </a:p>
      </dgm:t>
    </dgm:pt>
    <dgm:pt modelId="{42E8CBDC-BF91-164C-A7A4-6AC11B812216}">
      <dgm:prSet/>
      <dgm:spPr>
        <a:ln w="19050">
          <a:solidFill>
            <a:schemeClr val="bg2"/>
          </a:solidFill>
        </a:ln>
      </dgm:spPr>
      <dgm:t>
        <a:bodyPr/>
        <a:lstStyle/>
        <a:p>
          <a:pPr rtl="0"/>
          <a:r>
            <a:rPr lang="en-US" dirty="0"/>
            <a:t>Byte sequences that are chosen by the server and client for each connection</a:t>
          </a:r>
        </a:p>
      </dgm:t>
    </dgm:pt>
    <dgm:pt modelId="{281C0C1F-6696-CC43-A34B-EDF49D03FA07}" type="parTrans" cxnId="{098066B5-6DCB-944C-B161-46464730069D}">
      <dgm:prSet/>
      <dgm:spPr/>
      <dgm:t>
        <a:bodyPr/>
        <a:lstStyle/>
        <a:p>
          <a:endParaRPr lang="en-US"/>
        </a:p>
      </dgm:t>
    </dgm:pt>
    <dgm:pt modelId="{9B9ADBEE-3956-C449-B631-ABD9C2AA708A}" type="sibTrans" cxnId="{098066B5-6DCB-944C-B161-46464730069D}">
      <dgm:prSet/>
      <dgm:spPr/>
      <dgm:t>
        <a:bodyPr/>
        <a:lstStyle/>
        <a:p>
          <a:endParaRPr lang="en-US"/>
        </a:p>
      </dgm:t>
    </dgm:pt>
    <dgm:pt modelId="{4F1CDAE1-A119-924A-95F8-415AE1414320}">
      <dgm:prSet/>
      <dgm:spPr/>
      <dgm:t>
        <a:bodyPr/>
        <a:lstStyle/>
        <a:p>
          <a:pPr rtl="0"/>
          <a:r>
            <a:rPr lang="en-US" dirty="0">
              <a:effectLst>
                <a:outerShdw blurRad="38100" dist="38100" dir="2700000" algn="tl">
                  <a:srgbClr val="000000">
                    <a:alpha val="43137"/>
                  </a:srgbClr>
                </a:outerShdw>
              </a:effectLst>
            </a:rPr>
            <a:t>Server write MAC secret</a:t>
          </a:r>
        </a:p>
      </dgm:t>
    </dgm:pt>
    <dgm:pt modelId="{447AF978-44A3-BC40-A0D1-E98ACF6EE921}" type="parTrans" cxnId="{B3195548-7225-784A-86F6-588FE37BB52C}">
      <dgm:prSet/>
      <dgm:spPr/>
      <dgm:t>
        <a:bodyPr/>
        <a:lstStyle/>
        <a:p>
          <a:endParaRPr lang="en-US"/>
        </a:p>
      </dgm:t>
    </dgm:pt>
    <dgm:pt modelId="{03B89D93-2DBD-614E-AC08-2C7DE9FE067F}" type="sibTrans" cxnId="{B3195548-7225-784A-86F6-588FE37BB52C}">
      <dgm:prSet/>
      <dgm:spPr/>
      <dgm:t>
        <a:bodyPr/>
        <a:lstStyle/>
        <a:p>
          <a:endParaRPr lang="en-US"/>
        </a:p>
      </dgm:t>
    </dgm:pt>
    <dgm:pt modelId="{1316CDFF-B9FC-9346-9F4C-FF3E663D995F}">
      <dgm:prSet/>
      <dgm:spPr>
        <a:ln w="19050">
          <a:solidFill>
            <a:schemeClr val="bg2"/>
          </a:solidFill>
        </a:ln>
      </dgm:spPr>
      <dgm:t>
        <a:bodyPr/>
        <a:lstStyle/>
        <a:p>
          <a:pPr rtl="0"/>
          <a:r>
            <a:rPr lang="en-US" dirty="0"/>
            <a:t>The secret key used in MAC operations on data sent by the server</a:t>
          </a:r>
        </a:p>
      </dgm:t>
    </dgm:pt>
    <dgm:pt modelId="{849B2254-A302-1E41-B1F0-E56BC505E156}" type="parTrans" cxnId="{6773AA47-E499-084C-9CCA-13BBDBB0C2B6}">
      <dgm:prSet/>
      <dgm:spPr/>
      <dgm:t>
        <a:bodyPr/>
        <a:lstStyle/>
        <a:p>
          <a:endParaRPr lang="en-US"/>
        </a:p>
      </dgm:t>
    </dgm:pt>
    <dgm:pt modelId="{04F5510E-0D77-4E4E-9333-EBAC46963DB5}" type="sibTrans" cxnId="{6773AA47-E499-084C-9CCA-13BBDBB0C2B6}">
      <dgm:prSet/>
      <dgm:spPr/>
      <dgm:t>
        <a:bodyPr/>
        <a:lstStyle/>
        <a:p>
          <a:endParaRPr lang="en-US"/>
        </a:p>
      </dgm:t>
    </dgm:pt>
    <dgm:pt modelId="{6560DDAC-7D4D-214A-9AA8-879C7E5C23B1}">
      <dgm:prSet/>
      <dgm:spPr/>
      <dgm:t>
        <a:bodyPr/>
        <a:lstStyle/>
        <a:p>
          <a:pPr rtl="0"/>
          <a:r>
            <a:rPr lang="en-US" dirty="0">
              <a:effectLst>
                <a:outerShdw blurRad="38100" dist="38100" dir="2700000" algn="tl">
                  <a:srgbClr val="000000">
                    <a:alpha val="43137"/>
                  </a:srgbClr>
                </a:outerShdw>
              </a:effectLst>
            </a:rPr>
            <a:t>Client write MAC secret</a:t>
          </a:r>
        </a:p>
      </dgm:t>
    </dgm:pt>
    <dgm:pt modelId="{EFB72B97-E387-C943-A4D9-1356E85E843F}" type="parTrans" cxnId="{18FF0D9F-8083-9C41-B9F3-BC07BE569746}">
      <dgm:prSet/>
      <dgm:spPr/>
      <dgm:t>
        <a:bodyPr/>
        <a:lstStyle/>
        <a:p>
          <a:endParaRPr lang="en-US"/>
        </a:p>
      </dgm:t>
    </dgm:pt>
    <dgm:pt modelId="{FB24D80E-DEE2-6B4B-99BB-4651AC66D131}" type="sibTrans" cxnId="{18FF0D9F-8083-9C41-B9F3-BC07BE569746}">
      <dgm:prSet/>
      <dgm:spPr/>
      <dgm:t>
        <a:bodyPr/>
        <a:lstStyle/>
        <a:p>
          <a:endParaRPr lang="en-US"/>
        </a:p>
      </dgm:t>
    </dgm:pt>
    <dgm:pt modelId="{AF77DC2B-F3F8-324A-B163-5986AE544B3C}">
      <dgm:prSet/>
      <dgm:spPr>
        <a:ln w="19050">
          <a:solidFill>
            <a:schemeClr val="bg2"/>
          </a:solidFill>
        </a:ln>
      </dgm:spPr>
      <dgm:t>
        <a:bodyPr/>
        <a:lstStyle/>
        <a:p>
          <a:pPr rtl="0"/>
          <a:r>
            <a:rPr lang="en-US" dirty="0"/>
            <a:t>The secret key used in MAC operations on data sent by the client</a:t>
          </a:r>
        </a:p>
      </dgm:t>
    </dgm:pt>
    <dgm:pt modelId="{CA4F2D3A-41BA-5244-A80E-F2891EABBEEC}" type="parTrans" cxnId="{FA46A6B4-911F-E44E-8226-3996571F925F}">
      <dgm:prSet/>
      <dgm:spPr/>
      <dgm:t>
        <a:bodyPr/>
        <a:lstStyle/>
        <a:p>
          <a:endParaRPr lang="en-US"/>
        </a:p>
      </dgm:t>
    </dgm:pt>
    <dgm:pt modelId="{AD8F482D-09CC-4B47-92B9-06892B5971AF}" type="sibTrans" cxnId="{FA46A6B4-911F-E44E-8226-3996571F925F}">
      <dgm:prSet/>
      <dgm:spPr/>
      <dgm:t>
        <a:bodyPr/>
        <a:lstStyle/>
        <a:p>
          <a:endParaRPr lang="en-US"/>
        </a:p>
      </dgm:t>
    </dgm:pt>
    <dgm:pt modelId="{B5735BE7-6896-B043-B95B-EC10E3BE1271}">
      <dgm:prSet/>
      <dgm:spPr/>
      <dgm:t>
        <a:bodyPr/>
        <a:lstStyle/>
        <a:p>
          <a:pPr rtl="0"/>
          <a:r>
            <a:rPr lang="en-US" dirty="0">
              <a:effectLst>
                <a:outerShdw blurRad="38100" dist="38100" dir="2700000" algn="tl">
                  <a:srgbClr val="000000">
                    <a:alpha val="43137"/>
                  </a:srgbClr>
                </a:outerShdw>
              </a:effectLst>
            </a:rPr>
            <a:t>Server write key</a:t>
          </a:r>
        </a:p>
      </dgm:t>
    </dgm:pt>
    <dgm:pt modelId="{A9EFD161-51BB-2449-90AB-77F535A40C74}" type="parTrans" cxnId="{E57E2C2E-E693-1E4B-8191-BBB218364B27}">
      <dgm:prSet/>
      <dgm:spPr/>
      <dgm:t>
        <a:bodyPr/>
        <a:lstStyle/>
        <a:p>
          <a:endParaRPr lang="en-US"/>
        </a:p>
      </dgm:t>
    </dgm:pt>
    <dgm:pt modelId="{B68B9B12-5286-EC43-B3A1-B18028FBC59F}" type="sibTrans" cxnId="{E57E2C2E-E693-1E4B-8191-BBB218364B27}">
      <dgm:prSet/>
      <dgm:spPr/>
      <dgm:t>
        <a:bodyPr/>
        <a:lstStyle/>
        <a:p>
          <a:endParaRPr lang="en-US"/>
        </a:p>
      </dgm:t>
    </dgm:pt>
    <dgm:pt modelId="{E541635A-A6F3-DB48-91D8-C658647291A8}">
      <dgm:prSet/>
      <dgm:spPr>
        <a:ln w="19050">
          <a:solidFill>
            <a:schemeClr val="bg2"/>
          </a:solidFill>
        </a:ln>
      </dgm:spPr>
      <dgm:t>
        <a:bodyPr/>
        <a:lstStyle/>
        <a:p>
          <a:pPr rtl="0"/>
          <a:r>
            <a:rPr lang="en-US" dirty="0"/>
            <a:t>The secret encryption key for data encrypted by the server and decrypted by the client</a:t>
          </a:r>
        </a:p>
      </dgm:t>
    </dgm:pt>
    <dgm:pt modelId="{23AC078A-6698-D046-AE9C-7AE9364C82A2}" type="parTrans" cxnId="{507EE8A4-2B3C-A440-B240-0232A23C783A}">
      <dgm:prSet/>
      <dgm:spPr/>
      <dgm:t>
        <a:bodyPr/>
        <a:lstStyle/>
        <a:p>
          <a:endParaRPr lang="en-US"/>
        </a:p>
      </dgm:t>
    </dgm:pt>
    <dgm:pt modelId="{CF29C38D-42CA-474A-8922-8E4C801FE58D}" type="sibTrans" cxnId="{507EE8A4-2B3C-A440-B240-0232A23C783A}">
      <dgm:prSet/>
      <dgm:spPr/>
      <dgm:t>
        <a:bodyPr/>
        <a:lstStyle/>
        <a:p>
          <a:endParaRPr lang="en-US"/>
        </a:p>
      </dgm:t>
    </dgm:pt>
    <dgm:pt modelId="{05D5C0D5-90CB-7545-9C15-D77120B0A2F8}">
      <dgm:prSet/>
      <dgm:spPr/>
      <dgm:t>
        <a:bodyPr/>
        <a:lstStyle/>
        <a:p>
          <a:pPr rtl="0"/>
          <a:r>
            <a:rPr lang="en-US" dirty="0">
              <a:effectLst>
                <a:outerShdw blurRad="38100" dist="38100" dir="2700000" algn="tl">
                  <a:srgbClr val="000000">
                    <a:alpha val="43137"/>
                  </a:srgbClr>
                </a:outerShdw>
              </a:effectLst>
            </a:rPr>
            <a:t>Client write key</a:t>
          </a:r>
        </a:p>
      </dgm:t>
    </dgm:pt>
    <dgm:pt modelId="{45538E68-E8E5-A74A-8E16-D55919AEC2DB}" type="parTrans" cxnId="{3E689140-1905-B748-A73E-5BF8528BFD1A}">
      <dgm:prSet/>
      <dgm:spPr/>
      <dgm:t>
        <a:bodyPr/>
        <a:lstStyle/>
        <a:p>
          <a:endParaRPr lang="en-US"/>
        </a:p>
      </dgm:t>
    </dgm:pt>
    <dgm:pt modelId="{55F2BE60-46E3-5742-9EDF-70ABF6456131}" type="sibTrans" cxnId="{3E689140-1905-B748-A73E-5BF8528BFD1A}">
      <dgm:prSet/>
      <dgm:spPr/>
      <dgm:t>
        <a:bodyPr/>
        <a:lstStyle/>
        <a:p>
          <a:endParaRPr lang="en-US"/>
        </a:p>
      </dgm:t>
    </dgm:pt>
    <dgm:pt modelId="{E88C1C3A-EDFF-A948-81CF-5460D03B18D3}">
      <dgm:prSet/>
      <dgm:spPr>
        <a:ln w="19050">
          <a:solidFill>
            <a:schemeClr val="bg2"/>
          </a:solidFill>
        </a:ln>
      </dgm:spPr>
      <dgm:t>
        <a:bodyPr/>
        <a:lstStyle/>
        <a:p>
          <a:pPr rtl="0"/>
          <a:r>
            <a:rPr lang="en-US" dirty="0"/>
            <a:t>The symmetric encryption key for data encrypted by the client and decrypted by the server</a:t>
          </a:r>
        </a:p>
      </dgm:t>
    </dgm:pt>
    <dgm:pt modelId="{176C2FD3-A702-A942-A16E-51D37F9EDF36}" type="parTrans" cxnId="{5483BF5E-398B-7943-96B6-0D54FF0C00A5}">
      <dgm:prSet/>
      <dgm:spPr/>
      <dgm:t>
        <a:bodyPr/>
        <a:lstStyle/>
        <a:p>
          <a:endParaRPr lang="en-US"/>
        </a:p>
      </dgm:t>
    </dgm:pt>
    <dgm:pt modelId="{3EAA3DDC-4A99-B247-8285-72173036A176}" type="sibTrans" cxnId="{5483BF5E-398B-7943-96B6-0D54FF0C00A5}">
      <dgm:prSet/>
      <dgm:spPr/>
      <dgm:t>
        <a:bodyPr/>
        <a:lstStyle/>
        <a:p>
          <a:endParaRPr lang="en-US"/>
        </a:p>
      </dgm:t>
    </dgm:pt>
    <dgm:pt modelId="{E199B192-9B06-0145-BA0F-100DD1B5C621}" type="pres">
      <dgm:prSet presAssocID="{5E7BA7BE-3E47-1F47-B1E5-C90AB45BB203}" presName="Name0" presStyleCnt="0">
        <dgm:presLayoutVars>
          <dgm:dir/>
          <dgm:animLvl val="lvl"/>
          <dgm:resizeHandles val="exact"/>
        </dgm:presLayoutVars>
      </dgm:prSet>
      <dgm:spPr/>
    </dgm:pt>
    <dgm:pt modelId="{21E8A21C-E9DE-CD42-892A-CB8B274B958D}" type="pres">
      <dgm:prSet presAssocID="{10AE3E04-EEF6-464A-B692-8F6E81B98A17}" presName="linNode" presStyleCnt="0"/>
      <dgm:spPr/>
    </dgm:pt>
    <dgm:pt modelId="{AB31F307-D6A3-5B4D-9204-68FD34BF8471}" type="pres">
      <dgm:prSet presAssocID="{10AE3E04-EEF6-464A-B692-8F6E81B98A17}" presName="parentText" presStyleLbl="node1" presStyleIdx="0" presStyleCnt="5" custScaleX="73042" custScaleY="83189">
        <dgm:presLayoutVars>
          <dgm:chMax val="1"/>
          <dgm:bulletEnabled val="1"/>
        </dgm:presLayoutVars>
      </dgm:prSet>
      <dgm:spPr/>
    </dgm:pt>
    <dgm:pt modelId="{C29A1AAE-CD42-3F47-93C9-E85F4D57A4EC}" type="pres">
      <dgm:prSet presAssocID="{10AE3E04-EEF6-464A-B692-8F6E81B98A17}" presName="descendantText" presStyleLbl="alignAccFollowNode1" presStyleIdx="0" presStyleCnt="5" custScaleX="114959">
        <dgm:presLayoutVars>
          <dgm:bulletEnabled val="1"/>
        </dgm:presLayoutVars>
      </dgm:prSet>
      <dgm:spPr/>
    </dgm:pt>
    <dgm:pt modelId="{DCCF656E-CFB4-9549-9C39-7CF4F325A62E}" type="pres">
      <dgm:prSet presAssocID="{D72C8448-F85D-314A-8823-9555E829C880}" presName="sp" presStyleCnt="0"/>
      <dgm:spPr/>
    </dgm:pt>
    <dgm:pt modelId="{F368D57C-3A96-4643-AE2E-86DFCA1533A4}" type="pres">
      <dgm:prSet presAssocID="{4F1CDAE1-A119-924A-95F8-415AE1414320}" presName="linNode" presStyleCnt="0"/>
      <dgm:spPr/>
    </dgm:pt>
    <dgm:pt modelId="{D0357970-DB85-D24C-BDB1-176EEA4C36D2}" type="pres">
      <dgm:prSet presAssocID="{4F1CDAE1-A119-924A-95F8-415AE1414320}" presName="parentText" presStyleLbl="node1" presStyleIdx="1" presStyleCnt="5" custScaleX="81785" custScaleY="83179">
        <dgm:presLayoutVars>
          <dgm:chMax val="1"/>
          <dgm:bulletEnabled val="1"/>
        </dgm:presLayoutVars>
      </dgm:prSet>
      <dgm:spPr/>
    </dgm:pt>
    <dgm:pt modelId="{3EDCB463-4E72-F544-A3F9-973A619FE49F}" type="pres">
      <dgm:prSet presAssocID="{4F1CDAE1-A119-924A-95F8-415AE1414320}" presName="descendantText" presStyleLbl="alignAccFollowNode1" presStyleIdx="1" presStyleCnt="5" custScaleX="129965">
        <dgm:presLayoutVars>
          <dgm:bulletEnabled val="1"/>
        </dgm:presLayoutVars>
      </dgm:prSet>
      <dgm:spPr/>
    </dgm:pt>
    <dgm:pt modelId="{FFDB7641-2A83-BF4B-A9B2-C34C6BACE0B5}" type="pres">
      <dgm:prSet presAssocID="{03B89D93-2DBD-614E-AC08-2C7DE9FE067F}" presName="sp" presStyleCnt="0"/>
      <dgm:spPr/>
    </dgm:pt>
    <dgm:pt modelId="{FC741E2F-2C4C-E14F-BCD3-235C80F01B38}" type="pres">
      <dgm:prSet presAssocID="{6560DDAC-7D4D-214A-9AA8-879C7E5C23B1}" presName="linNode" presStyleCnt="0"/>
      <dgm:spPr/>
    </dgm:pt>
    <dgm:pt modelId="{73AC2C07-3E80-9E40-B584-66C4F03A2C76}" type="pres">
      <dgm:prSet presAssocID="{6560DDAC-7D4D-214A-9AA8-879C7E5C23B1}" presName="parentText" presStyleLbl="node1" presStyleIdx="2" presStyleCnt="5" custScaleX="72677" custScaleY="78685">
        <dgm:presLayoutVars>
          <dgm:chMax val="1"/>
          <dgm:bulletEnabled val="1"/>
        </dgm:presLayoutVars>
      </dgm:prSet>
      <dgm:spPr/>
    </dgm:pt>
    <dgm:pt modelId="{B002FAE3-04D6-7643-985B-65254FEA663E}" type="pres">
      <dgm:prSet presAssocID="{6560DDAC-7D4D-214A-9AA8-879C7E5C23B1}" presName="descendantText" presStyleLbl="alignAccFollowNode1" presStyleIdx="2" presStyleCnt="5" custScaleX="115136">
        <dgm:presLayoutVars>
          <dgm:bulletEnabled val="1"/>
        </dgm:presLayoutVars>
      </dgm:prSet>
      <dgm:spPr/>
    </dgm:pt>
    <dgm:pt modelId="{6AB1DF06-0AA8-2944-B6F5-5606BFBD087C}" type="pres">
      <dgm:prSet presAssocID="{FB24D80E-DEE2-6B4B-99BB-4651AC66D131}" presName="sp" presStyleCnt="0"/>
      <dgm:spPr/>
    </dgm:pt>
    <dgm:pt modelId="{E51F42F2-0EF5-0447-8F19-1BF9A52E120E}" type="pres">
      <dgm:prSet presAssocID="{B5735BE7-6896-B043-B95B-EC10E3BE1271}" presName="linNode" presStyleCnt="0"/>
      <dgm:spPr/>
    </dgm:pt>
    <dgm:pt modelId="{38EC38B6-367F-3F42-86DF-A57A3FC0697F}" type="pres">
      <dgm:prSet presAssocID="{B5735BE7-6896-B043-B95B-EC10E3BE1271}" presName="parentText" presStyleLbl="node1" presStyleIdx="3" presStyleCnt="5" custScaleX="73346" custScaleY="88502">
        <dgm:presLayoutVars>
          <dgm:chMax val="1"/>
          <dgm:bulletEnabled val="1"/>
        </dgm:presLayoutVars>
      </dgm:prSet>
      <dgm:spPr/>
    </dgm:pt>
    <dgm:pt modelId="{42B03287-F4B3-BD41-8DEA-3CDC6A7BBBCA}" type="pres">
      <dgm:prSet presAssocID="{B5735BE7-6896-B043-B95B-EC10E3BE1271}" presName="descendantText" presStyleLbl="alignAccFollowNode1" presStyleIdx="3" presStyleCnt="5" custScaleX="111386">
        <dgm:presLayoutVars>
          <dgm:bulletEnabled val="1"/>
        </dgm:presLayoutVars>
      </dgm:prSet>
      <dgm:spPr/>
    </dgm:pt>
    <dgm:pt modelId="{C63389EE-3D74-B147-B6B1-4511929D71B5}" type="pres">
      <dgm:prSet presAssocID="{B68B9B12-5286-EC43-B3A1-B18028FBC59F}" presName="sp" presStyleCnt="0"/>
      <dgm:spPr/>
    </dgm:pt>
    <dgm:pt modelId="{05BED3BD-29AE-5B4A-8547-0C0ADF8B521E}" type="pres">
      <dgm:prSet presAssocID="{05D5C0D5-90CB-7545-9C15-D77120B0A2F8}" presName="linNode" presStyleCnt="0"/>
      <dgm:spPr/>
    </dgm:pt>
    <dgm:pt modelId="{A2DA323E-ACDB-7A4C-8D6D-E929AAC15355}" type="pres">
      <dgm:prSet presAssocID="{05D5C0D5-90CB-7545-9C15-D77120B0A2F8}" presName="parentText" presStyleLbl="node1" presStyleIdx="4" presStyleCnt="5" custScaleX="90821" custScaleY="82845">
        <dgm:presLayoutVars>
          <dgm:chMax val="1"/>
          <dgm:bulletEnabled val="1"/>
        </dgm:presLayoutVars>
      </dgm:prSet>
      <dgm:spPr/>
    </dgm:pt>
    <dgm:pt modelId="{F551B332-2D22-7746-90C7-D7539BCEEB2B}" type="pres">
      <dgm:prSet presAssocID="{05D5C0D5-90CB-7545-9C15-D77120B0A2F8}" presName="descendantText" presStyleLbl="alignAccFollowNode1" presStyleIdx="4" presStyleCnt="5" custScaleX="143050">
        <dgm:presLayoutVars>
          <dgm:bulletEnabled val="1"/>
        </dgm:presLayoutVars>
      </dgm:prSet>
      <dgm:spPr/>
    </dgm:pt>
  </dgm:ptLst>
  <dgm:cxnLst>
    <dgm:cxn modelId="{1F46E203-5EE0-564C-AE2D-3047ECD20085}" srcId="{5E7BA7BE-3E47-1F47-B1E5-C90AB45BB203}" destId="{10AE3E04-EEF6-464A-B692-8F6E81B98A17}" srcOrd="0" destOrd="0" parTransId="{617B66E7-2E34-1A4F-A5A4-3F06C651E9F7}" sibTransId="{D72C8448-F85D-314A-8823-9555E829C880}"/>
    <dgm:cxn modelId="{C622A308-AFA4-A647-A1B1-7F450F74C297}" type="presOf" srcId="{1316CDFF-B9FC-9346-9F4C-FF3E663D995F}" destId="{3EDCB463-4E72-F544-A3F9-973A619FE49F}" srcOrd="0" destOrd="0" presId="urn:microsoft.com/office/officeart/2005/8/layout/vList5"/>
    <dgm:cxn modelId="{4DEB670A-B974-9F4A-AF1A-BE443CE542A8}" type="presOf" srcId="{42E8CBDC-BF91-164C-A7A4-6AC11B812216}" destId="{C29A1AAE-CD42-3F47-93C9-E85F4D57A4EC}" srcOrd="0" destOrd="0" presId="urn:microsoft.com/office/officeart/2005/8/layout/vList5"/>
    <dgm:cxn modelId="{BA3B1B22-4593-F743-A0DE-0EF6DCE7547F}" type="presOf" srcId="{6560DDAC-7D4D-214A-9AA8-879C7E5C23B1}" destId="{73AC2C07-3E80-9E40-B584-66C4F03A2C76}" srcOrd="0" destOrd="0" presId="urn:microsoft.com/office/officeart/2005/8/layout/vList5"/>
    <dgm:cxn modelId="{6BA72A2B-8AAE-194B-8828-C1885E6A0D53}" type="presOf" srcId="{4F1CDAE1-A119-924A-95F8-415AE1414320}" destId="{D0357970-DB85-D24C-BDB1-176EEA4C36D2}" srcOrd="0" destOrd="0" presId="urn:microsoft.com/office/officeart/2005/8/layout/vList5"/>
    <dgm:cxn modelId="{E57E2C2E-E693-1E4B-8191-BBB218364B27}" srcId="{5E7BA7BE-3E47-1F47-B1E5-C90AB45BB203}" destId="{B5735BE7-6896-B043-B95B-EC10E3BE1271}" srcOrd="3" destOrd="0" parTransId="{A9EFD161-51BB-2449-90AB-77F535A40C74}" sibTransId="{B68B9B12-5286-EC43-B3A1-B18028FBC59F}"/>
    <dgm:cxn modelId="{9A3EB532-F860-FF42-B1C2-BD1C0CABAD99}" type="presOf" srcId="{E88C1C3A-EDFF-A948-81CF-5460D03B18D3}" destId="{F551B332-2D22-7746-90C7-D7539BCEEB2B}" srcOrd="0" destOrd="0" presId="urn:microsoft.com/office/officeart/2005/8/layout/vList5"/>
    <dgm:cxn modelId="{3E689140-1905-B748-A73E-5BF8528BFD1A}" srcId="{5E7BA7BE-3E47-1F47-B1E5-C90AB45BB203}" destId="{05D5C0D5-90CB-7545-9C15-D77120B0A2F8}" srcOrd="4" destOrd="0" parTransId="{45538E68-E8E5-A74A-8E16-D55919AEC2DB}" sibTransId="{55F2BE60-46E3-5742-9EDF-70ABF6456131}"/>
    <dgm:cxn modelId="{5483BF5E-398B-7943-96B6-0D54FF0C00A5}" srcId="{05D5C0D5-90CB-7545-9C15-D77120B0A2F8}" destId="{E88C1C3A-EDFF-A948-81CF-5460D03B18D3}" srcOrd="0" destOrd="0" parTransId="{176C2FD3-A702-A942-A16E-51D37F9EDF36}" sibTransId="{3EAA3DDC-4A99-B247-8285-72173036A176}"/>
    <dgm:cxn modelId="{781E0946-2E1C-1F40-A858-9D929F53B1E1}" type="presOf" srcId="{05D5C0D5-90CB-7545-9C15-D77120B0A2F8}" destId="{A2DA323E-ACDB-7A4C-8D6D-E929AAC15355}" srcOrd="0" destOrd="0" presId="urn:microsoft.com/office/officeart/2005/8/layout/vList5"/>
    <dgm:cxn modelId="{6773AA47-E499-084C-9CCA-13BBDBB0C2B6}" srcId="{4F1CDAE1-A119-924A-95F8-415AE1414320}" destId="{1316CDFF-B9FC-9346-9F4C-FF3E663D995F}" srcOrd="0" destOrd="0" parTransId="{849B2254-A302-1E41-B1F0-E56BC505E156}" sibTransId="{04F5510E-0D77-4E4E-9333-EBAC46963DB5}"/>
    <dgm:cxn modelId="{B3195548-7225-784A-86F6-588FE37BB52C}" srcId="{5E7BA7BE-3E47-1F47-B1E5-C90AB45BB203}" destId="{4F1CDAE1-A119-924A-95F8-415AE1414320}" srcOrd="1" destOrd="0" parTransId="{447AF978-44A3-BC40-A0D1-E98ACF6EE921}" sibTransId="{03B89D93-2DBD-614E-AC08-2C7DE9FE067F}"/>
    <dgm:cxn modelId="{7952A274-8FE3-6444-B62C-2B79FA498E2F}" type="presOf" srcId="{E541635A-A6F3-DB48-91D8-C658647291A8}" destId="{42B03287-F4B3-BD41-8DEA-3CDC6A7BBBCA}" srcOrd="0" destOrd="0" presId="urn:microsoft.com/office/officeart/2005/8/layout/vList5"/>
    <dgm:cxn modelId="{E0F08B79-F88C-DD44-88E2-775E1CE659C1}" type="presOf" srcId="{10AE3E04-EEF6-464A-B692-8F6E81B98A17}" destId="{AB31F307-D6A3-5B4D-9204-68FD34BF8471}" srcOrd="0" destOrd="0" presId="urn:microsoft.com/office/officeart/2005/8/layout/vList5"/>
    <dgm:cxn modelId="{9BD6C68F-FBE7-A848-A6A1-EC8167FF6AF2}" type="presOf" srcId="{AF77DC2B-F3F8-324A-B163-5986AE544B3C}" destId="{B002FAE3-04D6-7643-985B-65254FEA663E}" srcOrd="0" destOrd="0" presId="urn:microsoft.com/office/officeart/2005/8/layout/vList5"/>
    <dgm:cxn modelId="{2A35D991-139A-6246-8E45-798C0A69300B}" type="presOf" srcId="{B5735BE7-6896-B043-B95B-EC10E3BE1271}" destId="{38EC38B6-367F-3F42-86DF-A57A3FC0697F}" srcOrd="0" destOrd="0" presId="urn:microsoft.com/office/officeart/2005/8/layout/vList5"/>
    <dgm:cxn modelId="{18FF0D9F-8083-9C41-B9F3-BC07BE569746}" srcId="{5E7BA7BE-3E47-1F47-B1E5-C90AB45BB203}" destId="{6560DDAC-7D4D-214A-9AA8-879C7E5C23B1}" srcOrd="2" destOrd="0" parTransId="{EFB72B97-E387-C943-A4D9-1356E85E843F}" sibTransId="{FB24D80E-DEE2-6B4B-99BB-4651AC66D131}"/>
    <dgm:cxn modelId="{E29C93A4-FCE8-4E40-B03C-F3C597E7EED1}" type="presOf" srcId="{5E7BA7BE-3E47-1F47-B1E5-C90AB45BB203}" destId="{E199B192-9B06-0145-BA0F-100DD1B5C621}" srcOrd="0" destOrd="0" presId="urn:microsoft.com/office/officeart/2005/8/layout/vList5"/>
    <dgm:cxn modelId="{507EE8A4-2B3C-A440-B240-0232A23C783A}" srcId="{B5735BE7-6896-B043-B95B-EC10E3BE1271}" destId="{E541635A-A6F3-DB48-91D8-C658647291A8}" srcOrd="0" destOrd="0" parTransId="{23AC078A-6698-D046-AE9C-7AE9364C82A2}" sibTransId="{CF29C38D-42CA-474A-8922-8E4C801FE58D}"/>
    <dgm:cxn modelId="{FA46A6B4-911F-E44E-8226-3996571F925F}" srcId="{6560DDAC-7D4D-214A-9AA8-879C7E5C23B1}" destId="{AF77DC2B-F3F8-324A-B163-5986AE544B3C}" srcOrd="0" destOrd="0" parTransId="{CA4F2D3A-41BA-5244-A80E-F2891EABBEEC}" sibTransId="{AD8F482D-09CC-4B47-92B9-06892B5971AF}"/>
    <dgm:cxn modelId="{098066B5-6DCB-944C-B161-46464730069D}" srcId="{10AE3E04-EEF6-464A-B692-8F6E81B98A17}" destId="{42E8CBDC-BF91-164C-A7A4-6AC11B812216}" srcOrd="0" destOrd="0" parTransId="{281C0C1F-6696-CC43-A34B-EDF49D03FA07}" sibTransId="{9B9ADBEE-3956-C449-B631-ABD9C2AA708A}"/>
    <dgm:cxn modelId="{F31F4314-5E5A-C246-A96E-3FEE5C18BC3D}" type="presParOf" srcId="{E199B192-9B06-0145-BA0F-100DD1B5C621}" destId="{21E8A21C-E9DE-CD42-892A-CB8B274B958D}" srcOrd="0" destOrd="0" presId="urn:microsoft.com/office/officeart/2005/8/layout/vList5"/>
    <dgm:cxn modelId="{384C1516-313A-F043-87BE-713607908508}" type="presParOf" srcId="{21E8A21C-E9DE-CD42-892A-CB8B274B958D}" destId="{AB31F307-D6A3-5B4D-9204-68FD34BF8471}" srcOrd="0" destOrd="0" presId="urn:microsoft.com/office/officeart/2005/8/layout/vList5"/>
    <dgm:cxn modelId="{76B8561D-B495-3449-AD07-13A13711C7BE}" type="presParOf" srcId="{21E8A21C-E9DE-CD42-892A-CB8B274B958D}" destId="{C29A1AAE-CD42-3F47-93C9-E85F4D57A4EC}" srcOrd="1" destOrd="0" presId="urn:microsoft.com/office/officeart/2005/8/layout/vList5"/>
    <dgm:cxn modelId="{977DF7D8-3C2C-2C48-BC42-463EC0D787C1}" type="presParOf" srcId="{E199B192-9B06-0145-BA0F-100DD1B5C621}" destId="{DCCF656E-CFB4-9549-9C39-7CF4F325A62E}" srcOrd="1" destOrd="0" presId="urn:microsoft.com/office/officeart/2005/8/layout/vList5"/>
    <dgm:cxn modelId="{43626327-1BBC-6B42-B3F8-63ED475D37C5}" type="presParOf" srcId="{E199B192-9B06-0145-BA0F-100DD1B5C621}" destId="{F368D57C-3A96-4643-AE2E-86DFCA1533A4}" srcOrd="2" destOrd="0" presId="urn:microsoft.com/office/officeart/2005/8/layout/vList5"/>
    <dgm:cxn modelId="{A851F564-9250-AE47-A97E-B38AD5B0BC8C}" type="presParOf" srcId="{F368D57C-3A96-4643-AE2E-86DFCA1533A4}" destId="{D0357970-DB85-D24C-BDB1-176EEA4C36D2}" srcOrd="0" destOrd="0" presId="urn:microsoft.com/office/officeart/2005/8/layout/vList5"/>
    <dgm:cxn modelId="{2050826A-DB3F-7448-BD5C-047613458CB4}" type="presParOf" srcId="{F368D57C-3A96-4643-AE2E-86DFCA1533A4}" destId="{3EDCB463-4E72-F544-A3F9-973A619FE49F}" srcOrd="1" destOrd="0" presId="urn:microsoft.com/office/officeart/2005/8/layout/vList5"/>
    <dgm:cxn modelId="{17F6DCB4-8C6C-5A4C-8190-23868D43BC78}" type="presParOf" srcId="{E199B192-9B06-0145-BA0F-100DD1B5C621}" destId="{FFDB7641-2A83-BF4B-A9B2-C34C6BACE0B5}" srcOrd="3" destOrd="0" presId="urn:microsoft.com/office/officeart/2005/8/layout/vList5"/>
    <dgm:cxn modelId="{ED259CB1-D2EA-EB44-ADBB-D5854FD76D15}" type="presParOf" srcId="{E199B192-9B06-0145-BA0F-100DD1B5C621}" destId="{FC741E2F-2C4C-E14F-BCD3-235C80F01B38}" srcOrd="4" destOrd="0" presId="urn:microsoft.com/office/officeart/2005/8/layout/vList5"/>
    <dgm:cxn modelId="{FBBE60D1-09D9-A148-8F7A-64DD569A58FA}" type="presParOf" srcId="{FC741E2F-2C4C-E14F-BCD3-235C80F01B38}" destId="{73AC2C07-3E80-9E40-B584-66C4F03A2C76}" srcOrd="0" destOrd="0" presId="urn:microsoft.com/office/officeart/2005/8/layout/vList5"/>
    <dgm:cxn modelId="{3AF32E04-FB8F-DE44-9583-0A3A24F467F2}" type="presParOf" srcId="{FC741E2F-2C4C-E14F-BCD3-235C80F01B38}" destId="{B002FAE3-04D6-7643-985B-65254FEA663E}" srcOrd="1" destOrd="0" presId="urn:microsoft.com/office/officeart/2005/8/layout/vList5"/>
    <dgm:cxn modelId="{90CA8DAB-7C14-AB4F-B4D6-7601579E22AD}" type="presParOf" srcId="{E199B192-9B06-0145-BA0F-100DD1B5C621}" destId="{6AB1DF06-0AA8-2944-B6F5-5606BFBD087C}" srcOrd="5" destOrd="0" presId="urn:microsoft.com/office/officeart/2005/8/layout/vList5"/>
    <dgm:cxn modelId="{A569B10A-6EC6-5A45-B5E8-B6BF0D51902F}" type="presParOf" srcId="{E199B192-9B06-0145-BA0F-100DD1B5C621}" destId="{E51F42F2-0EF5-0447-8F19-1BF9A52E120E}" srcOrd="6" destOrd="0" presId="urn:microsoft.com/office/officeart/2005/8/layout/vList5"/>
    <dgm:cxn modelId="{385FDAA3-6A5F-3345-AF1C-FA03440B30E2}" type="presParOf" srcId="{E51F42F2-0EF5-0447-8F19-1BF9A52E120E}" destId="{38EC38B6-367F-3F42-86DF-A57A3FC0697F}" srcOrd="0" destOrd="0" presId="urn:microsoft.com/office/officeart/2005/8/layout/vList5"/>
    <dgm:cxn modelId="{30FB4565-67C5-DF4A-B87D-A3FD49F160CD}" type="presParOf" srcId="{E51F42F2-0EF5-0447-8F19-1BF9A52E120E}" destId="{42B03287-F4B3-BD41-8DEA-3CDC6A7BBBCA}" srcOrd="1" destOrd="0" presId="urn:microsoft.com/office/officeart/2005/8/layout/vList5"/>
    <dgm:cxn modelId="{F0F58EC6-036D-8F48-9C12-DC350445FA50}" type="presParOf" srcId="{E199B192-9B06-0145-BA0F-100DD1B5C621}" destId="{C63389EE-3D74-B147-B6B1-4511929D71B5}" srcOrd="7" destOrd="0" presId="urn:microsoft.com/office/officeart/2005/8/layout/vList5"/>
    <dgm:cxn modelId="{795ED96E-601B-424C-A4CB-B475C3ADAB9D}" type="presParOf" srcId="{E199B192-9B06-0145-BA0F-100DD1B5C621}" destId="{05BED3BD-29AE-5B4A-8547-0C0ADF8B521E}" srcOrd="8" destOrd="0" presId="urn:microsoft.com/office/officeart/2005/8/layout/vList5"/>
    <dgm:cxn modelId="{902FCB7E-7725-CA41-9420-AA63442F5F99}" type="presParOf" srcId="{05BED3BD-29AE-5B4A-8547-0C0ADF8B521E}" destId="{A2DA323E-ACDB-7A4C-8D6D-E929AAC15355}" srcOrd="0" destOrd="0" presId="urn:microsoft.com/office/officeart/2005/8/layout/vList5"/>
    <dgm:cxn modelId="{EAC69B16-E235-2F49-9900-0C211495ECD6}" type="presParOf" srcId="{05BED3BD-29AE-5B4A-8547-0C0ADF8B521E}" destId="{F551B332-2D22-7746-90C7-D7539BCEEB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681EC-4831-FD42-B59C-5C099A638D2D}"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24C89A4-6AA6-3443-BD29-4EE66B91FC2D}">
      <dgm:prSet custT="1"/>
      <dgm:spPr/>
      <dgm:t>
        <a:bodyPr/>
        <a:lstStyle/>
        <a:p>
          <a:pPr rtl="0"/>
          <a:r>
            <a:rPr lang="en-US" sz="1400" dirty="0">
              <a:effectLst>
                <a:outerShdw blurRad="38100" dist="38100" dir="2700000" algn="tl">
                  <a:srgbClr val="000000">
                    <a:alpha val="43137"/>
                  </a:srgbClr>
                </a:outerShdw>
              </a:effectLst>
            </a:rPr>
            <a:t>Initialization vectors</a:t>
          </a:r>
        </a:p>
      </dgm:t>
    </dgm:pt>
    <dgm:pt modelId="{FED78151-F6AF-DB4E-822E-6B04E44DD51B}" type="parTrans" cxnId="{F9D9A641-0E1D-9344-A27A-01FFFE3DAE4D}">
      <dgm:prSet/>
      <dgm:spPr/>
      <dgm:t>
        <a:bodyPr/>
        <a:lstStyle/>
        <a:p>
          <a:endParaRPr lang="en-US"/>
        </a:p>
      </dgm:t>
    </dgm:pt>
    <dgm:pt modelId="{95208C42-6423-AE46-B36C-74EC2DBE11AA}" type="sibTrans" cxnId="{F9D9A641-0E1D-9344-A27A-01FFFE3DAE4D}">
      <dgm:prSet/>
      <dgm:spPr/>
      <dgm:t>
        <a:bodyPr/>
        <a:lstStyle/>
        <a:p>
          <a:endParaRPr lang="en-US"/>
        </a:p>
      </dgm:t>
    </dgm:pt>
    <dgm:pt modelId="{34985D32-CE1C-3E45-922A-5D479800EC59}">
      <dgm:prSet/>
      <dgm:spPr>
        <a:ln w="19050">
          <a:solidFill>
            <a:schemeClr val="bg2"/>
          </a:solidFill>
        </a:ln>
      </dgm:spPr>
      <dgm:t>
        <a:bodyPr/>
        <a:lstStyle/>
        <a:p>
          <a:pPr rtl="0"/>
          <a:r>
            <a:rPr lang="en-US" dirty="0"/>
            <a:t>When a block cipher in CBC mode is used, an initialization vector (IV) is maintained for each key.</a:t>
          </a:r>
        </a:p>
      </dgm:t>
    </dgm:pt>
    <dgm:pt modelId="{74D6A196-E4DA-444A-90D4-CF4ACC5DBDF0}" type="parTrans" cxnId="{B0BF3F5D-5EC6-BC46-8616-605C7029CDF2}">
      <dgm:prSet/>
      <dgm:spPr/>
      <dgm:t>
        <a:bodyPr/>
        <a:lstStyle/>
        <a:p>
          <a:endParaRPr lang="en-US"/>
        </a:p>
      </dgm:t>
    </dgm:pt>
    <dgm:pt modelId="{1F8A5267-4295-9145-AD76-734C5ECA83D3}" type="sibTrans" cxnId="{B0BF3F5D-5EC6-BC46-8616-605C7029CDF2}">
      <dgm:prSet/>
      <dgm:spPr/>
      <dgm:t>
        <a:bodyPr/>
        <a:lstStyle/>
        <a:p>
          <a:endParaRPr lang="en-US"/>
        </a:p>
      </dgm:t>
    </dgm:pt>
    <dgm:pt modelId="{7306B1EF-0865-2243-9056-6EDFF0C51F87}">
      <dgm:prSet custT="1"/>
      <dgm:spPr/>
      <dgm:t>
        <a:bodyPr/>
        <a:lstStyle/>
        <a:p>
          <a:pPr rtl="0"/>
          <a:r>
            <a:rPr lang="en-US" sz="1600" dirty="0">
              <a:effectLst>
                <a:outerShdw blurRad="38100" dist="38100" dir="2700000" algn="tl">
                  <a:srgbClr val="000000">
                    <a:alpha val="43137"/>
                  </a:srgbClr>
                </a:outerShdw>
              </a:effectLst>
            </a:rPr>
            <a:t>Sequence numbers</a:t>
          </a:r>
        </a:p>
      </dgm:t>
    </dgm:pt>
    <dgm:pt modelId="{6B75B5A3-C65B-BB44-9ADA-DEBCFE4B2E85}" type="parTrans" cxnId="{18016932-46B7-7149-A841-044B83EE1436}">
      <dgm:prSet/>
      <dgm:spPr/>
      <dgm:t>
        <a:bodyPr/>
        <a:lstStyle/>
        <a:p>
          <a:endParaRPr lang="en-US"/>
        </a:p>
      </dgm:t>
    </dgm:pt>
    <dgm:pt modelId="{8B113E5F-0FD7-AB46-8194-0255D4E60CC7}" type="sibTrans" cxnId="{18016932-46B7-7149-A841-044B83EE1436}">
      <dgm:prSet/>
      <dgm:spPr/>
      <dgm:t>
        <a:bodyPr/>
        <a:lstStyle/>
        <a:p>
          <a:endParaRPr lang="en-US"/>
        </a:p>
      </dgm:t>
    </dgm:pt>
    <dgm:pt modelId="{DD5A9A91-12B9-6346-BA6A-D804B827AF28}">
      <dgm:prSet/>
      <dgm:spPr>
        <a:ln w="19050">
          <a:solidFill>
            <a:schemeClr val="bg2"/>
          </a:solidFill>
        </a:ln>
      </dgm:spPr>
      <dgm:t>
        <a:bodyPr/>
        <a:lstStyle/>
        <a:p>
          <a:pPr rtl="0"/>
          <a:r>
            <a:rPr lang="en-US" dirty="0"/>
            <a:t>Each party maintains separate sequence numbers for transmitted and received messages for </a:t>
          </a:r>
          <a:r>
            <a:rPr lang="en-US" u="sng" dirty="0"/>
            <a:t>each</a:t>
          </a:r>
          <a:r>
            <a:rPr lang="en-US" dirty="0"/>
            <a:t> connection.</a:t>
          </a:r>
        </a:p>
      </dgm:t>
    </dgm:pt>
    <dgm:pt modelId="{0225D23E-FC30-D746-9A63-D2151FCD52A5}" type="parTrans" cxnId="{5A2AB748-B1DD-1543-8248-0ECB2F1252ED}">
      <dgm:prSet/>
      <dgm:spPr/>
      <dgm:t>
        <a:bodyPr/>
        <a:lstStyle/>
        <a:p>
          <a:endParaRPr lang="en-US"/>
        </a:p>
      </dgm:t>
    </dgm:pt>
    <dgm:pt modelId="{ABDB448C-F3FF-4548-9847-25B3C046924A}" type="sibTrans" cxnId="{5A2AB748-B1DD-1543-8248-0ECB2F1252ED}">
      <dgm:prSet/>
      <dgm:spPr/>
      <dgm:t>
        <a:bodyPr/>
        <a:lstStyle/>
        <a:p>
          <a:endParaRPr lang="en-US"/>
        </a:p>
      </dgm:t>
    </dgm:pt>
    <dgm:pt modelId="{1ECFA024-E9BB-554C-98CB-26545B1A1D44}">
      <dgm:prSet/>
      <dgm:spPr>
        <a:ln w="19050">
          <a:solidFill>
            <a:schemeClr val="bg2"/>
          </a:solidFill>
        </a:ln>
      </dgm:spPr>
      <dgm:t>
        <a:bodyPr/>
        <a:lstStyle/>
        <a:p>
          <a:pPr rtl="0"/>
          <a:r>
            <a:rPr lang="en-US" dirty="0"/>
            <a:t>This field is first initialized by the SSL </a:t>
          </a:r>
          <a:r>
            <a:rPr lang="en-US" u="sng" dirty="0"/>
            <a:t>Handshake</a:t>
          </a:r>
          <a:r>
            <a:rPr lang="en-US" dirty="0"/>
            <a:t> Protocol.</a:t>
          </a:r>
        </a:p>
      </dgm:t>
    </dgm:pt>
    <dgm:pt modelId="{1C800967-D2AF-414F-8B4D-4679288B21A3}" type="parTrans" cxnId="{47A8D399-B5F3-BC40-BAA4-4EB35D04DA67}">
      <dgm:prSet/>
      <dgm:spPr/>
      <dgm:t>
        <a:bodyPr/>
        <a:lstStyle/>
        <a:p>
          <a:endParaRPr lang="en-US"/>
        </a:p>
      </dgm:t>
    </dgm:pt>
    <dgm:pt modelId="{C2DE4176-5902-9B4D-93B4-9DAFABED94CC}" type="sibTrans" cxnId="{47A8D399-B5F3-BC40-BAA4-4EB35D04DA67}">
      <dgm:prSet/>
      <dgm:spPr/>
      <dgm:t>
        <a:bodyPr/>
        <a:lstStyle/>
        <a:p>
          <a:endParaRPr lang="en-US"/>
        </a:p>
      </dgm:t>
    </dgm:pt>
    <dgm:pt modelId="{1043B5A8-C0D3-7247-AEEE-6D944A519236}">
      <dgm:prSet/>
      <dgm:spPr>
        <a:ln w="19050">
          <a:solidFill>
            <a:schemeClr val="bg2"/>
          </a:solidFill>
        </a:ln>
      </dgm:spPr>
      <dgm:t>
        <a:bodyPr/>
        <a:lstStyle/>
        <a:p>
          <a:pPr rtl="0"/>
          <a:r>
            <a:rPr lang="en-US" dirty="0"/>
            <a:t>The final ciphertext block from each record is preserved for use as the IV with the following record.</a:t>
          </a:r>
        </a:p>
      </dgm:t>
    </dgm:pt>
    <dgm:pt modelId="{F8DA0E25-B570-0948-B0A3-26BD694634C9}" type="parTrans" cxnId="{D37487F6-04DE-8547-A617-0830EB190EF5}">
      <dgm:prSet/>
      <dgm:spPr/>
      <dgm:t>
        <a:bodyPr/>
        <a:lstStyle/>
        <a:p>
          <a:endParaRPr lang="en-US"/>
        </a:p>
      </dgm:t>
    </dgm:pt>
    <dgm:pt modelId="{76C6AD4A-059F-FD44-BD6A-2F4C29FA01C9}" type="sibTrans" cxnId="{D37487F6-04DE-8547-A617-0830EB190EF5}">
      <dgm:prSet/>
      <dgm:spPr/>
      <dgm:t>
        <a:bodyPr/>
        <a:lstStyle/>
        <a:p>
          <a:endParaRPr lang="en-US"/>
        </a:p>
      </dgm:t>
    </dgm:pt>
    <dgm:pt modelId="{8091B03A-75AA-474F-AEFD-F4C221105204}">
      <dgm:prSet/>
      <dgm:spPr>
        <a:ln w="19050">
          <a:solidFill>
            <a:schemeClr val="bg2"/>
          </a:solidFill>
        </a:ln>
      </dgm:spPr>
      <dgm:t>
        <a:bodyPr/>
        <a:lstStyle/>
        <a:p>
          <a:pPr rtl="0"/>
          <a:r>
            <a:rPr lang="en-US" dirty="0"/>
            <a:t>When a party sends or receives a change cipher spec message, the appropriate sequence number is set to zero.</a:t>
          </a:r>
        </a:p>
      </dgm:t>
    </dgm:pt>
    <dgm:pt modelId="{BEC39DDC-F4B4-C046-937E-5808DB5666A0}" type="parTrans" cxnId="{7B20EBCD-5689-554E-AAD6-F83D0ACDF02B}">
      <dgm:prSet/>
      <dgm:spPr/>
      <dgm:t>
        <a:bodyPr/>
        <a:lstStyle/>
        <a:p>
          <a:endParaRPr lang="en-US"/>
        </a:p>
      </dgm:t>
    </dgm:pt>
    <dgm:pt modelId="{6D1F88BC-C031-C846-BE76-35E73DD1D30D}" type="sibTrans" cxnId="{7B20EBCD-5689-554E-AAD6-F83D0ACDF02B}">
      <dgm:prSet/>
      <dgm:spPr/>
      <dgm:t>
        <a:bodyPr/>
        <a:lstStyle/>
        <a:p>
          <a:endParaRPr lang="en-US"/>
        </a:p>
      </dgm:t>
    </dgm:pt>
    <dgm:pt modelId="{8B8DCD33-72E6-8044-921D-3F2BF246D229}">
      <dgm:prSet/>
      <dgm:spPr>
        <a:ln w="19050">
          <a:solidFill>
            <a:schemeClr val="bg2"/>
          </a:solidFill>
        </a:ln>
      </dgm:spPr>
      <dgm:t>
        <a:bodyPr/>
        <a:lstStyle/>
        <a:p>
          <a:pPr rtl="0"/>
          <a:r>
            <a:rPr lang="en-US" dirty="0"/>
            <a:t>Sequence numbers may not exceed 2</a:t>
          </a:r>
          <a:r>
            <a:rPr lang="en-US" baseline="30000" dirty="0"/>
            <a:t>64</a:t>
          </a:r>
          <a:r>
            <a:rPr lang="en-US" dirty="0"/>
            <a:t> – 1.</a:t>
          </a:r>
        </a:p>
      </dgm:t>
    </dgm:pt>
    <dgm:pt modelId="{37E40401-6C00-9D43-AF2A-64B016A24E76}" type="parTrans" cxnId="{873B8C93-7772-524F-9724-6CCBCA705926}">
      <dgm:prSet/>
      <dgm:spPr/>
      <dgm:t>
        <a:bodyPr/>
        <a:lstStyle/>
        <a:p>
          <a:endParaRPr lang="en-US"/>
        </a:p>
      </dgm:t>
    </dgm:pt>
    <dgm:pt modelId="{F41F762A-AA76-9B47-AF7D-F3A2971F114F}" type="sibTrans" cxnId="{873B8C93-7772-524F-9724-6CCBCA705926}">
      <dgm:prSet/>
      <dgm:spPr/>
      <dgm:t>
        <a:bodyPr/>
        <a:lstStyle/>
        <a:p>
          <a:endParaRPr lang="en-US"/>
        </a:p>
      </dgm:t>
    </dgm:pt>
    <dgm:pt modelId="{F27297E8-6322-5B4E-892C-F5784C84D905}" type="pres">
      <dgm:prSet presAssocID="{2F9681EC-4831-FD42-B59C-5C099A638D2D}" presName="Name0" presStyleCnt="0">
        <dgm:presLayoutVars>
          <dgm:dir/>
          <dgm:animLvl val="lvl"/>
          <dgm:resizeHandles val="exact"/>
        </dgm:presLayoutVars>
      </dgm:prSet>
      <dgm:spPr/>
    </dgm:pt>
    <dgm:pt modelId="{D40C1B25-1F6F-0444-A5BD-4AADC3B0FF22}" type="pres">
      <dgm:prSet presAssocID="{024C89A4-6AA6-3443-BD29-4EE66B91FC2D}" presName="linNode" presStyleCnt="0"/>
      <dgm:spPr/>
    </dgm:pt>
    <dgm:pt modelId="{AAEC2D5B-2495-6F46-9A1B-08486F6FF577}" type="pres">
      <dgm:prSet presAssocID="{024C89A4-6AA6-3443-BD29-4EE66B91FC2D}" presName="parentText" presStyleLbl="node1" presStyleIdx="0" presStyleCnt="2" custScaleX="234845" custScaleY="79911">
        <dgm:presLayoutVars>
          <dgm:chMax val="1"/>
          <dgm:bulletEnabled val="1"/>
        </dgm:presLayoutVars>
      </dgm:prSet>
      <dgm:spPr/>
    </dgm:pt>
    <dgm:pt modelId="{3D4ABCB5-0C6A-7A48-B3CD-C704E06F7B05}" type="pres">
      <dgm:prSet presAssocID="{024C89A4-6AA6-3443-BD29-4EE66B91FC2D}" presName="descendantText" presStyleLbl="alignAccFollowNode1" presStyleIdx="0" presStyleCnt="2" custScaleX="288371">
        <dgm:presLayoutVars>
          <dgm:bulletEnabled val="1"/>
        </dgm:presLayoutVars>
      </dgm:prSet>
      <dgm:spPr/>
    </dgm:pt>
    <dgm:pt modelId="{FB21B944-CF1A-1542-9388-A4A4A677DF26}" type="pres">
      <dgm:prSet presAssocID="{95208C42-6423-AE46-B36C-74EC2DBE11AA}" presName="sp" presStyleCnt="0"/>
      <dgm:spPr/>
    </dgm:pt>
    <dgm:pt modelId="{F5E9F5CC-1F75-3847-A597-0D1EA55F201D}" type="pres">
      <dgm:prSet presAssocID="{7306B1EF-0865-2243-9056-6EDFF0C51F87}" presName="linNode" presStyleCnt="0"/>
      <dgm:spPr/>
    </dgm:pt>
    <dgm:pt modelId="{DB48CF94-EB7F-4D41-9D55-8FAF07429072}" type="pres">
      <dgm:prSet presAssocID="{7306B1EF-0865-2243-9056-6EDFF0C51F87}" presName="parentText" presStyleLbl="node1" presStyleIdx="1" presStyleCnt="2" custScaleY="88873">
        <dgm:presLayoutVars>
          <dgm:chMax val="1"/>
          <dgm:bulletEnabled val="1"/>
        </dgm:presLayoutVars>
      </dgm:prSet>
      <dgm:spPr/>
    </dgm:pt>
    <dgm:pt modelId="{DF27ABE6-AA87-E24C-8D06-3D4A4D91938C}" type="pres">
      <dgm:prSet presAssocID="{7306B1EF-0865-2243-9056-6EDFF0C51F87}" presName="descendantText" presStyleLbl="alignAccFollowNode1" presStyleIdx="1" presStyleCnt="2" custScaleX="126964" custScaleY="111881">
        <dgm:presLayoutVars>
          <dgm:bulletEnabled val="1"/>
        </dgm:presLayoutVars>
      </dgm:prSet>
      <dgm:spPr/>
    </dgm:pt>
  </dgm:ptLst>
  <dgm:cxnLst>
    <dgm:cxn modelId="{E1AB5922-95BE-A343-895D-C678ACA6E40B}" type="presOf" srcId="{7306B1EF-0865-2243-9056-6EDFF0C51F87}" destId="{DB48CF94-EB7F-4D41-9D55-8FAF07429072}" srcOrd="0" destOrd="0" presId="urn:microsoft.com/office/officeart/2005/8/layout/vList5"/>
    <dgm:cxn modelId="{18A95723-B0BC-6146-B708-F53F3C7281F8}" type="presOf" srcId="{DD5A9A91-12B9-6346-BA6A-D804B827AF28}" destId="{DF27ABE6-AA87-E24C-8D06-3D4A4D91938C}" srcOrd="0" destOrd="0" presId="urn:microsoft.com/office/officeart/2005/8/layout/vList5"/>
    <dgm:cxn modelId="{18016932-46B7-7149-A841-044B83EE1436}" srcId="{2F9681EC-4831-FD42-B59C-5C099A638D2D}" destId="{7306B1EF-0865-2243-9056-6EDFF0C51F87}" srcOrd="1" destOrd="0" parTransId="{6B75B5A3-C65B-BB44-9ADA-DEBCFE4B2E85}" sibTransId="{8B113E5F-0FD7-AB46-8194-0255D4E60CC7}"/>
    <dgm:cxn modelId="{8A73B236-C966-2544-BCBF-9EBEE322B471}" type="presOf" srcId="{2F9681EC-4831-FD42-B59C-5C099A638D2D}" destId="{F27297E8-6322-5B4E-892C-F5784C84D905}" srcOrd="0" destOrd="0" presId="urn:microsoft.com/office/officeart/2005/8/layout/vList5"/>
    <dgm:cxn modelId="{B0BF3F5D-5EC6-BC46-8616-605C7029CDF2}" srcId="{024C89A4-6AA6-3443-BD29-4EE66B91FC2D}" destId="{34985D32-CE1C-3E45-922A-5D479800EC59}" srcOrd="0" destOrd="0" parTransId="{74D6A196-E4DA-444A-90D4-CF4ACC5DBDF0}" sibTransId="{1F8A5267-4295-9145-AD76-734C5ECA83D3}"/>
    <dgm:cxn modelId="{F9D9A641-0E1D-9344-A27A-01FFFE3DAE4D}" srcId="{2F9681EC-4831-FD42-B59C-5C099A638D2D}" destId="{024C89A4-6AA6-3443-BD29-4EE66B91FC2D}" srcOrd="0" destOrd="0" parTransId="{FED78151-F6AF-DB4E-822E-6B04E44DD51B}" sibTransId="{95208C42-6423-AE46-B36C-74EC2DBE11AA}"/>
    <dgm:cxn modelId="{5A2AB748-B1DD-1543-8248-0ECB2F1252ED}" srcId="{7306B1EF-0865-2243-9056-6EDFF0C51F87}" destId="{DD5A9A91-12B9-6346-BA6A-D804B827AF28}" srcOrd="0" destOrd="0" parTransId="{0225D23E-FC30-D746-9A63-D2151FCD52A5}" sibTransId="{ABDB448C-F3FF-4548-9847-25B3C046924A}"/>
    <dgm:cxn modelId="{E4F8B24A-4E04-9347-B97A-3DDC342E59BA}" type="presOf" srcId="{024C89A4-6AA6-3443-BD29-4EE66B91FC2D}" destId="{AAEC2D5B-2495-6F46-9A1B-08486F6FF577}" srcOrd="0" destOrd="0" presId="urn:microsoft.com/office/officeart/2005/8/layout/vList5"/>
    <dgm:cxn modelId="{873B8C93-7772-524F-9724-6CCBCA705926}" srcId="{7306B1EF-0865-2243-9056-6EDFF0C51F87}" destId="{8B8DCD33-72E6-8044-921D-3F2BF246D229}" srcOrd="2" destOrd="0" parTransId="{37E40401-6C00-9D43-AF2A-64B016A24E76}" sibTransId="{F41F762A-AA76-9B47-AF7D-F3A2971F114F}"/>
    <dgm:cxn modelId="{47A8D399-B5F3-BC40-BAA4-4EB35D04DA67}" srcId="{024C89A4-6AA6-3443-BD29-4EE66B91FC2D}" destId="{1ECFA024-E9BB-554C-98CB-26545B1A1D44}" srcOrd="1" destOrd="0" parTransId="{1C800967-D2AF-414F-8B4D-4679288B21A3}" sibTransId="{C2DE4176-5902-9B4D-93B4-9DAFABED94CC}"/>
    <dgm:cxn modelId="{428717A2-3405-6744-A653-9665E4666E3E}" type="presOf" srcId="{8B8DCD33-72E6-8044-921D-3F2BF246D229}" destId="{DF27ABE6-AA87-E24C-8D06-3D4A4D91938C}" srcOrd="0" destOrd="2" presId="urn:microsoft.com/office/officeart/2005/8/layout/vList5"/>
    <dgm:cxn modelId="{60B340A5-3198-BE40-8B53-12D0F8150B2D}" type="presOf" srcId="{1043B5A8-C0D3-7247-AEEE-6D944A519236}" destId="{3D4ABCB5-0C6A-7A48-B3CD-C704E06F7B05}" srcOrd="0" destOrd="2" presId="urn:microsoft.com/office/officeart/2005/8/layout/vList5"/>
    <dgm:cxn modelId="{FC4EABAE-4A6F-6341-8E79-23A46AA132AA}" type="presOf" srcId="{1ECFA024-E9BB-554C-98CB-26545B1A1D44}" destId="{3D4ABCB5-0C6A-7A48-B3CD-C704E06F7B05}" srcOrd="0" destOrd="1" presId="urn:microsoft.com/office/officeart/2005/8/layout/vList5"/>
    <dgm:cxn modelId="{ADAF18B3-3E4F-0947-972F-8CA932E5D841}" type="presOf" srcId="{34985D32-CE1C-3E45-922A-5D479800EC59}" destId="{3D4ABCB5-0C6A-7A48-B3CD-C704E06F7B05}" srcOrd="0" destOrd="0" presId="urn:microsoft.com/office/officeart/2005/8/layout/vList5"/>
    <dgm:cxn modelId="{7B20EBCD-5689-554E-AAD6-F83D0ACDF02B}" srcId="{7306B1EF-0865-2243-9056-6EDFF0C51F87}" destId="{8091B03A-75AA-474F-AEFD-F4C221105204}" srcOrd="1" destOrd="0" parTransId="{BEC39DDC-F4B4-C046-937E-5808DB5666A0}" sibTransId="{6D1F88BC-C031-C846-BE76-35E73DD1D30D}"/>
    <dgm:cxn modelId="{6CBC84CF-C8E0-E441-819E-801855491E46}" type="presOf" srcId="{8091B03A-75AA-474F-AEFD-F4C221105204}" destId="{DF27ABE6-AA87-E24C-8D06-3D4A4D91938C}" srcOrd="0" destOrd="1" presId="urn:microsoft.com/office/officeart/2005/8/layout/vList5"/>
    <dgm:cxn modelId="{D37487F6-04DE-8547-A617-0830EB190EF5}" srcId="{024C89A4-6AA6-3443-BD29-4EE66B91FC2D}" destId="{1043B5A8-C0D3-7247-AEEE-6D944A519236}" srcOrd="2" destOrd="0" parTransId="{F8DA0E25-B570-0948-B0A3-26BD694634C9}" sibTransId="{76C6AD4A-059F-FD44-BD6A-2F4C29FA01C9}"/>
    <dgm:cxn modelId="{28326AD9-B357-FA49-A027-BE7AEA837EF4}" type="presParOf" srcId="{F27297E8-6322-5B4E-892C-F5784C84D905}" destId="{D40C1B25-1F6F-0444-A5BD-4AADC3B0FF22}" srcOrd="0" destOrd="0" presId="urn:microsoft.com/office/officeart/2005/8/layout/vList5"/>
    <dgm:cxn modelId="{B9EAAF2C-CBEB-2042-8296-CE49CC6A3730}" type="presParOf" srcId="{D40C1B25-1F6F-0444-A5BD-4AADC3B0FF22}" destId="{AAEC2D5B-2495-6F46-9A1B-08486F6FF577}" srcOrd="0" destOrd="0" presId="urn:microsoft.com/office/officeart/2005/8/layout/vList5"/>
    <dgm:cxn modelId="{16039F79-2806-1245-AE92-5D45D7D98DA5}" type="presParOf" srcId="{D40C1B25-1F6F-0444-A5BD-4AADC3B0FF22}" destId="{3D4ABCB5-0C6A-7A48-B3CD-C704E06F7B05}" srcOrd="1" destOrd="0" presId="urn:microsoft.com/office/officeart/2005/8/layout/vList5"/>
    <dgm:cxn modelId="{34078629-8BAA-154E-8B88-6DC80ABC1A5D}" type="presParOf" srcId="{F27297E8-6322-5B4E-892C-F5784C84D905}" destId="{FB21B944-CF1A-1542-9388-A4A4A677DF26}" srcOrd="1" destOrd="0" presId="urn:microsoft.com/office/officeart/2005/8/layout/vList5"/>
    <dgm:cxn modelId="{64AEDC6F-880E-6344-86BA-3D9E8F1E2E51}" type="presParOf" srcId="{F27297E8-6322-5B4E-892C-F5784C84D905}" destId="{F5E9F5CC-1F75-3847-A597-0D1EA55F201D}" srcOrd="2" destOrd="0" presId="urn:microsoft.com/office/officeart/2005/8/layout/vList5"/>
    <dgm:cxn modelId="{F55A79DB-E5E1-BA4D-9398-73467A211CCD}" type="presParOf" srcId="{F5E9F5CC-1F75-3847-A597-0D1EA55F201D}" destId="{DB48CF94-EB7F-4D41-9D55-8FAF07429072}" srcOrd="0" destOrd="0" presId="urn:microsoft.com/office/officeart/2005/8/layout/vList5"/>
    <dgm:cxn modelId="{5F37B2A6-4049-F346-8432-0F9CC051810C}" type="presParOf" srcId="{F5E9F5CC-1F75-3847-A597-0D1EA55F201D}" destId="{DF27ABE6-AA87-E24C-8D06-3D4A4D91938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B714A-CED4-054D-BC6C-664C0F8BC8C1}"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4D25DEF-75DC-E94D-9A05-6C4D29F9DBDB}">
      <dgm:prSet custT="1"/>
      <dgm:spPr/>
      <dgm:t>
        <a:bodyPr/>
        <a:lstStyle/>
        <a:p>
          <a:pPr rtl="0"/>
          <a:r>
            <a:rPr lang="en-US" sz="1600" dirty="0"/>
            <a:t>The TLS Record Protocol provides two services for TLS connections</a:t>
          </a:r>
        </a:p>
      </dgm:t>
    </dgm:pt>
    <dgm:pt modelId="{8A9F6D91-826C-644D-965E-33ABC589FD21}" type="parTrans" cxnId="{1B642F1E-6C5F-4B48-BD83-8F3B1AA109BE}">
      <dgm:prSet/>
      <dgm:spPr/>
      <dgm:t>
        <a:bodyPr/>
        <a:lstStyle/>
        <a:p>
          <a:endParaRPr lang="en-US"/>
        </a:p>
      </dgm:t>
    </dgm:pt>
    <dgm:pt modelId="{4A0F0A8F-04CD-034D-871A-5A99898B75BE}" type="sibTrans" cxnId="{1B642F1E-6C5F-4B48-BD83-8F3B1AA109BE}">
      <dgm:prSet/>
      <dgm:spPr/>
      <dgm:t>
        <a:bodyPr/>
        <a:lstStyle/>
        <a:p>
          <a:endParaRPr lang="en-US"/>
        </a:p>
      </dgm:t>
    </dgm:pt>
    <dgm:pt modelId="{C83FE2B7-80D1-4349-ADCD-ECC3E5D0E41A}">
      <dgm:prSet custT="1"/>
      <dgm:spPr/>
      <dgm:t>
        <a:bodyPr/>
        <a:lstStyle/>
        <a:p>
          <a:pPr rtl="0"/>
          <a:r>
            <a:rPr lang="en-US" sz="1600" b="1" i="0" dirty="0"/>
            <a:t>Confidentiality</a:t>
          </a:r>
        </a:p>
      </dgm:t>
    </dgm:pt>
    <dgm:pt modelId="{5EFB37E2-D0D0-DB4E-A38B-1B514914A3C5}" type="parTrans" cxnId="{86D990C3-BB70-8F47-A357-2B5847E9A180}">
      <dgm:prSet/>
      <dgm:spPr/>
      <dgm:t>
        <a:bodyPr/>
        <a:lstStyle/>
        <a:p>
          <a:endParaRPr lang="en-US" dirty="0"/>
        </a:p>
      </dgm:t>
    </dgm:pt>
    <dgm:pt modelId="{D5C1B04A-7848-7F4E-86B0-30D5AD52DFCC}" type="sibTrans" cxnId="{86D990C3-BB70-8F47-A357-2B5847E9A180}">
      <dgm:prSet/>
      <dgm:spPr/>
      <dgm:t>
        <a:bodyPr/>
        <a:lstStyle/>
        <a:p>
          <a:endParaRPr lang="en-US"/>
        </a:p>
      </dgm:t>
    </dgm:pt>
    <dgm:pt modelId="{F4756098-4829-054C-AE3A-6DC4EB21AA5B}">
      <dgm:prSet/>
      <dgm:spPr/>
      <dgm:t>
        <a:bodyPr/>
        <a:lstStyle/>
        <a:p>
          <a:pPr rtl="0"/>
          <a:r>
            <a:rPr lang="en-US" dirty="0"/>
            <a:t>The </a:t>
          </a:r>
          <a:r>
            <a:rPr lang="en-US" b="1" dirty="0"/>
            <a:t>Handshake</a:t>
          </a:r>
          <a:r>
            <a:rPr lang="en-US" dirty="0"/>
            <a:t> Protocol defines a shared secret key that is used for conventional encryption of TLS payloads.</a:t>
          </a:r>
        </a:p>
      </dgm:t>
    </dgm:pt>
    <dgm:pt modelId="{5F9B25F2-BDA1-054A-8DCA-311A6E213514}" type="parTrans" cxnId="{DA6B7384-2746-9E4C-9744-E22F321CBCFF}">
      <dgm:prSet/>
      <dgm:spPr/>
      <dgm:t>
        <a:bodyPr/>
        <a:lstStyle/>
        <a:p>
          <a:endParaRPr lang="en-US" dirty="0"/>
        </a:p>
      </dgm:t>
    </dgm:pt>
    <dgm:pt modelId="{1E5F06A8-D2D9-8045-AA36-F14E6618EE36}" type="sibTrans" cxnId="{DA6B7384-2746-9E4C-9744-E22F321CBCFF}">
      <dgm:prSet/>
      <dgm:spPr/>
      <dgm:t>
        <a:bodyPr/>
        <a:lstStyle/>
        <a:p>
          <a:endParaRPr lang="en-US"/>
        </a:p>
      </dgm:t>
    </dgm:pt>
    <dgm:pt modelId="{A50B3858-6E7A-CF49-976E-6EAB392BE0D0}">
      <dgm:prSet custT="1"/>
      <dgm:spPr/>
      <dgm:t>
        <a:bodyPr/>
        <a:lstStyle/>
        <a:p>
          <a:pPr rtl="0"/>
          <a:r>
            <a:rPr lang="en-US" sz="1600" b="1" i="0" dirty="0"/>
            <a:t>Message integrity</a:t>
          </a:r>
        </a:p>
      </dgm:t>
    </dgm:pt>
    <dgm:pt modelId="{CA2A781A-1582-E64E-8893-EBA0CD403015}" type="parTrans" cxnId="{7FC41C63-5D42-C645-90E6-ECC42ACCF4C8}">
      <dgm:prSet/>
      <dgm:spPr/>
      <dgm:t>
        <a:bodyPr/>
        <a:lstStyle/>
        <a:p>
          <a:endParaRPr lang="en-US" dirty="0"/>
        </a:p>
      </dgm:t>
    </dgm:pt>
    <dgm:pt modelId="{FFDDB679-9866-FF42-8A0F-E4F546456859}" type="sibTrans" cxnId="{7FC41C63-5D42-C645-90E6-ECC42ACCF4C8}">
      <dgm:prSet/>
      <dgm:spPr/>
      <dgm:t>
        <a:bodyPr/>
        <a:lstStyle/>
        <a:p>
          <a:endParaRPr lang="en-US"/>
        </a:p>
      </dgm:t>
    </dgm:pt>
    <dgm:pt modelId="{A2385D07-5ACB-9540-8338-BDED307D294A}">
      <dgm:prSet/>
      <dgm:spPr/>
      <dgm:t>
        <a:bodyPr/>
        <a:lstStyle/>
        <a:p>
          <a:pPr rtl="0"/>
          <a:r>
            <a:rPr lang="en-US" dirty="0"/>
            <a:t>The </a:t>
          </a:r>
          <a:r>
            <a:rPr lang="en-US" b="1" dirty="0"/>
            <a:t>Handshake</a:t>
          </a:r>
          <a:r>
            <a:rPr lang="en-US" dirty="0"/>
            <a:t> Protocol also defines a shared secret key that is used to form a message authentication code (MAC).</a:t>
          </a:r>
        </a:p>
      </dgm:t>
    </dgm:pt>
    <dgm:pt modelId="{3BB489CD-4E4A-4D49-BC9F-E8729264224D}" type="parTrans" cxnId="{9BAEE70B-A012-4E4A-A67E-A3D4A2B60447}">
      <dgm:prSet/>
      <dgm:spPr/>
      <dgm:t>
        <a:bodyPr/>
        <a:lstStyle/>
        <a:p>
          <a:endParaRPr lang="en-US" dirty="0"/>
        </a:p>
      </dgm:t>
    </dgm:pt>
    <dgm:pt modelId="{87FCE113-44B0-5B43-9772-56223671A3FD}" type="sibTrans" cxnId="{9BAEE70B-A012-4E4A-A67E-A3D4A2B60447}">
      <dgm:prSet/>
      <dgm:spPr/>
      <dgm:t>
        <a:bodyPr/>
        <a:lstStyle/>
        <a:p>
          <a:endParaRPr lang="en-US"/>
        </a:p>
      </dgm:t>
    </dgm:pt>
    <dgm:pt modelId="{92B74D33-E49C-D049-87F7-84A71DAC4C4B}" type="pres">
      <dgm:prSet presAssocID="{A89B714A-CED4-054D-BC6C-664C0F8BC8C1}" presName="hierChild1" presStyleCnt="0">
        <dgm:presLayoutVars>
          <dgm:chPref val="1"/>
          <dgm:dir/>
          <dgm:animOne val="branch"/>
          <dgm:animLvl val="lvl"/>
          <dgm:resizeHandles/>
        </dgm:presLayoutVars>
      </dgm:prSet>
      <dgm:spPr/>
    </dgm:pt>
    <dgm:pt modelId="{2971CF9D-95E6-EE4B-9F25-B226439EF052}" type="pres">
      <dgm:prSet presAssocID="{44D25DEF-75DC-E94D-9A05-6C4D29F9DBDB}" presName="hierRoot1" presStyleCnt="0"/>
      <dgm:spPr/>
    </dgm:pt>
    <dgm:pt modelId="{43A158B7-45A3-6B43-884B-F3C39612A0F9}" type="pres">
      <dgm:prSet presAssocID="{44D25DEF-75DC-E94D-9A05-6C4D29F9DBDB}" presName="composite" presStyleCnt="0"/>
      <dgm:spPr/>
    </dgm:pt>
    <dgm:pt modelId="{A20666DE-E450-DA48-BCC5-D4E78C652509}" type="pres">
      <dgm:prSet presAssocID="{44D25DEF-75DC-E94D-9A05-6C4D29F9DBDB}" presName="background" presStyleLbl="node0" presStyleIdx="0" presStyleCnt="1"/>
      <dgm:spPr/>
    </dgm:pt>
    <dgm:pt modelId="{F1A3DAD9-D48B-6E44-AC45-1A0B7D662C92}" type="pres">
      <dgm:prSet presAssocID="{44D25DEF-75DC-E94D-9A05-6C4D29F9DBDB}" presName="text" presStyleLbl="fgAcc0" presStyleIdx="0" presStyleCnt="1">
        <dgm:presLayoutVars>
          <dgm:chPref val="3"/>
        </dgm:presLayoutVars>
      </dgm:prSet>
      <dgm:spPr/>
    </dgm:pt>
    <dgm:pt modelId="{945F4586-ACD2-AA43-97FD-6B854423A8A3}" type="pres">
      <dgm:prSet presAssocID="{44D25DEF-75DC-E94D-9A05-6C4D29F9DBDB}" presName="hierChild2" presStyleCnt="0"/>
      <dgm:spPr/>
    </dgm:pt>
    <dgm:pt modelId="{912F5B70-6FC5-8B42-9687-22C905936EC3}" type="pres">
      <dgm:prSet presAssocID="{5EFB37E2-D0D0-DB4E-A38B-1B514914A3C5}" presName="Name10" presStyleLbl="parChTrans1D2" presStyleIdx="0" presStyleCnt="2"/>
      <dgm:spPr/>
    </dgm:pt>
    <dgm:pt modelId="{B5D2AA40-A595-E741-B0B7-6665071B835F}" type="pres">
      <dgm:prSet presAssocID="{C83FE2B7-80D1-4349-ADCD-ECC3E5D0E41A}" presName="hierRoot2" presStyleCnt="0"/>
      <dgm:spPr/>
    </dgm:pt>
    <dgm:pt modelId="{D19BEC2B-92B1-F347-9A05-2E2A8DA49094}" type="pres">
      <dgm:prSet presAssocID="{C83FE2B7-80D1-4349-ADCD-ECC3E5D0E41A}" presName="composite2" presStyleCnt="0"/>
      <dgm:spPr/>
    </dgm:pt>
    <dgm:pt modelId="{B1724726-A58F-7545-B2AE-99DC70D547B2}" type="pres">
      <dgm:prSet presAssocID="{C83FE2B7-80D1-4349-ADCD-ECC3E5D0E41A}" presName="background2" presStyleLbl="node2" presStyleIdx="0" presStyleCnt="2"/>
      <dgm:spPr/>
    </dgm:pt>
    <dgm:pt modelId="{94ACB980-0F0E-8D42-B504-833C27F91233}" type="pres">
      <dgm:prSet presAssocID="{C83FE2B7-80D1-4349-ADCD-ECC3E5D0E41A}" presName="text2" presStyleLbl="fgAcc2" presStyleIdx="0" presStyleCnt="2">
        <dgm:presLayoutVars>
          <dgm:chPref val="3"/>
        </dgm:presLayoutVars>
      </dgm:prSet>
      <dgm:spPr/>
    </dgm:pt>
    <dgm:pt modelId="{83E3EF99-347F-4F42-92E1-458218FFAD56}" type="pres">
      <dgm:prSet presAssocID="{C83FE2B7-80D1-4349-ADCD-ECC3E5D0E41A}" presName="hierChild3" presStyleCnt="0"/>
      <dgm:spPr/>
    </dgm:pt>
    <dgm:pt modelId="{EC745CFD-1482-DF4B-A939-AC3B6E036518}" type="pres">
      <dgm:prSet presAssocID="{5F9B25F2-BDA1-054A-8DCA-311A6E213514}" presName="Name17" presStyleLbl="parChTrans1D3" presStyleIdx="0" presStyleCnt="2"/>
      <dgm:spPr/>
    </dgm:pt>
    <dgm:pt modelId="{A68EE50F-11FF-9F4B-BCDB-3D780057C837}" type="pres">
      <dgm:prSet presAssocID="{F4756098-4829-054C-AE3A-6DC4EB21AA5B}" presName="hierRoot3" presStyleCnt="0"/>
      <dgm:spPr/>
    </dgm:pt>
    <dgm:pt modelId="{5032A3D5-1FBD-AD40-B7ED-E08716B12805}" type="pres">
      <dgm:prSet presAssocID="{F4756098-4829-054C-AE3A-6DC4EB21AA5B}" presName="composite3" presStyleCnt="0"/>
      <dgm:spPr/>
    </dgm:pt>
    <dgm:pt modelId="{4A6CF63D-C2C1-AE4B-A256-642EC618AECC}" type="pres">
      <dgm:prSet presAssocID="{F4756098-4829-054C-AE3A-6DC4EB21AA5B}" presName="background3" presStyleLbl="node3" presStyleIdx="0" presStyleCnt="2"/>
      <dgm:spPr/>
    </dgm:pt>
    <dgm:pt modelId="{69073AAC-82F5-1F48-A38E-5522B6070E19}" type="pres">
      <dgm:prSet presAssocID="{F4756098-4829-054C-AE3A-6DC4EB21AA5B}" presName="text3" presStyleLbl="fgAcc3" presStyleIdx="0" presStyleCnt="2">
        <dgm:presLayoutVars>
          <dgm:chPref val="3"/>
        </dgm:presLayoutVars>
      </dgm:prSet>
      <dgm:spPr/>
    </dgm:pt>
    <dgm:pt modelId="{E4905076-0962-0F47-BE0B-19FE99684C98}" type="pres">
      <dgm:prSet presAssocID="{F4756098-4829-054C-AE3A-6DC4EB21AA5B}" presName="hierChild4" presStyleCnt="0"/>
      <dgm:spPr/>
    </dgm:pt>
    <dgm:pt modelId="{6281B656-F77E-5D4E-8889-7AAEBF3D87A7}" type="pres">
      <dgm:prSet presAssocID="{CA2A781A-1582-E64E-8893-EBA0CD403015}" presName="Name10" presStyleLbl="parChTrans1D2" presStyleIdx="1" presStyleCnt="2"/>
      <dgm:spPr/>
    </dgm:pt>
    <dgm:pt modelId="{C2B94C58-4DD1-A943-88BB-7F678A0F06F9}" type="pres">
      <dgm:prSet presAssocID="{A50B3858-6E7A-CF49-976E-6EAB392BE0D0}" presName="hierRoot2" presStyleCnt="0"/>
      <dgm:spPr/>
    </dgm:pt>
    <dgm:pt modelId="{408AE40E-4D65-0E44-9A9A-5DC9AFCDE52E}" type="pres">
      <dgm:prSet presAssocID="{A50B3858-6E7A-CF49-976E-6EAB392BE0D0}" presName="composite2" presStyleCnt="0"/>
      <dgm:spPr/>
    </dgm:pt>
    <dgm:pt modelId="{0F8E1B80-58AD-1343-89E8-26802053649D}" type="pres">
      <dgm:prSet presAssocID="{A50B3858-6E7A-CF49-976E-6EAB392BE0D0}" presName="background2" presStyleLbl="node2" presStyleIdx="1" presStyleCnt="2"/>
      <dgm:spPr/>
    </dgm:pt>
    <dgm:pt modelId="{836875EB-CA94-4E44-A012-9BB076991EF3}" type="pres">
      <dgm:prSet presAssocID="{A50B3858-6E7A-CF49-976E-6EAB392BE0D0}" presName="text2" presStyleLbl="fgAcc2" presStyleIdx="1" presStyleCnt="2">
        <dgm:presLayoutVars>
          <dgm:chPref val="3"/>
        </dgm:presLayoutVars>
      </dgm:prSet>
      <dgm:spPr/>
    </dgm:pt>
    <dgm:pt modelId="{A68284BA-C2D1-0F42-ABB8-34A25D4B1586}" type="pres">
      <dgm:prSet presAssocID="{A50B3858-6E7A-CF49-976E-6EAB392BE0D0}" presName="hierChild3" presStyleCnt="0"/>
      <dgm:spPr/>
    </dgm:pt>
    <dgm:pt modelId="{D0155A75-2462-EE49-86D9-9B39655DE648}" type="pres">
      <dgm:prSet presAssocID="{3BB489CD-4E4A-4D49-BC9F-E8729264224D}" presName="Name17" presStyleLbl="parChTrans1D3" presStyleIdx="1" presStyleCnt="2"/>
      <dgm:spPr/>
    </dgm:pt>
    <dgm:pt modelId="{80B18197-0E77-E849-87E9-AFA019187825}" type="pres">
      <dgm:prSet presAssocID="{A2385D07-5ACB-9540-8338-BDED307D294A}" presName="hierRoot3" presStyleCnt="0"/>
      <dgm:spPr/>
    </dgm:pt>
    <dgm:pt modelId="{9A7A8171-D2E8-4F42-B0C7-39BDE5EB5198}" type="pres">
      <dgm:prSet presAssocID="{A2385D07-5ACB-9540-8338-BDED307D294A}" presName="composite3" presStyleCnt="0"/>
      <dgm:spPr/>
    </dgm:pt>
    <dgm:pt modelId="{8D55188E-69DA-EC4C-9CE9-02362F072450}" type="pres">
      <dgm:prSet presAssocID="{A2385D07-5ACB-9540-8338-BDED307D294A}" presName="background3" presStyleLbl="node3" presStyleIdx="1" presStyleCnt="2"/>
      <dgm:spPr/>
    </dgm:pt>
    <dgm:pt modelId="{C5708691-E4DA-5243-B318-3C8F2C9C5C70}" type="pres">
      <dgm:prSet presAssocID="{A2385D07-5ACB-9540-8338-BDED307D294A}" presName="text3" presStyleLbl="fgAcc3" presStyleIdx="1" presStyleCnt="2">
        <dgm:presLayoutVars>
          <dgm:chPref val="3"/>
        </dgm:presLayoutVars>
      </dgm:prSet>
      <dgm:spPr/>
    </dgm:pt>
    <dgm:pt modelId="{9DCE0615-67D5-B046-90DE-0110FF4D87AE}" type="pres">
      <dgm:prSet presAssocID="{A2385D07-5ACB-9540-8338-BDED307D294A}" presName="hierChild4" presStyleCnt="0"/>
      <dgm:spPr/>
    </dgm:pt>
  </dgm:ptLst>
  <dgm:cxnLst>
    <dgm:cxn modelId="{BF6AC300-418E-ED4E-9E33-5AC093744A18}" type="presOf" srcId="{3BB489CD-4E4A-4D49-BC9F-E8729264224D}" destId="{D0155A75-2462-EE49-86D9-9B39655DE648}" srcOrd="0" destOrd="0" presId="urn:microsoft.com/office/officeart/2005/8/layout/hierarchy1"/>
    <dgm:cxn modelId="{B2076202-DA1A-B149-B520-565EA37AEB3D}" type="presOf" srcId="{5EFB37E2-D0D0-DB4E-A38B-1B514914A3C5}" destId="{912F5B70-6FC5-8B42-9687-22C905936EC3}" srcOrd="0" destOrd="0" presId="urn:microsoft.com/office/officeart/2005/8/layout/hierarchy1"/>
    <dgm:cxn modelId="{9445780B-5B4E-CD4A-AC80-1688719E7AE6}" type="presOf" srcId="{A50B3858-6E7A-CF49-976E-6EAB392BE0D0}" destId="{836875EB-CA94-4E44-A012-9BB076991EF3}" srcOrd="0" destOrd="0" presId="urn:microsoft.com/office/officeart/2005/8/layout/hierarchy1"/>
    <dgm:cxn modelId="{9BAEE70B-A012-4E4A-A67E-A3D4A2B60447}" srcId="{A50B3858-6E7A-CF49-976E-6EAB392BE0D0}" destId="{A2385D07-5ACB-9540-8338-BDED307D294A}" srcOrd="0" destOrd="0" parTransId="{3BB489CD-4E4A-4D49-BC9F-E8729264224D}" sibTransId="{87FCE113-44B0-5B43-9772-56223671A3FD}"/>
    <dgm:cxn modelId="{30ACC313-C6C2-A745-A3A3-FDE34AE2C4C4}" type="presOf" srcId="{44D25DEF-75DC-E94D-9A05-6C4D29F9DBDB}" destId="{F1A3DAD9-D48B-6E44-AC45-1A0B7D662C92}" srcOrd="0" destOrd="0" presId="urn:microsoft.com/office/officeart/2005/8/layout/hierarchy1"/>
    <dgm:cxn modelId="{1B642F1E-6C5F-4B48-BD83-8F3B1AA109BE}" srcId="{A89B714A-CED4-054D-BC6C-664C0F8BC8C1}" destId="{44D25DEF-75DC-E94D-9A05-6C4D29F9DBDB}" srcOrd="0" destOrd="0" parTransId="{8A9F6D91-826C-644D-965E-33ABC589FD21}" sibTransId="{4A0F0A8F-04CD-034D-871A-5A99898B75BE}"/>
    <dgm:cxn modelId="{C5516623-46F2-444D-B941-9DCCFB68474B}" type="presOf" srcId="{A2385D07-5ACB-9540-8338-BDED307D294A}" destId="{C5708691-E4DA-5243-B318-3C8F2C9C5C70}" srcOrd="0" destOrd="0" presId="urn:microsoft.com/office/officeart/2005/8/layout/hierarchy1"/>
    <dgm:cxn modelId="{E5C00E2C-798D-6946-8DA3-C2BAB5A48817}" type="presOf" srcId="{CA2A781A-1582-E64E-8893-EBA0CD403015}" destId="{6281B656-F77E-5D4E-8889-7AAEBF3D87A7}" srcOrd="0" destOrd="0" presId="urn:microsoft.com/office/officeart/2005/8/layout/hierarchy1"/>
    <dgm:cxn modelId="{7FC41C63-5D42-C645-90E6-ECC42ACCF4C8}" srcId="{44D25DEF-75DC-E94D-9A05-6C4D29F9DBDB}" destId="{A50B3858-6E7A-CF49-976E-6EAB392BE0D0}" srcOrd="1" destOrd="0" parTransId="{CA2A781A-1582-E64E-8893-EBA0CD403015}" sibTransId="{FFDDB679-9866-FF42-8A0F-E4F546456859}"/>
    <dgm:cxn modelId="{DA6B7384-2746-9E4C-9744-E22F321CBCFF}" srcId="{C83FE2B7-80D1-4349-ADCD-ECC3E5D0E41A}" destId="{F4756098-4829-054C-AE3A-6DC4EB21AA5B}" srcOrd="0" destOrd="0" parTransId="{5F9B25F2-BDA1-054A-8DCA-311A6E213514}" sibTransId="{1E5F06A8-D2D9-8045-AA36-F14E6618EE36}"/>
    <dgm:cxn modelId="{05BAB1A2-94F3-E949-9EE9-A2987443285B}" type="presOf" srcId="{F4756098-4829-054C-AE3A-6DC4EB21AA5B}" destId="{69073AAC-82F5-1F48-A38E-5522B6070E19}" srcOrd="0" destOrd="0" presId="urn:microsoft.com/office/officeart/2005/8/layout/hierarchy1"/>
    <dgm:cxn modelId="{86D990C3-BB70-8F47-A357-2B5847E9A180}" srcId="{44D25DEF-75DC-E94D-9A05-6C4D29F9DBDB}" destId="{C83FE2B7-80D1-4349-ADCD-ECC3E5D0E41A}" srcOrd="0" destOrd="0" parTransId="{5EFB37E2-D0D0-DB4E-A38B-1B514914A3C5}" sibTransId="{D5C1B04A-7848-7F4E-86B0-30D5AD52DFCC}"/>
    <dgm:cxn modelId="{B8D66EC9-3EAA-6647-8587-37416BFC7C5F}" type="presOf" srcId="{A89B714A-CED4-054D-BC6C-664C0F8BC8C1}" destId="{92B74D33-E49C-D049-87F7-84A71DAC4C4B}" srcOrd="0" destOrd="0" presId="urn:microsoft.com/office/officeart/2005/8/layout/hierarchy1"/>
    <dgm:cxn modelId="{1288F4CB-DAD4-9243-A994-2C27C8E13BEA}" type="presOf" srcId="{5F9B25F2-BDA1-054A-8DCA-311A6E213514}" destId="{EC745CFD-1482-DF4B-A939-AC3B6E036518}" srcOrd="0" destOrd="0" presId="urn:microsoft.com/office/officeart/2005/8/layout/hierarchy1"/>
    <dgm:cxn modelId="{0E3859FD-D292-8145-80C4-67E3DB6D49B9}" type="presOf" srcId="{C83FE2B7-80D1-4349-ADCD-ECC3E5D0E41A}" destId="{94ACB980-0F0E-8D42-B504-833C27F91233}" srcOrd="0" destOrd="0" presId="urn:microsoft.com/office/officeart/2005/8/layout/hierarchy1"/>
    <dgm:cxn modelId="{CB14C19B-8826-8142-BDCB-143F08E6943D}" type="presParOf" srcId="{92B74D33-E49C-D049-87F7-84A71DAC4C4B}" destId="{2971CF9D-95E6-EE4B-9F25-B226439EF052}" srcOrd="0" destOrd="0" presId="urn:microsoft.com/office/officeart/2005/8/layout/hierarchy1"/>
    <dgm:cxn modelId="{31A5ADA9-C071-2242-B709-E98D5FBA4AEA}" type="presParOf" srcId="{2971CF9D-95E6-EE4B-9F25-B226439EF052}" destId="{43A158B7-45A3-6B43-884B-F3C39612A0F9}" srcOrd="0" destOrd="0" presId="urn:microsoft.com/office/officeart/2005/8/layout/hierarchy1"/>
    <dgm:cxn modelId="{448EDD5A-F063-184C-B17E-4BF197BAB63B}" type="presParOf" srcId="{43A158B7-45A3-6B43-884B-F3C39612A0F9}" destId="{A20666DE-E450-DA48-BCC5-D4E78C652509}" srcOrd="0" destOrd="0" presId="urn:microsoft.com/office/officeart/2005/8/layout/hierarchy1"/>
    <dgm:cxn modelId="{8E2EA865-CBEF-6B40-9AC6-14588B624A93}" type="presParOf" srcId="{43A158B7-45A3-6B43-884B-F3C39612A0F9}" destId="{F1A3DAD9-D48B-6E44-AC45-1A0B7D662C92}" srcOrd="1" destOrd="0" presId="urn:microsoft.com/office/officeart/2005/8/layout/hierarchy1"/>
    <dgm:cxn modelId="{2CE6BA76-8208-124D-AE6D-672FE69103A6}" type="presParOf" srcId="{2971CF9D-95E6-EE4B-9F25-B226439EF052}" destId="{945F4586-ACD2-AA43-97FD-6B854423A8A3}" srcOrd="1" destOrd="0" presId="urn:microsoft.com/office/officeart/2005/8/layout/hierarchy1"/>
    <dgm:cxn modelId="{C3C82332-85AA-6044-8288-5A0DB9C3C337}" type="presParOf" srcId="{945F4586-ACD2-AA43-97FD-6B854423A8A3}" destId="{912F5B70-6FC5-8B42-9687-22C905936EC3}" srcOrd="0" destOrd="0" presId="urn:microsoft.com/office/officeart/2005/8/layout/hierarchy1"/>
    <dgm:cxn modelId="{6B39CD95-4071-A744-A58A-26486D36188D}" type="presParOf" srcId="{945F4586-ACD2-AA43-97FD-6B854423A8A3}" destId="{B5D2AA40-A595-E741-B0B7-6665071B835F}" srcOrd="1" destOrd="0" presId="urn:microsoft.com/office/officeart/2005/8/layout/hierarchy1"/>
    <dgm:cxn modelId="{561C39B8-1A65-0D4A-B6DD-895AF6913023}" type="presParOf" srcId="{B5D2AA40-A595-E741-B0B7-6665071B835F}" destId="{D19BEC2B-92B1-F347-9A05-2E2A8DA49094}" srcOrd="0" destOrd="0" presId="urn:microsoft.com/office/officeart/2005/8/layout/hierarchy1"/>
    <dgm:cxn modelId="{208C047C-B44B-044E-A738-BB8CE3F7A127}" type="presParOf" srcId="{D19BEC2B-92B1-F347-9A05-2E2A8DA49094}" destId="{B1724726-A58F-7545-B2AE-99DC70D547B2}" srcOrd="0" destOrd="0" presId="urn:microsoft.com/office/officeart/2005/8/layout/hierarchy1"/>
    <dgm:cxn modelId="{A09B3096-0ABD-DF48-B9B4-8F85BD99280E}" type="presParOf" srcId="{D19BEC2B-92B1-F347-9A05-2E2A8DA49094}" destId="{94ACB980-0F0E-8D42-B504-833C27F91233}" srcOrd="1" destOrd="0" presId="urn:microsoft.com/office/officeart/2005/8/layout/hierarchy1"/>
    <dgm:cxn modelId="{4C176911-CC43-F144-BFCE-611960A63B93}" type="presParOf" srcId="{B5D2AA40-A595-E741-B0B7-6665071B835F}" destId="{83E3EF99-347F-4F42-92E1-458218FFAD56}" srcOrd="1" destOrd="0" presId="urn:microsoft.com/office/officeart/2005/8/layout/hierarchy1"/>
    <dgm:cxn modelId="{84A3C2B4-C2E8-1F48-947F-6D7C44AE7587}" type="presParOf" srcId="{83E3EF99-347F-4F42-92E1-458218FFAD56}" destId="{EC745CFD-1482-DF4B-A939-AC3B6E036518}" srcOrd="0" destOrd="0" presId="urn:microsoft.com/office/officeart/2005/8/layout/hierarchy1"/>
    <dgm:cxn modelId="{B853F9F9-38DE-F94F-9EA4-62AC67A3EFD9}" type="presParOf" srcId="{83E3EF99-347F-4F42-92E1-458218FFAD56}" destId="{A68EE50F-11FF-9F4B-BCDB-3D780057C837}" srcOrd="1" destOrd="0" presId="urn:microsoft.com/office/officeart/2005/8/layout/hierarchy1"/>
    <dgm:cxn modelId="{988BBD60-2F64-E741-84E0-067A170D0B84}" type="presParOf" srcId="{A68EE50F-11FF-9F4B-BCDB-3D780057C837}" destId="{5032A3D5-1FBD-AD40-B7ED-E08716B12805}" srcOrd="0" destOrd="0" presId="urn:microsoft.com/office/officeart/2005/8/layout/hierarchy1"/>
    <dgm:cxn modelId="{086AA8F4-75F7-0044-BBE5-2F54F0ED0E9C}" type="presParOf" srcId="{5032A3D5-1FBD-AD40-B7ED-E08716B12805}" destId="{4A6CF63D-C2C1-AE4B-A256-642EC618AECC}" srcOrd="0" destOrd="0" presId="urn:microsoft.com/office/officeart/2005/8/layout/hierarchy1"/>
    <dgm:cxn modelId="{80079AEE-26C3-5E4F-8326-2918207D2AA8}" type="presParOf" srcId="{5032A3D5-1FBD-AD40-B7ED-E08716B12805}" destId="{69073AAC-82F5-1F48-A38E-5522B6070E19}" srcOrd="1" destOrd="0" presId="urn:microsoft.com/office/officeart/2005/8/layout/hierarchy1"/>
    <dgm:cxn modelId="{83B94BFD-4A87-9B4A-BCCC-7108C94DEEF7}" type="presParOf" srcId="{A68EE50F-11FF-9F4B-BCDB-3D780057C837}" destId="{E4905076-0962-0F47-BE0B-19FE99684C98}" srcOrd="1" destOrd="0" presId="urn:microsoft.com/office/officeart/2005/8/layout/hierarchy1"/>
    <dgm:cxn modelId="{F5A78E5D-6112-2F4A-9640-304203C6D92B}" type="presParOf" srcId="{945F4586-ACD2-AA43-97FD-6B854423A8A3}" destId="{6281B656-F77E-5D4E-8889-7AAEBF3D87A7}" srcOrd="2" destOrd="0" presId="urn:microsoft.com/office/officeart/2005/8/layout/hierarchy1"/>
    <dgm:cxn modelId="{C46F628A-3663-2249-9605-BB8FAB8A0000}" type="presParOf" srcId="{945F4586-ACD2-AA43-97FD-6B854423A8A3}" destId="{C2B94C58-4DD1-A943-88BB-7F678A0F06F9}" srcOrd="3" destOrd="0" presId="urn:microsoft.com/office/officeart/2005/8/layout/hierarchy1"/>
    <dgm:cxn modelId="{EFEC7F16-1BF7-864B-8BD2-5A08E5810728}" type="presParOf" srcId="{C2B94C58-4DD1-A943-88BB-7F678A0F06F9}" destId="{408AE40E-4D65-0E44-9A9A-5DC9AFCDE52E}" srcOrd="0" destOrd="0" presId="urn:microsoft.com/office/officeart/2005/8/layout/hierarchy1"/>
    <dgm:cxn modelId="{223F31D0-6A8C-2D48-A456-42E662AF586C}" type="presParOf" srcId="{408AE40E-4D65-0E44-9A9A-5DC9AFCDE52E}" destId="{0F8E1B80-58AD-1343-89E8-26802053649D}" srcOrd="0" destOrd="0" presId="urn:microsoft.com/office/officeart/2005/8/layout/hierarchy1"/>
    <dgm:cxn modelId="{CAFB356B-26F2-6949-911B-342F70B31E8A}" type="presParOf" srcId="{408AE40E-4D65-0E44-9A9A-5DC9AFCDE52E}" destId="{836875EB-CA94-4E44-A012-9BB076991EF3}" srcOrd="1" destOrd="0" presId="urn:microsoft.com/office/officeart/2005/8/layout/hierarchy1"/>
    <dgm:cxn modelId="{2EC08F04-FD24-114C-9396-C24CC18C6AE5}" type="presParOf" srcId="{C2B94C58-4DD1-A943-88BB-7F678A0F06F9}" destId="{A68284BA-C2D1-0F42-ABB8-34A25D4B1586}" srcOrd="1" destOrd="0" presId="urn:microsoft.com/office/officeart/2005/8/layout/hierarchy1"/>
    <dgm:cxn modelId="{83683FB6-23C6-D847-81AF-8A6FEAEFDDC0}" type="presParOf" srcId="{A68284BA-C2D1-0F42-ABB8-34A25D4B1586}" destId="{D0155A75-2462-EE49-86D9-9B39655DE648}" srcOrd="0" destOrd="0" presId="urn:microsoft.com/office/officeart/2005/8/layout/hierarchy1"/>
    <dgm:cxn modelId="{05B44D13-F0CB-F24A-B629-9E8B8DF5F97C}" type="presParOf" srcId="{A68284BA-C2D1-0F42-ABB8-34A25D4B1586}" destId="{80B18197-0E77-E849-87E9-AFA019187825}" srcOrd="1" destOrd="0" presId="urn:microsoft.com/office/officeart/2005/8/layout/hierarchy1"/>
    <dgm:cxn modelId="{5B587EE9-8918-7740-9C75-8895983795F0}" type="presParOf" srcId="{80B18197-0E77-E849-87E9-AFA019187825}" destId="{9A7A8171-D2E8-4F42-B0C7-39BDE5EB5198}" srcOrd="0" destOrd="0" presId="urn:microsoft.com/office/officeart/2005/8/layout/hierarchy1"/>
    <dgm:cxn modelId="{7627AC55-504B-9A44-994A-FC638BD5FE3D}" type="presParOf" srcId="{9A7A8171-D2E8-4F42-B0C7-39BDE5EB5198}" destId="{8D55188E-69DA-EC4C-9CE9-02362F072450}" srcOrd="0" destOrd="0" presId="urn:microsoft.com/office/officeart/2005/8/layout/hierarchy1"/>
    <dgm:cxn modelId="{7C0F3232-78A2-D54E-A65A-7FF618182179}" type="presParOf" srcId="{9A7A8171-D2E8-4F42-B0C7-39BDE5EB5198}" destId="{C5708691-E4DA-5243-B318-3C8F2C9C5C70}" srcOrd="1" destOrd="0" presId="urn:microsoft.com/office/officeart/2005/8/layout/hierarchy1"/>
    <dgm:cxn modelId="{8D7E52C1-5DF1-E34C-8B7F-ABEB32AF1AD2}" type="presParOf" srcId="{80B18197-0E77-E849-87E9-AFA019187825}" destId="{9DCE0615-67D5-B046-90DE-0110FF4D87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84D311-5220-7A4B-80DF-88D29839CBB7}"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0515098-A212-A249-B7FE-007563C850CA}">
      <dgm:prSet/>
      <dgm:spPr/>
      <dgm:t>
        <a:bodyPr/>
        <a:lstStyle/>
        <a:p>
          <a:pPr rtl="0"/>
          <a:r>
            <a:rPr lang="en-US" dirty="0"/>
            <a:t>Attack categories</a:t>
          </a:r>
        </a:p>
      </dgm:t>
    </dgm:pt>
    <dgm:pt modelId="{A05066F4-25EC-1A47-9E97-A87D0394DD95}" type="parTrans" cxnId="{7C6845F9-EC0A-544E-9D9E-9BACD042C8A8}">
      <dgm:prSet/>
      <dgm:spPr/>
      <dgm:t>
        <a:bodyPr/>
        <a:lstStyle/>
        <a:p>
          <a:endParaRPr lang="en-US"/>
        </a:p>
      </dgm:t>
    </dgm:pt>
    <dgm:pt modelId="{03F012D7-5D95-0A43-B954-054568D4EFBA}" type="sibTrans" cxnId="{7C6845F9-EC0A-544E-9D9E-9BACD042C8A8}">
      <dgm:prSet/>
      <dgm:spPr/>
      <dgm:t>
        <a:bodyPr/>
        <a:lstStyle/>
        <a:p>
          <a:endParaRPr lang="en-US"/>
        </a:p>
      </dgm:t>
    </dgm:pt>
    <dgm:pt modelId="{0CD2D58F-581A-604B-814E-CD6A45705E77}">
      <dgm:prSet/>
      <dgm:spPr/>
      <dgm:t>
        <a:bodyPr/>
        <a:lstStyle/>
        <a:p>
          <a:pPr rtl="0"/>
          <a:r>
            <a:rPr lang="en-US" dirty="0"/>
            <a:t>Attacks on the handshake protocol</a:t>
          </a:r>
        </a:p>
      </dgm:t>
    </dgm:pt>
    <dgm:pt modelId="{1C4D51C7-ADAA-7A4B-B09C-5F16B28EBB8A}" type="parTrans" cxnId="{407B0342-4D5B-A24C-9774-3039608BADF2}">
      <dgm:prSet/>
      <dgm:spPr/>
      <dgm:t>
        <a:bodyPr/>
        <a:lstStyle/>
        <a:p>
          <a:endParaRPr lang="en-US"/>
        </a:p>
      </dgm:t>
    </dgm:pt>
    <dgm:pt modelId="{D2BAE5FD-C27B-3F43-A179-E3FCA5AE54AF}" type="sibTrans" cxnId="{407B0342-4D5B-A24C-9774-3039608BADF2}">
      <dgm:prSet/>
      <dgm:spPr/>
      <dgm:t>
        <a:bodyPr/>
        <a:lstStyle/>
        <a:p>
          <a:endParaRPr lang="en-US"/>
        </a:p>
      </dgm:t>
    </dgm:pt>
    <dgm:pt modelId="{4C33A799-5E72-9D42-867C-A92952F00E12}">
      <dgm:prSet/>
      <dgm:spPr/>
      <dgm:t>
        <a:bodyPr/>
        <a:lstStyle/>
        <a:p>
          <a:pPr rtl="0"/>
          <a:r>
            <a:rPr lang="en-US" dirty="0"/>
            <a:t>Attacks on the record and application data protocols</a:t>
          </a:r>
        </a:p>
      </dgm:t>
    </dgm:pt>
    <dgm:pt modelId="{A7869EF2-4BB7-6A4B-82BE-7EFA505B1D35}" type="parTrans" cxnId="{86F5B288-BA66-5948-8EF3-7D443D9E64F4}">
      <dgm:prSet/>
      <dgm:spPr/>
      <dgm:t>
        <a:bodyPr/>
        <a:lstStyle/>
        <a:p>
          <a:endParaRPr lang="en-US"/>
        </a:p>
      </dgm:t>
    </dgm:pt>
    <dgm:pt modelId="{3EAD978D-33C6-064B-BDA1-FCE59DD8C111}" type="sibTrans" cxnId="{86F5B288-BA66-5948-8EF3-7D443D9E64F4}">
      <dgm:prSet/>
      <dgm:spPr/>
      <dgm:t>
        <a:bodyPr/>
        <a:lstStyle/>
        <a:p>
          <a:endParaRPr lang="en-US"/>
        </a:p>
      </dgm:t>
    </dgm:pt>
    <dgm:pt modelId="{ADA28BE1-224D-C549-A71E-FF57D982D9C3}">
      <dgm:prSet/>
      <dgm:spPr/>
      <dgm:t>
        <a:bodyPr/>
        <a:lstStyle/>
        <a:p>
          <a:pPr rtl="0"/>
          <a:r>
            <a:rPr lang="en-US" dirty="0"/>
            <a:t>Attacks on the PKI</a:t>
          </a:r>
        </a:p>
      </dgm:t>
    </dgm:pt>
    <dgm:pt modelId="{5A386F61-14FD-DE4C-8351-AD082D73B5D0}" type="parTrans" cxnId="{5BC7814A-6DE9-794C-861B-B12A87DD0217}">
      <dgm:prSet/>
      <dgm:spPr/>
      <dgm:t>
        <a:bodyPr/>
        <a:lstStyle/>
        <a:p>
          <a:endParaRPr lang="en-US"/>
        </a:p>
      </dgm:t>
    </dgm:pt>
    <dgm:pt modelId="{6C0F2632-9913-B64F-85C7-560CB4B0C048}" type="sibTrans" cxnId="{5BC7814A-6DE9-794C-861B-B12A87DD0217}">
      <dgm:prSet/>
      <dgm:spPr/>
      <dgm:t>
        <a:bodyPr/>
        <a:lstStyle/>
        <a:p>
          <a:endParaRPr lang="en-US"/>
        </a:p>
      </dgm:t>
    </dgm:pt>
    <dgm:pt modelId="{A63C09BE-C71D-5C42-BEAB-E2D4913CA41B}">
      <dgm:prSet/>
      <dgm:spPr/>
      <dgm:t>
        <a:bodyPr/>
        <a:lstStyle/>
        <a:p>
          <a:pPr rtl="0"/>
          <a:r>
            <a:rPr lang="en-US" dirty="0"/>
            <a:t>Other attacks</a:t>
          </a:r>
        </a:p>
      </dgm:t>
    </dgm:pt>
    <dgm:pt modelId="{9889578B-89B6-744C-A583-7D6D32D3A658}" type="parTrans" cxnId="{3EE66F14-CD60-7D48-91A3-DA9143DDD89D}">
      <dgm:prSet/>
      <dgm:spPr/>
      <dgm:t>
        <a:bodyPr/>
        <a:lstStyle/>
        <a:p>
          <a:endParaRPr lang="en-US"/>
        </a:p>
      </dgm:t>
    </dgm:pt>
    <dgm:pt modelId="{BFA45A3F-CFAA-7B4A-8451-C8A5E0DB07C0}" type="sibTrans" cxnId="{3EE66F14-CD60-7D48-91A3-DA9143DDD89D}">
      <dgm:prSet/>
      <dgm:spPr/>
      <dgm:t>
        <a:bodyPr/>
        <a:lstStyle/>
        <a:p>
          <a:endParaRPr lang="en-US"/>
        </a:p>
      </dgm:t>
    </dgm:pt>
    <dgm:pt modelId="{72F19A3C-79C6-114C-8CAE-6D92578F4818}" type="pres">
      <dgm:prSet presAssocID="{AF84D311-5220-7A4B-80DF-88D29839CBB7}" presName="cycle" presStyleCnt="0">
        <dgm:presLayoutVars>
          <dgm:dir/>
          <dgm:resizeHandles val="exact"/>
        </dgm:presLayoutVars>
      </dgm:prSet>
      <dgm:spPr/>
    </dgm:pt>
    <dgm:pt modelId="{04B66A9C-472C-D040-80AE-2A79CD8801A9}" type="pres">
      <dgm:prSet presAssocID="{90515098-A212-A249-B7FE-007563C850CA}" presName="node" presStyleLbl="node1" presStyleIdx="0" presStyleCnt="1" custScaleX="110000">
        <dgm:presLayoutVars>
          <dgm:bulletEnabled val="1"/>
        </dgm:presLayoutVars>
      </dgm:prSet>
      <dgm:spPr/>
    </dgm:pt>
  </dgm:ptLst>
  <dgm:cxnLst>
    <dgm:cxn modelId="{3EE66F14-CD60-7D48-91A3-DA9143DDD89D}" srcId="{90515098-A212-A249-B7FE-007563C850CA}" destId="{A63C09BE-C71D-5C42-BEAB-E2D4913CA41B}" srcOrd="3" destOrd="0" parTransId="{9889578B-89B6-744C-A583-7D6D32D3A658}" sibTransId="{BFA45A3F-CFAA-7B4A-8451-C8A5E0DB07C0}"/>
    <dgm:cxn modelId="{1E9E5625-B7DB-A340-B07A-D8E491C3C1C7}" type="presOf" srcId="{90515098-A212-A249-B7FE-007563C850CA}" destId="{04B66A9C-472C-D040-80AE-2A79CD8801A9}" srcOrd="0" destOrd="0" presId="urn:microsoft.com/office/officeart/2005/8/layout/cycle5"/>
    <dgm:cxn modelId="{407B0342-4D5B-A24C-9774-3039608BADF2}" srcId="{90515098-A212-A249-B7FE-007563C850CA}" destId="{0CD2D58F-581A-604B-814E-CD6A45705E77}" srcOrd="0" destOrd="0" parTransId="{1C4D51C7-ADAA-7A4B-B09C-5F16B28EBB8A}" sibTransId="{D2BAE5FD-C27B-3F43-A179-E3FCA5AE54AF}"/>
    <dgm:cxn modelId="{0119F948-2661-4643-A3D2-237A02106299}" type="presOf" srcId="{ADA28BE1-224D-C549-A71E-FF57D982D9C3}" destId="{04B66A9C-472C-D040-80AE-2A79CD8801A9}" srcOrd="0" destOrd="3" presId="urn:microsoft.com/office/officeart/2005/8/layout/cycle5"/>
    <dgm:cxn modelId="{5BC7814A-6DE9-794C-861B-B12A87DD0217}" srcId="{90515098-A212-A249-B7FE-007563C850CA}" destId="{ADA28BE1-224D-C549-A71E-FF57D982D9C3}" srcOrd="2" destOrd="0" parTransId="{5A386F61-14FD-DE4C-8351-AD082D73B5D0}" sibTransId="{6C0F2632-9913-B64F-85C7-560CB4B0C048}"/>
    <dgm:cxn modelId="{032DE851-8625-5445-B3EF-F368FE0BAC33}" type="presOf" srcId="{4C33A799-5E72-9D42-867C-A92952F00E12}" destId="{04B66A9C-472C-D040-80AE-2A79CD8801A9}" srcOrd="0" destOrd="2" presId="urn:microsoft.com/office/officeart/2005/8/layout/cycle5"/>
    <dgm:cxn modelId="{86F5B288-BA66-5948-8EF3-7D443D9E64F4}" srcId="{90515098-A212-A249-B7FE-007563C850CA}" destId="{4C33A799-5E72-9D42-867C-A92952F00E12}" srcOrd="1" destOrd="0" parTransId="{A7869EF2-4BB7-6A4B-82BE-7EFA505B1D35}" sibTransId="{3EAD978D-33C6-064B-BDA1-FCE59DD8C111}"/>
    <dgm:cxn modelId="{FBA55ACA-1835-7A4C-9888-DE4DF39D9257}" type="presOf" srcId="{0CD2D58F-581A-604B-814E-CD6A45705E77}" destId="{04B66A9C-472C-D040-80AE-2A79CD8801A9}" srcOrd="0" destOrd="1" presId="urn:microsoft.com/office/officeart/2005/8/layout/cycle5"/>
    <dgm:cxn modelId="{E5ED32F3-7204-3B49-B130-64FBF7EEFFB8}" type="presOf" srcId="{A63C09BE-C71D-5C42-BEAB-E2D4913CA41B}" destId="{04B66A9C-472C-D040-80AE-2A79CD8801A9}" srcOrd="0" destOrd="4" presId="urn:microsoft.com/office/officeart/2005/8/layout/cycle5"/>
    <dgm:cxn modelId="{266714F9-1054-CB4F-8DD9-649BDF3F1D7A}" type="presOf" srcId="{AF84D311-5220-7A4B-80DF-88D29839CBB7}" destId="{72F19A3C-79C6-114C-8CAE-6D92578F4818}" srcOrd="0" destOrd="0" presId="urn:microsoft.com/office/officeart/2005/8/layout/cycle5"/>
    <dgm:cxn modelId="{7C6845F9-EC0A-544E-9D9E-9BACD042C8A8}" srcId="{AF84D311-5220-7A4B-80DF-88D29839CBB7}" destId="{90515098-A212-A249-B7FE-007563C850CA}" srcOrd="0" destOrd="0" parTransId="{A05066F4-25EC-1A47-9E97-A87D0394DD95}" sibTransId="{03F012D7-5D95-0A43-B954-054568D4EFBA}"/>
    <dgm:cxn modelId="{6C06AA8F-1E12-2E45-96EC-02A516BAFAF4}" type="presParOf" srcId="{72F19A3C-79C6-114C-8CAE-6D92578F4818}" destId="{04B66A9C-472C-D040-80AE-2A79CD8801A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B5CE0F-FD4A-9844-949C-C368F8B98526}"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0DEB5A33-8DCA-2B43-B2D2-3EA9EC44B103}">
      <dgm:prSet custT="1"/>
      <dgm:spPr>
        <a:ln>
          <a:solidFill>
            <a:schemeClr val="bg2"/>
          </a:solidFill>
        </a:ln>
      </dgm:spPr>
      <dgm:t>
        <a:bodyPr/>
        <a:lstStyle/>
        <a:p>
          <a:pPr rtl="0"/>
          <a:r>
            <a:rPr lang="en-US" sz="2000" b="1" i="0" dirty="0"/>
            <a:t>For HTTPS, the agent acting as the HTTP client also acts as the TLS client</a:t>
          </a:r>
        </a:p>
      </dgm:t>
    </dgm:pt>
    <dgm:pt modelId="{D14BD42D-69AA-AE45-A403-49777BA864A3}" type="parTrans" cxnId="{7918173F-1E63-EC4E-8D50-85DDF1B1EB71}">
      <dgm:prSet/>
      <dgm:spPr/>
      <dgm:t>
        <a:bodyPr/>
        <a:lstStyle/>
        <a:p>
          <a:endParaRPr lang="en-US"/>
        </a:p>
      </dgm:t>
    </dgm:pt>
    <dgm:pt modelId="{0585B51A-42C2-F845-8F78-543FA7342217}" type="sibTrans" cxnId="{7918173F-1E63-EC4E-8D50-85DDF1B1EB71}">
      <dgm:prSet/>
      <dgm:spPr/>
      <dgm:t>
        <a:bodyPr/>
        <a:lstStyle/>
        <a:p>
          <a:endParaRPr lang="en-US"/>
        </a:p>
      </dgm:t>
    </dgm:pt>
    <dgm:pt modelId="{1B40BB66-17BC-CC49-9223-EBDAF11B3495}">
      <dgm:prSet custT="1"/>
      <dgm:spPr>
        <a:ln>
          <a:solidFill>
            <a:schemeClr val="bg2"/>
          </a:solidFill>
        </a:ln>
      </dgm:spPr>
      <dgm:t>
        <a:bodyPr/>
        <a:lstStyle/>
        <a:p>
          <a:pPr rtl="0"/>
          <a:r>
            <a:rPr lang="en-US" sz="1500" dirty="0"/>
            <a:t>The client initiates a connection to the server on the appropriate port and then sends the TLS </a:t>
          </a:r>
          <a:r>
            <a:rPr lang="en-US" sz="1500" dirty="0" err="1"/>
            <a:t>ClientHello</a:t>
          </a:r>
          <a:r>
            <a:rPr lang="en-US" sz="1500" dirty="0"/>
            <a:t> to begin the </a:t>
          </a:r>
          <a:r>
            <a:rPr lang="en-US" sz="1500" u="sng" dirty="0"/>
            <a:t>TLS handshake</a:t>
          </a:r>
          <a:r>
            <a:rPr lang="en-US" sz="1500" dirty="0"/>
            <a:t>.</a:t>
          </a:r>
        </a:p>
      </dgm:t>
    </dgm:pt>
    <dgm:pt modelId="{C96E835E-3933-B74D-9B28-27F33F819B8C}" type="parTrans" cxnId="{744D5D1D-6CCB-194A-BF2C-2D017773D73C}">
      <dgm:prSet/>
      <dgm:spPr/>
      <dgm:t>
        <a:bodyPr/>
        <a:lstStyle/>
        <a:p>
          <a:endParaRPr lang="en-US"/>
        </a:p>
      </dgm:t>
    </dgm:pt>
    <dgm:pt modelId="{FEA3B5D0-DD60-DC48-B0C8-79BA8F50981A}" type="sibTrans" cxnId="{744D5D1D-6CCB-194A-BF2C-2D017773D73C}">
      <dgm:prSet/>
      <dgm:spPr/>
      <dgm:t>
        <a:bodyPr/>
        <a:lstStyle/>
        <a:p>
          <a:endParaRPr lang="en-US"/>
        </a:p>
      </dgm:t>
    </dgm:pt>
    <dgm:pt modelId="{8D810AED-A1ED-F84D-A50A-C425649B3909}">
      <dgm:prSet custT="1"/>
      <dgm:spPr>
        <a:ln>
          <a:solidFill>
            <a:schemeClr val="bg2"/>
          </a:solidFill>
        </a:ln>
      </dgm:spPr>
      <dgm:t>
        <a:bodyPr/>
        <a:lstStyle/>
        <a:p>
          <a:pPr rtl="0"/>
          <a:r>
            <a:rPr lang="en-US" sz="1500" dirty="0"/>
            <a:t>When the TLS handshake has finished, the client may then initiate the first HTTP request.</a:t>
          </a:r>
        </a:p>
      </dgm:t>
    </dgm:pt>
    <dgm:pt modelId="{B867D48D-A855-C34D-A589-39CF47ECF273}" type="parTrans" cxnId="{6DD6B39C-A0EC-3E46-831A-44431E21921D}">
      <dgm:prSet/>
      <dgm:spPr/>
      <dgm:t>
        <a:bodyPr/>
        <a:lstStyle/>
        <a:p>
          <a:endParaRPr lang="en-US"/>
        </a:p>
      </dgm:t>
    </dgm:pt>
    <dgm:pt modelId="{C47ABC4D-AD71-994F-90DB-025D6BADBBCB}" type="sibTrans" cxnId="{6DD6B39C-A0EC-3E46-831A-44431E21921D}">
      <dgm:prSet/>
      <dgm:spPr/>
      <dgm:t>
        <a:bodyPr/>
        <a:lstStyle/>
        <a:p>
          <a:endParaRPr lang="en-US"/>
        </a:p>
      </dgm:t>
    </dgm:pt>
    <dgm:pt modelId="{892D7E48-5FAE-4544-8B44-43E757934B8B}">
      <dgm:prSet custT="1"/>
      <dgm:spPr>
        <a:ln>
          <a:solidFill>
            <a:schemeClr val="bg2"/>
          </a:solidFill>
        </a:ln>
      </dgm:spPr>
      <dgm:t>
        <a:bodyPr/>
        <a:lstStyle/>
        <a:p>
          <a:pPr rtl="0"/>
          <a:r>
            <a:rPr lang="en-US" sz="1500" dirty="0"/>
            <a:t>All HTTP data is to be sent as TLS application data.</a:t>
          </a:r>
        </a:p>
      </dgm:t>
    </dgm:pt>
    <dgm:pt modelId="{C69416F1-7D57-E440-8E2D-CDEB7936FCF2}" type="parTrans" cxnId="{F0007BA6-2CBD-3245-9862-1F30A7FCD010}">
      <dgm:prSet/>
      <dgm:spPr/>
      <dgm:t>
        <a:bodyPr/>
        <a:lstStyle/>
        <a:p>
          <a:endParaRPr lang="en-US"/>
        </a:p>
      </dgm:t>
    </dgm:pt>
    <dgm:pt modelId="{E35248DA-D37E-FF40-9022-7C4F9A9F99CB}" type="sibTrans" cxnId="{F0007BA6-2CBD-3245-9862-1F30A7FCD010}">
      <dgm:prSet/>
      <dgm:spPr/>
      <dgm:t>
        <a:bodyPr/>
        <a:lstStyle/>
        <a:p>
          <a:endParaRPr lang="en-US"/>
        </a:p>
      </dgm:t>
    </dgm:pt>
    <dgm:pt modelId="{72038B2B-35BA-2D4B-A3A9-52C203A85060}">
      <dgm:prSet custT="1"/>
      <dgm:spPr>
        <a:ln>
          <a:solidFill>
            <a:schemeClr val="bg2"/>
          </a:solidFill>
        </a:ln>
      </dgm:spPr>
      <dgm:t>
        <a:bodyPr/>
        <a:lstStyle/>
        <a:p>
          <a:pPr rtl="0"/>
          <a:r>
            <a:rPr lang="en-US" sz="2000" b="1" i="0" dirty="0"/>
            <a:t>There are three levels of awareness of a connection in HTTPS:</a:t>
          </a:r>
        </a:p>
      </dgm:t>
    </dgm:pt>
    <dgm:pt modelId="{43CEDD7C-B236-484A-95A1-07CDBAC68DEF}" type="parTrans" cxnId="{B657DF5B-1EF0-6945-8219-0FC82198AD72}">
      <dgm:prSet/>
      <dgm:spPr/>
      <dgm:t>
        <a:bodyPr/>
        <a:lstStyle/>
        <a:p>
          <a:endParaRPr lang="en-US"/>
        </a:p>
      </dgm:t>
    </dgm:pt>
    <dgm:pt modelId="{CCBBA617-B62A-D946-8182-AEC0844D2793}" type="sibTrans" cxnId="{B657DF5B-1EF0-6945-8219-0FC82198AD72}">
      <dgm:prSet/>
      <dgm:spPr/>
      <dgm:t>
        <a:bodyPr/>
        <a:lstStyle/>
        <a:p>
          <a:endParaRPr lang="en-US"/>
        </a:p>
      </dgm:t>
    </dgm:pt>
    <dgm:pt modelId="{C7758F08-1608-DF4D-87A0-B4C321E80787}">
      <dgm:prSet custT="1"/>
      <dgm:spPr>
        <a:ln>
          <a:solidFill>
            <a:schemeClr val="bg2"/>
          </a:solidFill>
        </a:ln>
      </dgm:spPr>
      <dgm:t>
        <a:bodyPr/>
        <a:lstStyle/>
        <a:p>
          <a:pPr rtl="0"/>
          <a:r>
            <a:rPr lang="en-US" sz="1500" dirty="0"/>
            <a:t>At the HTTP level, an HTTP client requests a connection to an HTTP server by sending a connection request to the next lowest layer.</a:t>
          </a:r>
        </a:p>
      </dgm:t>
    </dgm:pt>
    <dgm:pt modelId="{30C17EB1-2FF8-3F4D-BE18-ECA153B4922A}" type="parTrans" cxnId="{9D099B6D-B721-9245-8592-20EE31E5126D}">
      <dgm:prSet/>
      <dgm:spPr/>
      <dgm:t>
        <a:bodyPr/>
        <a:lstStyle/>
        <a:p>
          <a:endParaRPr lang="en-US"/>
        </a:p>
      </dgm:t>
    </dgm:pt>
    <dgm:pt modelId="{885A1E9E-8602-AA44-B2A9-85D6DCD717DA}" type="sibTrans" cxnId="{9D099B6D-B721-9245-8592-20EE31E5126D}">
      <dgm:prSet/>
      <dgm:spPr/>
      <dgm:t>
        <a:bodyPr/>
        <a:lstStyle/>
        <a:p>
          <a:endParaRPr lang="en-US"/>
        </a:p>
      </dgm:t>
    </dgm:pt>
    <dgm:pt modelId="{6C49B0FC-64D0-734B-BFB6-6A3BDD03E2C8}">
      <dgm:prSet custT="1"/>
      <dgm:spPr>
        <a:ln>
          <a:solidFill>
            <a:schemeClr val="bg2"/>
          </a:solidFill>
        </a:ln>
      </dgm:spPr>
      <dgm:t>
        <a:bodyPr/>
        <a:lstStyle/>
        <a:p>
          <a:pPr rtl="0"/>
          <a:r>
            <a:rPr lang="en-US" sz="1500" dirty="0"/>
            <a:t>Typically the next lowest layer is TCP, but it may also be TLS/SSL.</a:t>
          </a:r>
        </a:p>
      </dgm:t>
    </dgm:pt>
    <dgm:pt modelId="{8DDA22DB-3998-AA43-A120-4D9493019C0A}" type="parTrans" cxnId="{67896850-EA5A-1641-9F2A-5143BDA61160}">
      <dgm:prSet/>
      <dgm:spPr/>
      <dgm:t>
        <a:bodyPr/>
        <a:lstStyle/>
        <a:p>
          <a:endParaRPr lang="en-US"/>
        </a:p>
      </dgm:t>
    </dgm:pt>
    <dgm:pt modelId="{794851E8-2590-FB40-8E8E-915C6E412798}" type="sibTrans" cxnId="{67896850-EA5A-1641-9F2A-5143BDA61160}">
      <dgm:prSet/>
      <dgm:spPr/>
      <dgm:t>
        <a:bodyPr/>
        <a:lstStyle/>
        <a:p>
          <a:endParaRPr lang="en-US"/>
        </a:p>
      </dgm:t>
    </dgm:pt>
    <dgm:pt modelId="{2108A116-4948-9745-8835-B271ACE21836}">
      <dgm:prSet custT="1"/>
      <dgm:spPr>
        <a:ln>
          <a:solidFill>
            <a:schemeClr val="bg2"/>
          </a:solidFill>
        </a:ln>
      </dgm:spPr>
      <dgm:t>
        <a:bodyPr/>
        <a:lstStyle/>
        <a:p>
          <a:pPr rtl="0"/>
          <a:r>
            <a:rPr lang="en-US" sz="1500" dirty="0"/>
            <a:t>At the level of TLS, a </a:t>
          </a:r>
          <a:r>
            <a:rPr lang="en-US" sz="1500" u="sng" dirty="0"/>
            <a:t>session</a:t>
          </a:r>
          <a:r>
            <a:rPr lang="en-US" sz="1500" dirty="0"/>
            <a:t> is established between a TLS client and a TLS server.</a:t>
          </a:r>
        </a:p>
      </dgm:t>
    </dgm:pt>
    <dgm:pt modelId="{B819D261-E79F-E944-BD87-4DAB890C9ECA}" type="parTrans" cxnId="{973DE7DF-93CF-6845-BD13-0D44054921B0}">
      <dgm:prSet/>
      <dgm:spPr/>
      <dgm:t>
        <a:bodyPr/>
        <a:lstStyle/>
        <a:p>
          <a:endParaRPr lang="en-US"/>
        </a:p>
      </dgm:t>
    </dgm:pt>
    <dgm:pt modelId="{BA75DFB3-9511-1042-9EA2-D20693C179B1}" type="sibTrans" cxnId="{973DE7DF-93CF-6845-BD13-0D44054921B0}">
      <dgm:prSet/>
      <dgm:spPr/>
      <dgm:t>
        <a:bodyPr/>
        <a:lstStyle/>
        <a:p>
          <a:endParaRPr lang="en-US"/>
        </a:p>
      </dgm:t>
    </dgm:pt>
    <dgm:pt modelId="{FAD05149-D2B0-5046-9B48-96D4C77ED0C4}">
      <dgm:prSet custT="1"/>
      <dgm:spPr>
        <a:ln>
          <a:solidFill>
            <a:schemeClr val="bg2"/>
          </a:solidFill>
        </a:ln>
      </dgm:spPr>
      <dgm:t>
        <a:bodyPr/>
        <a:lstStyle/>
        <a:p>
          <a:pPr rtl="0"/>
          <a:r>
            <a:rPr lang="en-US" sz="1500" dirty="0"/>
            <a:t>This session can support one or more </a:t>
          </a:r>
          <a:r>
            <a:rPr lang="en-US" sz="1500" u="sng" dirty="0"/>
            <a:t>connections</a:t>
          </a:r>
          <a:r>
            <a:rPr lang="en-US" sz="1500" dirty="0"/>
            <a:t> at any time.</a:t>
          </a:r>
        </a:p>
      </dgm:t>
    </dgm:pt>
    <dgm:pt modelId="{575922A6-8D23-CC47-A75A-877410C09DA5}" type="parTrans" cxnId="{9F3BC917-0DA0-F64C-9315-E0B9F68F491E}">
      <dgm:prSet/>
      <dgm:spPr/>
      <dgm:t>
        <a:bodyPr/>
        <a:lstStyle/>
        <a:p>
          <a:endParaRPr lang="en-US"/>
        </a:p>
      </dgm:t>
    </dgm:pt>
    <dgm:pt modelId="{FB9FA97D-E9DE-5548-8EF8-E4189FEEE77D}" type="sibTrans" cxnId="{9F3BC917-0DA0-F64C-9315-E0B9F68F491E}">
      <dgm:prSet/>
      <dgm:spPr/>
      <dgm:t>
        <a:bodyPr/>
        <a:lstStyle/>
        <a:p>
          <a:endParaRPr lang="en-US"/>
        </a:p>
      </dgm:t>
    </dgm:pt>
    <dgm:pt modelId="{865377CC-4D3C-CF43-8045-0A25223ACF2E}">
      <dgm:prSet custT="1"/>
      <dgm:spPr>
        <a:ln>
          <a:solidFill>
            <a:schemeClr val="bg2"/>
          </a:solidFill>
        </a:ln>
      </dgm:spPr>
      <dgm:t>
        <a:bodyPr/>
        <a:lstStyle/>
        <a:p>
          <a:pPr rtl="0"/>
          <a:r>
            <a:rPr lang="en-US" sz="1500" dirty="0"/>
            <a:t>A TLS request to establish a connection begins with the establishment of a TCP connection between the TCP entity on the client side and the TCP entity on the server side.</a:t>
          </a:r>
        </a:p>
      </dgm:t>
    </dgm:pt>
    <dgm:pt modelId="{E4F6027C-AA53-424C-81E3-251F83D01ADC}" type="parTrans" cxnId="{4A7DB84B-CC29-504A-9FBC-35D30DC07369}">
      <dgm:prSet/>
      <dgm:spPr/>
      <dgm:t>
        <a:bodyPr/>
        <a:lstStyle/>
        <a:p>
          <a:endParaRPr lang="en-US"/>
        </a:p>
      </dgm:t>
    </dgm:pt>
    <dgm:pt modelId="{E8F46999-054B-B74C-9DB2-8016442C7F8E}" type="sibTrans" cxnId="{4A7DB84B-CC29-504A-9FBC-35D30DC07369}">
      <dgm:prSet/>
      <dgm:spPr/>
      <dgm:t>
        <a:bodyPr/>
        <a:lstStyle/>
        <a:p>
          <a:endParaRPr lang="en-US"/>
        </a:p>
      </dgm:t>
    </dgm:pt>
    <dgm:pt modelId="{97ADF3F7-DDBF-D149-8F96-873A5DCD05A7}" type="pres">
      <dgm:prSet presAssocID="{E7B5CE0F-FD4A-9844-949C-C368F8B98526}" presName="Name0" presStyleCnt="0">
        <dgm:presLayoutVars>
          <dgm:dir/>
          <dgm:resizeHandles val="exact"/>
        </dgm:presLayoutVars>
      </dgm:prSet>
      <dgm:spPr/>
    </dgm:pt>
    <dgm:pt modelId="{6BA243F9-EDC8-B14B-AC76-887BD76DC094}" type="pres">
      <dgm:prSet presAssocID="{0DEB5A33-8DCA-2B43-B2D2-3EA9EC44B103}" presName="node" presStyleLbl="node1" presStyleIdx="0" presStyleCnt="2" custScaleY="85714">
        <dgm:presLayoutVars>
          <dgm:bulletEnabled val="1"/>
        </dgm:presLayoutVars>
      </dgm:prSet>
      <dgm:spPr/>
    </dgm:pt>
    <dgm:pt modelId="{1E3C6E80-FE53-1542-A11A-5CDF901C30E0}" type="pres">
      <dgm:prSet presAssocID="{0585B51A-42C2-F845-8F78-543FA7342217}" presName="sibTrans" presStyleCnt="0"/>
      <dgm:spPr/>
    </dgm:pt>
    <dgm:pt modelId="{922E74D8-B301-024A-BF12-CB5C072F8081}" type="pres">
      <dgm:prSet presAssocID="{72038B2B-35BA-2D4B-A3A9-52C203A85060}" presName="node" presStyleLbl="node1" presStyleIdx="1" presStyleCnt="2">
        <dgm:presLayoutVars>
          <dgm:bulletEnabled val="1"/>
        </dgm:presLayoutVars>
      </dgm:prSet>
      <dgm:spPr/>
    </dgm:pt>
  </dgm:ptLst>
  <dgm:cxnLst>
    <dgm:cxn modelId="{13EF7405-219D-9540-9A79-3D47E5216085}" type="presOf" srcId="{C7758F08-1608-DF4D-87A0-B4C321E80787}" destId="{922E74D8-B301-024A-BF12-CB5C072F8081}" srcOrd="0" destOrd="1" presId="urn:microsoft.com/office/officeart/2005/8/layout/hList6"/>
    <dgm:cxn modelId="{9F3BC917-0DA0-F64C-9315-E0B9F68F491E}" srcId="{2108A116-4948-9745-8835-B271ACE21836}" destId="{FAD05149-D2B0-5046-9B48-96D4C77ED0C4}" srcOrd="0" destOrd="0" parTransId="{575922A6-8D23-CC47-A75A-877410C09DA5}" sibTransId="{FB9FA97D-E9DE-5548-8EF8-E4189FEEE77D}"/>
    <dgm:cxn modelId="{744D5D1D-6CCB-194A-BF2C-2D017773D73C}" srcId="{0DEB5A33-8DCA-2B43-B2D2-3EA9EC44B103}" destId="{1B40BB66-17BC-CC49-9223-EBDAF11B3495}" srcOrd="0" destOrd="0" parTransId="{C96E835E-3933-B74D-9B28-27F33F819B8C}" sibTransId="{FEA3B5D0-DD60-DC48-B0C8-79BA8F50981A}"/>
    <dgm:cxn modelId="{4B4EA420-086D-2C4E-B515-0A9235750706}" type="presOf" srcId="{6C49B0FC-64D0-734B-BFB6-6A3BDD03E2C8}" destId="{922E74D8-B301-024A-BF12-CB5C072F8081}" srcOrd="0" destOrd="2" presId="urn:microsoft.com/office/officeart/2005/8/layout/hList6"/>
    <dgm:cxn modelId="{7918173F-1E63-EC4E-8D50-85DDF1B1EB71}" srcId="{E7B5CE0F-FD4A-9844-949C-C368F8B98526}" destId="{0DEB5A33-8DCA-2B43-B2D2-3EA9EC44B103}" srcOrd="0" destOrd="0" parTransId="{D14BD42D-69AA-AE45-A403-49777BA864A3}" sibTransId="{0585B51A-42C2-F845-8F78-543FA7342217}"/>
    <dgm:cxn modelId="{B657DF5B-1EF0-6945-8219-0FC82198AD72}" srcId="{E7B5CE0F-FD4A-9844-949C-C368F8B98526}" destId="{72038B2B-35BA-2D4B-A3A9-52C203A85060}" srcOrd="1" destOrd="0" parTransId="{43CEDD7C-B236-484A-95A1-07CDBAC68DEF}" sibTransId="{CCBBA617-B62A-D946-8182-AEC0844D2793}"/>
    <dgm:cxn modelId="{4A7DB84B-CC29-504A-9FBC-35D30DC07369}" srcId="{72038B2B-35BA-2D4B-A3A9-52C203A85060}" destId="{865377CC-4D3C-CF43-8045-0A25223ACF2E}" srcOrd="2" destOrd="0" parTransId="{E4F6027C-AA53-424C-81E3-251F83D01ADC}" sibTransId="{E8F46999-054B-B74C-9DB2-8016442C7F8E}"/>
    <dgm:cxn modelId="{9D099B6D-B721-9245-8592-20EE31E5126D}" srcId="{72038B2B-35BA-2D4B-A3A9-52C203A85060}" destId="{C7758F08-1608-DF4D-87A0-B4C321E80787}" srcOrd="0" destOrd="0" parTransId="{30C17EB1-2FF8-3F4D-BE18-ECA153B4922A}" sibTransId="{885A1E9E-8602-AA44-B2A9-85D6DCD717DA}"/>
    <dgm:cxn modelId="{67896850-EA5A-1641-9F2A-5143BDA61160}" srcId="{C7758F08-1608-DF4D-87A0-B4C321E80787}" destId="{6C49B0FC-64D0-734B-BFB6-6A3BDD03E2C8}" srcOrd="0" destOrd="0" parTransId="{8DDA22DB-3998-AA43-A120-4D9493019C0A}" sibTransId="{794851E8-2590-FB40-8E8E-915C6E412798}"/>
    <dgm:cxn modelId="{DF01B557-F624-FF4B-B9BA-02B3DC5AA973}" type="presOf" srcId="{865377CC-4D3C-CF43-8045-0A25223ACF2E}" destId="{922E74D8-B301-024A-BF12-CB5C072F8081}" srcOrd="0" destOrd="5" presId="urn:microsoft.com/office/officeart/2005/8/layout/hList6"/>
    <dgm:cxn modelId="{5A70F277-EE97-4940-95E4-B5562F9D4DBD}" type="presOf" srcId="{0DEB5A33-8DCA-2B43-B2D2-3EA9EC44B103}" destId="{6BA243F9-EDC8-B14B-AC76-887BD76DC094}" srcOrd="0" destOrd="0" presId="urn:microsoft.com/office/officeart/2005/8/layout/hList6"/>
    <dgm:cxn modelId="{BD333559-0970-5346-A26B-11CEC2ABC0DF}" type="presOf" srcId="{8D810AED-A1ED-F84D-A50A-C425649B3909}" destId="{6BA243F9-EDC8-B14B-AC76-887BD76DC094}" srcOrd="0" destOrd="2" presId="urn:microsoft.com/office/officeart/2005/8/layout/hList6"/>
    <dgm:cxn modelId="{B7A53B81-19F2-5748-A731-8C5C240D33D7}" type="presOf" srcId="{72038B2B-35BA-2D4B-A3A9-52C203A85060}" destId="{922E74D8-B301-024A-BF12-CB5C072F8081}" srcOrd="0" destOrd="0" presId="urn:microsoft.com/office/officeart/2005/8/layout/hList6"/>
    <dgm:cxn modelId="{36DE818E-BB4D-8A48-8730-BD92C0D76936}" type="presOf" srcId="{FAD05149-D2B0-5046-9B48-96D4C77ED0C4}" destId="{922E74D8-B301-024A-BF12-CB5C072F8081}" srcOrd="0" destOrd="4" presId="urn:microsoft.com/office/officeart/2005/8/layout/hList6"/>
    <dgm:cxn modelId="{6DD6B39C-A0EC-3E46-831A-44431E21921D}" srcId="{0DEB5A33-8DCA-2B43-B2D2-3EA9EC44B103}" destId="{8D810AED-A1ED-F84D-A50A-C425649B3909}" srcOrd="1" destOrd="0" parTransId="{B867D48D-A855-C34D-A589-39CF47ECF273}" sibTransId="{C47ABC4D-AD71-994F-90DB-025D6BADBBCB}"/>
    <dgm:cxn modelId="{F0007BA6-2CBD-3245-9862-1F30A7FCD010}" srcId="{0DEB5A33-8DCA-2B43-B2D2-3EA9EC44B103}" destId="{892D7E48-5FAE-4544-8B44-43E757934B8B}" srcOrd="2" destOrd="0" parTransId="{C69416F1-7D57-E440-8E2D-CDEB7936FCF2}" sibTransId="{E35248DA-D37E-FF40-9022-7C4F9A9F99CB}"/>
    <dgm:cxn modelId="{5D2312AB-3536-1440-95EC-B21AE05F0F5C}" type="presOf" srcId="{2108A116-4948-9745-8835-B271ACE21836}" destId="{922E74D8-B301-024A-BF12-CB5C072F8081}" srcOrd="0" destOrd="3" presId="urn:microsoft.com/office/officeart/2005/8/layout/hList6"/>
    <dgm:cxn modelId="{A34B7DBA-02FF-1B43-9150-7AA54035EA72}" type="presOf" srcId="{1B40BB66-17BC-CC49-9223-EBDAF11B3495}" destId="{6BA243F9-EDC8-B14B-AC76-887BD76DC094}" srcOrd="0" destOrd="1" presId="urn:microsoft.com/office/officeart/2005/8/layout/hList6"/>
    <dgm:cxn modelId="{29AA31BB-4EC8-2C47-B641-CB667B8927E8}" type="presOf" srcId="{E7B5CE0F-FD4A-9844-949C-C368F8B98526}" destId="{97ADF3F7-DDBF-D149-8F96-873A5DCD05A7}" srcOrd="0" destOrd="0" presId="urn:microsoft.com/office/officeart/2005/8/layout/hList6"/>
    <dgm:cxn modelId="{384916D7-100F-4049-949A-446941C660FA}" type="presOf" srcId="{892D7E48-5FAE-4544-8B44-43E757934B8B}" destId="{6BA243F9-EDC8-B14B-AC76-887BD76DC094}" srcOrd="0" destOrd="3" presId="urn:microsoft.com/office/officeart/2005/8/layout/hList6"/>
    <dgm:cxn modelId="{973DE7DF-93CF-6845-BD13-0D44054921B0}" srcId="{72038B2B-35BA-2D4B-A3A9-52C203A85060}" destId="{2108A116-4948-9745-8835-B271ACE21836}" srcOrd="1" destOrd="0" parTransId="{B819D261-E79F-E944-BD87-4DAB890C9ECA}" sibTransId="{BA75DFB3-9511-1042-9EA2-D20693C179B1}"/>
    <dgm:cxn modelId="{2B93EC50-6DF1-624F-B1C9-B4B83AA93CC1}" type="presParOf" srcId="{97ADF3F7-DDBF-D149-8F96-873A5DCD05A7}" destId="{6BA243F9-EDC8-B14B-AC76-887BD76DC094}" srcOrd="0" destOrd="0" presId="urn:microsoft.com/office/officeart/2005/8/layout/hList6"/>
    <dgm:cxn modelId="{31766E4D-239B-AA48-9D8F-677821F07AF8}" type="presParOf" srcId="{97ADF3F7-DDBF-D149-8F96-873A5DCD05A7}" destId="{1E3C6E80-FE53-1542-A11A-5CDF901C30E0}" srcOrd="1" destOrd="0" presId="urn:microsoft.com/office/officeart/2005/8/layout/hList6"/>
    <dgm:cxn modelId="{25A46E01-9481-A046-B071-DB95875A2A35}" type="presParOf" srcId="{97ADF3F7-DDBF-D149-8F96-873A5DCD05A7}" destId="{922E74D8-B301-024A-BF12-CB5C072F808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56A1EF-A7AA-194D-B08D-F850A20D035F}"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5744AD78-27B4-5246-9E56-93BDA94883C5}">
      <dgm:prSet custT="1"/>
      <dgm:spPr/>
      <dgm:t>
        <a:bodyPr/>
        <a:lstStyle/>
        <a:p>
          <a:pPr rtl="0"/>
          <a:r>
            <a:rPr lang="en-US" sz="1400" dirty="0">
              <a:solidFill>
                <a:schemeClr val="tx2">
                  <a:lumMod val="10000"/>
                </a:schemeClr>
              </a:solidFill>
            </a:rPr>
            <a:t>A protocol for secure network communications designed to be relatively simple and inexpensive to implement</a:t>
          </a:r>
        </a:p>
      </dgm:t>
    </dgm:pt>
    <dgm:pt modelId="{2ED247AE-2DA1-5548-8F92-03A9E14D7CDA}" type="parTrans" cxnId="{B5DD4064-9AC7-764F-81C9-8F4F3E4FFF2E}">
      <dgm:prSet/>
      <dgm:spPr/>
      <dgm:t>
        <a:bodyPr/>
        <a:lstStyle/>
        <a:p>
          <a:endParaRPr lang="en-US"/>
        </a:p>
      </dgm:t>
    </dgm:pt>
    <dgm:pt modelId="{48DD9264-6FA1-E446-8766-14ACE7A3D74D}" type="sibTrans" cxnId="{B5DD4064-9AC7-764F-81C9-8F4F3E4FFF2E}">
      <dgm:prSet/>
      <dgm:spPr/>
      <dgm:t>
        <a:bodyPr/>
        <a:lstStyle/>
        <a:p>
          <a:endParaRPr lang="en-US"/>
        </a:p>
      </dgm:t>
    </dgm:pt>
    <dgm:pt modelId="{CFB7B681-A50F-4B4C-B52E-5D784D186394}">
      <dgm:prSet custT="1"/>
      <dgm:spPr/>
      <dgm:t>
        <a:bodyPr/>
        <a:lstStyle/>
        <a:p>
          <a:pPr rtl="0"/>
          <a:r>
            <a:rPr lang="en-US" sz="1400" dirty="0">
              <a:solidFill>
                <a:schemeClr val="tx2">
                  <a:lumMod val="10000"/>
                </a:schemeClr>
              </a:solidFill>
            </a:rPr>
            <a:t>The initial version, SSH1 was focused on providing a secure remote logon facility to replace TELNET and other remote logon schemes that provided no security</a:t>
          </a:r>
        </a:p>
      </dgm:t>
    </dgm:pt>
    <dgm:pt modelId="{60A379F6-F3E1-6046-BFC4-32D2C6DE5179}" type="parTrans" cxnId="{92732B58-2330-7040-94B1-F112D31DA429}">
      <dgm:prSet/>
      <dgm:spPr/>
      <dgm:t>
        <a:bodyPr/>
        <a:lstStyle/>
        <a:p>
          <a:endParaRPr lang="en-US"/>
        </a:p>
      </dgm:t>
    </dgm:pt>
    <dgm:pt modelId="{033348AB-DB64-F94D-A91C-68531CC5BD92}" type="sibTrans" cxnId="{92732B58-2330-7040-94B1-F112D31DA429}">
      <dgm:prSet/>
      <dgm:spPr/>
      <dgm:t>
        <a:bodyPr/>
        <a:lstStyle/>
        <a:p>
          <a:endParaRPr lang="en-US"/>
        </a:p>
      </dgm:t>
    </dgm:pt>
    <dgm:pt modelId="{42926E24-268F-8C40-9324-DDBFAFA3F3AB}">
      <dgm:prSet custT="1"/>
      <dgm:spPr/>
      <dgm:t>
        <a:bodyPr/>
        <a:lstStyle/>
        <a:p>
          <a:pPr rtl="0"/>
          <a:r>
            <a:rPr lang="en-US" sz="1400" dirty="0">
              <a:solidFill>
                <a:schemeClr val="tx2">
                  <a:lumMod val="10000"/>
                </a:schemeClr>
              </a:solidFill>
            </a:rPr>
            <a:t>SSH also provides a more general client/server capability and can be used for such network functions as file transfer and e-mail</a:t>
          </a:r>
        </a:p>
      </dgm:t>
    </dgm:pt>
    <dgm:pt modelId="{D4B0B6C5-BD74-5442-85EE-3F753470418E}" type="parTrans" cxnId="{2AC47255-A395-374E-812F-BA049003470D}">
      <dgm:prSet/>
      <dgm:spPr/>
      <dgm:t>
        <a:bodyPr/>
        <a:lstStyle/>
        <a:p>
          <a:endParaRPr lang="en-US"/>
        </a:p>
      </dgm:t>
    </dgm:pt>
    <dgm:pt modelId="{90108570-BCE5-A644-93A6-318F8E1FF0B6}" type="sibTrans" cxnId="{2AC47255-A395-374E-812F-BA049003470D}">
      <dgm:prSet/>
      <dgm:spPr/>
      <dgm:t>
        <a:bodyPr/>
        <a:lstStyle/>
        <a:p>
          <a:endParaRPr lang="en-US"/>
        </a:p>
      </dgm:t>
    </dgm:pt>
    <dgm:pt modelId="{F8D9B76B-7F66-EA44-90BF-D379E654F1BC}">
      <dgm:prSet custT="1"/>
      <dgm:spPr/>
      <dgm:t>
        <a:bodyPr/>
        <a:lstStyle/>
        <a:p>
          <a:pPr rtl="0"/>
          <a:r>
            <a:rPr lang="en-US" sz="1400" dirty="0">
              <a:solidFill>
                <a:schemeClr val="tx2">
                  <a:lumMod val="10000"/>
                </a:schemeClr>
              </a:solidFill>
            </a:rPr>
            <a:t>SSH2 fixes a number of security flaws in the original scheme</a:t>
          </a:r>
        </a:p>
      </dgm:t>
    </dgm:pt>
    <dgm:pt modelId="{80846952-9552-6947-9327-8D8338CEA0DE}" type="parTrans" cxnId="{7EDA3D2A-AED3-2047-B43D-1E9AB29F0BC5}">
      <dgm:prSet/>
      <dgm:spPr/>
      <dgm:t>
        <a:bodyPr/>
        <a:lstStyle/>
        <a:p>
          <a:endParaRPr lang="en-US"/>
        </a:p>
      </dgm:t>
    </dgm:pt>
    <dgm:pt modelId="{EC4F2EDA-EBE4-BB40-BF74-2B14D493A1DF}" type="sibTrans" cxnId="{7EDA3D2A-AED3-2047-B43D-1E9AB29F0BC5}">
      <dgm:prSet/>
      <dgm:spPr/>
      <dgm:t>
        <a:bodyPr/>
        <a:lstStyle/>
        <a:p>
          <a:endParaRPr lang="en-US"/>
        </a:p>
      </dgm:t>
    </dgm:pt>
    <dgm:pt modelId="{927EB38A-E06A-6840-8DE5-211CEE85306C}">
      <dgm:prSet custT="1"/>
      <dgm:spPr/>
      <dgm:t>
        <a:bodyPr/>
        <a:lstStyle/>
        <a:p>
          <a:pPr rtl="0"/>
          <a:r>
            <a:rPr lang="en-US" sz="1200" dirty="0">
              <a:solidFill>
                <a:schemeClr val="tx2">
                  <a:lumMod val="10000"/>
                </a:schemeClr>
              </a:solidFill>
            </a:rPr>
            <a:t>Is documented as a proposed standard in IETF </a:t>
          </a:r>
          <a:r>
            <a:rPr lang="en-US" sz="1200" dirty="0" err="1">
              <a:solidFill>
                <a:schemeClr val="tx2">
                  <a:lumMod val="10000"/>
                </a:schemeClr>
              </a:solidFill>
            </a:rPr>
            <a:t>RFCs</a:t>
          </a:r>
          <a:r>
            <a:rPr lang="en-US" sz="1200" dirty="0">
              <a:solidFill>
                <a:schemeClr val="tx2">
                  <a:lumMod val="10000"/>
                </a:schemeClr>
              </a:solidFill>
            </a:rPr>
            <a:t> 4250 through 4256</a:t>
          </a:r>
        </a:p>
      </dgm:t>
    </dgm:pt>
    <dgm:pt modelId="{89F25891-AC34-CE42-8643-B0E4C1935392}" type="parTrans" cxnId="{C3387CB2-2429-FF42-97F9-5D734646B289}">
      <dgm:prSet/>
      <dgm:spPr/>
      <dgm:t>
        <a:bodyPr/>
        <a:lstStyle/>
        <a:p>
          <a:endParaRPr lang="en-US"/>
        </a:p>
      </dgm:t>
    </dgm:pt>
    <dgm:pt modelId="{AE56EA95-F586-5240-BC44-87CAE0E0C397}" type="sibTrans" cxnId="{C3387CB2-2429-FF42-97F9-5D734646B289}">
      <dgm:prSet/>
      <dgm:spPr/>
      <dgm:t>
        <a:bodyPr/>
        <a:lstStyle/>
        <a:p>
          <a:endParaRPr lang="en-US"/>
        </a:p>
      </dgm:t>
    </dgm:pt>
    <dgm:pt modelId="{898CA541-FE5A-FF4A-9255-8C6A64B3666E}">
      <dgm:prSet custT="1"/>
      <dgm:spPr/>
      <dgm:t>
        <a:bodyPr/>
        <a:lstStyle/>
        <a:p>
          <a:pPr rtl="0"/>
          <a:r>
            <a:rPr lang="en-US" sz="1400" dirty="0">
              <a:solidFill>
                <a:schemeClr val="tx2">
                  <a:lumMod val="10000"/>
                </a:schemeClr>
              </a:solidFill>
            </a:rPr>
            <a:t>SSH client and server applications are widely available for most operating systems</a:t>
          </a:r>
        </a:p>
      </dgm:t>
    </dgm:pt>
    <dgm:pt modelId="{296D125A-48A7-C648-B2B3-06486922A312}" type="parTrans" cxnId="{04D40A9F-115C-5F40-868D-AA7A02A63396}">
      <dgm:prSet/>
      <dgm:spPr/>
      <dgm:t>
        <a:bodyPr/>
        <a:lstStyle/>
        <a:p>
          <a:endParaRPr lang="en-US"/>
        </a:p>
      </dgm:t>
    </dgm:pt>
    <dgm:pt modelId="{47D000C7-D942-A744-8E7F-A7962E9BC2B1}" type="sibTrans" cxnId="{04D40A9F-115C-5F40-868D-AA7A02A63396}">
      <dgm:prSet/>
      <dgm:spPr/>
      <dgm:t>
        <a:bodyPr/>
        <a:lstStyle/>
        <a:p>
          <a:endParaRPr lang="en-US"/>
        </a:p>
      </dgm:t>
    </dgm:pt>
    <dgm:pt modelId="{3D71B523-F233-924F-B793-216E16573958}">
      <dgm:prSet custT="1"/>
      <dgm:spPr/>
      <dgm:t>
        <a:bodyPr/>
        <a:lstStyle/>
        <a:p>
          <a:pPr rtl="0"/>
          <a:r>
            <a:rPr lang="en-US" sz="1200" dirty="0">
              <a:solidFill>
                <a:schemeClr val="tx2">
                  <a:lumMod val="10000"/>
                </a:schemeClr>
              </a:solidFill>
            </a:rPr>
            <a:t>Has become the method of choice for remote login and X tunneling</a:t>
          </a:r>
        </a:p>
      </dgm:t>
    </dgm:pt>
    <dgm:pt modelId="{F0437732-E063-BB48-91FA-2FB65E3FAF3E}" type="parTrans" cxnId="{3E4FC89F-23A8-814D-A319-E73F0FEE1297}">
      <dgm:prSet/>
      <dgm:spPr/>
      <dgm:t>
        <a:bodyPr/>
        <a:lstStyle/>
        <a:p>
          <a:endParaRPr lang="en-US"/>
        </a:p>
      </dgm:t>
    </dgm:pt>
    <dgm:pt modelId="{D682443F-DACD-C64E-A3FC-7F82FE5D712F}" type="sibTrans" cxnId="{3E4FC89F-23A8-814D-A319-E73F0FEE1297}">
      <dgm:prSet/>
      <dgm:spPr/>
      <dgm:t>
        <a:bodyPr/>
        <a:lstStyle/>
        <a:p>
          <a:endParaRPr lang="en-US"/>
        </a:p>
      </dgm:t>
    </dgm:pt>
    <dgm:pt modelId="{A71DF61A-8717-F541-A90F-A269CCC0BE68}">
      <dgm:prSet custT="1"/>
      <dgm:spPr/>
      <dgm:t>
        <a:bodyPr/>
        <a:lstStyle/>
        <a:p>
          <a:pPr rtl="0"/>
          <a:r>
            <a:rPr lang="en-US" sz="1200" dirty="0">
              <a:solidFill>
                <a:schemeClr val="tx2">
                  <a:lumMod val="10000"/>
                </a:schemeClr>
              </a:solidFill>
            </a:rPr>
            <a:t>Is rapidly becoming one of the most pervasive applications for encryption technology outside of embedded systems</a:t>
          </a:r>
        </a:p>
      </dgm:t>
    </dgm:pt>
    <dgm:pt modelId="{B18296FB-1085-3749-B14D-457FBE6B6FD5}" type="parTrans" cxnId="{1E142AF9-20C7-CF48-810A-64648C911F48}">
      <dgm:prSet/>
      <dgm:spPr/>
      <dgm:t>
        <a:bodyPr/>
        <a:lstStyle/>
        <a:p>
          <a:endParaRPr lang="en-US"/>
        </a:p>
      </dgm:t>
    </dgm:pt>
    <dgm:pt modelId="{F70BE2ED-E941-A544-A0EB-3FE908BEBBF8}" type="sibTrans" cxnId="{1E142AF9-20C7-CF48-810A-64648C911F48}">
      <dgm:prSet/>
      <dgm:spPr/>
      <dgm:t>
        <a:bodyPr/>
        <a:lstStyle/>
        <a:p>
          <a:endParaRPr lang="en-US"/>
        </a:p>
      </dgm:t>
    </dgm:pt>
    <dgm:pt modelId="{C4C4D5A0-00C9-4748-8E8C-8B90A905BCDA}" type="pres">
      <dgm:prSet presAssocID="{3756A1EF-A7AA-194D-B08D-F850A20D035F}" presName="compositeShape" presStyleCnt="0">
        <dgm:presLayoutVars>
          <dgm:chMax val="7"/>
          <dgm:dir/>
          <dgm:resizeHandles val="exact"/>
        </dgm:presLayoutVars>
      </dgm:prSet>
      <dgm:spPr/>
    </dgm:pt>
    <dgm:pt modelId="{BE95F79C-3779-9641-86F9-41B71D0EFB8D}" type="pres">
      <dgm:prSet presAssocID="{5744AD78-27B4-5246-9E56-93BDA94883C5}" presName="circ1" presStyleLbl="vennNode1" presStyleIdx="0" presStyleCnt="5"/>
      <dgm:spPr>
        <a:ln>
          <a:solidFill>
            <a:schemeClr val="tx2">
              <a:lumMod val="75000"/>
            </a:schemeClr>
          </a:solidFill>
        </a:ln>
      </dgm:spPr>
    </dgm:pt>
    <dgm:pt modelId="{9E0F2848-B81F-0647-86AC-605FA44547F1}" type="pres">
      <dgm:prSet presAssocID="{5744AD78-27B4-5246-9E56-93BDA94883C5}" presName="circ1Tx" presStyleLbl="revTx" presStyleIdx="0" presStyleCnt="0">
        <dgm:presLayoutVars>
          <dgm:chMax val="0"/>
          <dgm:chPref val="0"/>
          <dgm:bulletEnabled val="1"/>
        </dgm:presLayoutVars>
      </dgm:prSet>
      <dgm:spPr/>
    </dgm:pt>
    <dgm:pt modelId="{AC9ED159-B8F2-B645-AF6C-41AA87AA5DCD}" type="pres">
      <dgm:prSet presAssocID="{CFB7B681-A50F-4B4C-B52E-5D784D186394}" presName="circ2" presStyleLbl="vennNode1" presStyleIdx="1" presStyleCnt="5"/>
      <dgm:spPr>
        <a:ln>
          <a:solidFill>
            <a:schemeClr val="tx2">
              <a:lumMod val="75000"/>
            </a:schemeClr>
          </a:solidFill>
        </a:ln>
      </dgm:spPr>
    </dgm:pt>
    <dgm:pt modelId="{9729B67E-7F7E-7C42-BE9E-D6E84DF2EFA2}" type="pres">
      <dgm:prSet presAssocID="{CFB7B681-A50F-4B4C-B52E-5D784D186394}" presName="circ2Tx" presStyleLbl="revTx" presStyleIdx="0" presStyleCnt="0">
        <dgm:presLayoutVars>
          <dgm:chMax val="0"/>
          <dgm:chPref val="0"/>
          <dgm:bulletEnabled val="1"/>
        </dgm:presLayoutVars>
      </dgm:prSet>
      <dgm:spPr/>
    </dgm:pt>
    <dgm:pt modelId="{ED9DD3D6-D62E-0E43-9597-323BCFD1FE44}" type="pres">
      <dgm:prSet presAssocID="{42926E24-268F-8C40-9324-DDBFAFA3F3AB}" presName="circ3" presStyleLbl="vennNode1" presStyleIdx="2" presStyleCnt="5"/>
      <dgm:spPr>
        <a:ln>
          <a:solidFill>
            <a:schemeClr val="tx2">
              <a:lumMod val="75000"/>
            </a:schemeClr>
          </a:solidFill>
        </a:ln>
      </dgm:spPr>
    </dgm:pt>
    <dgm:pt modelId="{9D8BBF0B-0E41-C941-BD2B-D2E6AEB8D500}" type="pres">
      <dgm:prSet presAssocID="{42926E24-268F-8C40-9324-DDBFAFA3F3AB}" presName="circ3Tx" presStyleLbl="revTx" presStyleIdx="0" presStyleCnt="0">
        <dgm:presLayoutVars>
          <dgm:chMax val="0"/>
          <dgm:chPref val="0"/>
          <dgm:bulletEnabled val="1"/>
        </dgm:presLayoutVars>
      </dgm:prSet>
      <dgm:spPr/>
    </dgm:pt>
    <dgm:pt modelId="{24880C52-494B-2E44-9D04-E1CB3B7B52AB}" type="pres">
      <dgm:prSet presAssocID="{F8D9B76B-7F66-EA44-90BF-D379E654F1BC}" presName="circ4" presStyleLbl="vennNode1" presStyleIdx="3" presStyleCnt="5"/>
      <dgm:spPr>
        <a:ln>
          <a:solidFill>
            <a:schemeClr val="tx2">
              <a:lumMod val="75000"/>
            </a:schemeClr>
          </a:solidFill>
        </a:ln>
      </dgm:spPr>
    </dgm:pt>
    <dgm:pt modelId="{8E7C9912-89D3-4C41-8230-27CA7AE2247F}" type="pres">
      <dgm:prSet presAssocID="{F8D9B76B-7F66-EA44-90BF-D379E654F1BC}" presName="circ4Tx" presStyleLbl="revTx" presStyleIdx="0" presStyleCnt="0">
        <dgm:presLayoutVars>
          <dgm:chMax val="0"/>
          <dgm:chPref val="0"/>
          <dgm:bulletEnabled val="1"/>
        </dgm:presLayoutVars>
      </dgm:prSet>
      <dgm:spPr/>
    </dgm:pt>
    <dgm:pt modelId="{61BC6099-4252-054E-876A-CD1D818CCB14}" type="pres">
      <dgm:prSet presAssocID="{898CA541-FE5A-FF4A-9255-8C6A64B3666E}" presName="circ5" presStyleLbl="vennNode1" presStyleIdx="4" presStyleCnt="5"/>
      <dgm:spPr>
        <a:ln>
          <a:solidFill>
            <a:schemeClr val="tx2">
              <a:lumMod val="75000"/>
            </a:schemeClr>
          </a:solidFill>
        </a:ln>
      </dgm:spPr>
    </dgm:pt>
    <dgm:pt modelId="{4FA535E4-9CFF-2B43-9F59-95A3030005B9}" type="pres">
      <dgm:prSet presAssocID="{898CA541-FE5A-FF4A-9255-8C6A64B3666E}" presName="circ5Tx" presStyleLbl="revTx" presStyleIdx="0" presStyleCnt="0" custLinFactNeighborX="-2797" custLinFactNeighborY="-13518">
        <dgm:presLayoutVars>
          <dgm:chMax val="0"/>
          <dgm:chPref val="0"/>
          <dgm:bulletEnabled val="1"/>
        </dgm:presLayoutVars>
      </dgm:prSet>
      <dgm:spPr/>
    </dgm:pt>
  </dgm:ptLst>
  <dgm:cxnLst>
    <dgm:cxn modelId="{6F89D20E-DD48-9643-8C1E-79A9795BFEC6}" type="presOf" srcId="{A71DF61A-8717-F541-A90F-A269CCC0BE68}" destId="{4FA535E4-9CFF-2B43-9F59-95A3030005B9}" srcOrd="0" destOrd="2" presId="urn:microsoft.com/office/officeart/2005/8/layout/venn1"/>
    <dgm:cxn modelId="{E01FA61C-87C5-394F-A0F0-7667AB18A9B2}" type="presOf" srcId="{3D71B523-F233-924F-B793-216E16573958}" destId="{4FA535E4-9CFF-2B43-9F59-95A3030005B9}" srcOrd="0" destOrd="1" presId="urn:microsoft.com/office/officeart/2005/8/layout/venn1"/>
    <dgm:cxn modelId="{F0C0BC24-8B66-D44E-845C-8BDC9C0B3612}" type="presOf" srcId="{927EB38A-E06A-6840-8DE5-211CEE85306C}" destId="{8E7C9912-89D3-4C41-8230-27CA7AE2247F}" srcOrd="0" destOrd="1" presId="urn:microsoft.com/office/officeart/2005/8/layout/venn1"/>
    <dgm:cxn modelId="{7EDA3D2A-AED3-2047-B43D-1E9AB29F0BC5}" srcId="{3756A1EF-A7AA-194D-B08D-F850A20D035F}" destId="{F8D9B76B-7F66-EA44-90BF-D379E654F1BC}" srcOrd="3" destOrd="0" parTransId="{80846952-9552-6947-9327-8D8338CEA0DE}" sibTransId="{EC4F2EDA-EBE4-BB40-BF74-2B14D493A1DF}"/>
    <dgm:cxn modelId="{B5DD4064-9AC7-764F-81C9-8F4F3E4FFF2E}" srcId="{3756A1EF-A7AA-194D-B08D-F850A20D035F}" destId="{5744AD78-27B4-5246-9E56-93BDA94883C5}" srcOrd="0" destOrd="0" parTransId="{2ED247AE-2DA1-5548-8F92-03A9E14D7CDA}" sibTransId="{48DD9264-6FA1-E446-8766-14ACE7A3D74D}"/>
    <dgm:cxn modelId="{8B907B44-AE92-B248-BF17-D2AD9107B6C7}" type="presOf" srcId="{898CA541-FE5A-FF4A-9255-8C6A64B3666E}" destId="{4FA535E4-9CFF-2B43-9F59-95A3030005B9}" srcOrd="0" destOrd="0" presId="urn:microsoft.com/office/officeart/2005/8/layout/venn1"/>
    <dgm:cxn modelId="{75C09D67-480E-6A4C-9E68-76C75A26C274}" type="presOf" srcId="{42926E24-268F-8C40-9324-DDBFAFA3F3AB}" destId="{9D8BBF0B-0E41-C941-BD2B-D2E6AEB8D500}" srcOrd="0" destOrd="0" presId="urn:microsoft.com/office/officeart/2005/8/layout/venn1"/>
    <dgm:cxn modelId="{2AC47255-A395-374E-812F-BA049003470D}" srcId="{3756A1EF-A7AA-194D-B08D-F850A20D035F}" destId="{42926E24-268F-8C40-9324-DDBFAFA3F3AB}" srcOrd="2" destOrd="0" parTransId="{D4B0B6C5-BD74-5442-85EE-3F753470418E}" sibTransId="{90108570-BCE5-A644-93A6-318F8E1FF0B6}"/>
    <dgm:cxn modelId="{92732B58-2330-7040-94B1-F112D31DA429}" srcId="{3756A1EF-A7AA-194D-B08D-F850A20D035F}" destId="{CFB7B681-A50F-4B4C-B52E-5D784D186394}" srcOrd="1" destOrd="0" parTransId="{60A379F6-F3E1-6046-BFC4-32D2C6DE5179}" sibTransId="{033348AB-DB64-F94D-A91C-68531CC5BD92}"/>
    <dgm:cxn modelId="{EBE4EB58-C853-9E40-9FE5-247493D2E2FA}" type="presOf" srcId="{F8D9B76B-7F66-EA44-90BF-D379E654F1BC}" destId="{8E7C9912-89D3-4C41-8230-27CA7AE2247F}" srcOrd="0" destOrd="0" presId="urn:microsoft.com/office/officeart/2005/8/layout/venn1"/>
    <dgm:cxn modelId="{9F5D5B8B-991B-E942-8B98-87C643AE9A9F}" type="presOf" srcId="{CFB7B681-A50F-4B4C-B52E-5D784D186394}" destId="{9729B67E-7F7E-7C42-BE9E-D6E84DF2EFA2}" srcOrd="0" destOrd="0" presId="urn:microsoft.com/office/officeart/2005/8/layout/venn1"/>
    <dgm:cxn modelId="{C034829C-B17E-A447-8D82-22FCF9A9723A}" type="presOf" srcId="{5744AD78-27B4-5246-9E56-93BDA94883C5}" destId="{9E0F2848-B81F-0647-86AC-605FA44547F1}" srcOrd="0" destOrd="0" presId="urn:microsoft.com/office/officeart/2005/8/layout/venn1"/>
    <dgm:cxn modelId="{04D40A9F-115C-5F40-868D-AA7A02A63396}" srcId="{3756A1EF-A7AA-194D-B08D-F850A20D035F}" destId="{898CA541-FE5A-FF4A-9255-8C6A64B3666E}" srcOrd="4" destOrd="0" parTransId="{296D125A-48A7-C648-B2B3-06486922A312}" sibTransId="{47D000C7-D942-A744-8E7F-A7962E9BC2B1}"/>
    <dgm:cxn modelId="{3E4FC89F-23A8-814D-A319-E73F0FEE1297}" srcId="{898CA541-FE5A-FF4A-9255-8C6A64B3666E}" destId="{3D71B523-F233-924F-B793-216E16573958}" srcOrd="0" destOrd="0" parTransId="{F0437732-E063-BB48-91FA-2FB65E3FAF3E}" sibTransId="{D682443F-DACD-C64E-A3FC-7F82FE5D712F}"/>
    <dgm:cxn modelId="{C3387CB2-2429-FF42-97F9-5D734646B289}" srcId="{F8D9B76B-7F66-EA44-90BF-D379E654F1BC}" destId="{927EB38A-E06A-6840-8DE5-211CEE85306C}" srcOrd="0" destOrd="0" parTransId="{89F25891-AC34-CE42-8643-B0E4C1935392}" sibTransId="{AE56EA95-F586-5240-BC44-87CAE0E0C397}"/>
    <dgm:cxn modelId="{EE58A3C8-081F-B442-B666-F4B921CBA33F}" type="presOf" srcId="{3756A1EF-A7AA-194D-B08D-F850A20D035F}" destId="{C4C4D5A0-00C9-4748-8E8C-8B90A905BCDA}" srcOrd="0" destOrd="0" presId="urn:microsoft.com/office/officeart/2005/8/layout/venn1"/>
    <dgm:cxn modelId="{1E142AF9-20C7-CF48-810A-64648C911F48}" srcId="{898CA541-FE5A-FF4A-9255-8C6A64B3666E}" destId="{A71DF61A-8717-F541-A90F-A269CCC0BE68}" srcOrd="1" destOrd="0" parTransId="{B18296FB-1085-3749-B14D-457FBE6B6FD5}" sibTransId="{F70BE2ED-E941-A544-A0EB-3FE908BEBBF8}"/>
    <dgm:cxn modelId="{516A5B03-2B13-A246-83C3-C29AFC5FFB03}" type="presParOf" srcId="{C4C4D5A0-00C9-4748-8E8C-8B90A905BCDA}" destId="{BE95F79C-3779-9641-86F9-41B71D0EFB8D}" srcOrd="0" destOrd="0" presId="urn:microsoft.com/office/officeart/2005/8/layout/venn1"/>
    <dgm:cxn modelId="{5366527A-0620-7845-BE87-4E33473813C8}" type="presParOf" srcId="{C4C4D5A0-00C9-4748-8E8C-8B90A905BCDA}" destId="{9E0F2848-B81F-0647-86AC-605FA44547F1}" srcOrd="1" destOrd="0" presId="urn:microsoft.com/office/officeart/2005/8/layout/venn1"/>
    <dgm:cxn modelId="{1C435631-95AC-7746-9D88-A386889B692D}" type="presParOf" srcId="{C4C4D5A0-00C9-4748-8E8C-8B90A905BCDA}" destId="{AC9ED159-B8F2-B645-AF6C-41AA87AA5DCD}" srcOrd="2" destOrd="0" presId="urn:microsoft.com/office/officeart/2005/8/layout/venn1"/>
    <dgm:cxn modelId="{6B4DDABF-8D9F-544A-B80E-CD4D62C046E3}" type="presParOf" srcId="{C4C4D5A0-00C9-4748-8E8C-8B90A905BCDA}" destId="{9729B67E-7F7E-7C42-BE9E-D6E84DF2EFA2}" srcOrd="3" destOrd="0" presId="urn:microsoft.com/office/officeart/2005/8/layout/venn1"/>
    <dgm:cxn modelId="{4F2F62E9-4BC0-AF40-94E7-B3574CBEB889}" type="presParOf" srcId="{C4C4D5A0-00C9-4748-8E8C-8B90A905BCDA}" destId="{ED9DD3D6-D62E-0E43-9597-323BCFD1FE44}" srcOrd="4" destOrd="0" presId="urn:microsoft.com/office/officeart/2005/8/layout/venn1"/>
    <dgm:cxn modelId="{1F28724B-ED39-0847-B4F2-C72C3ECB708A}" type="presParOf" srcId="{C4C4D5A0-00C9-4748-8E8C-8B90A905BCDA}" destId="{9D8BBF0B-0E41-C941-BD2B-D2E6AEB8D500}" srcOrd="5" destOrd="0" presId="urn:microsoft.com/office/officeart/2005/8/layout/venn1"/>
    <dgm:cxn modelId="{6E426C0E-FC15-204A-A420-1A0302A5FDC2}" type="presParOf" srcId="{C4C4D5A0-00C9-4748-8E8C-8B90A905BCDA}" destId="{24880C52-494B-2E44-9D04-E1CB3B7B52AB}" srcOrd="6" destOrd="0" presId="urn:microsoft.com/office/officeart/2005/8/layout/venn1"/>
    <dgm:cxn modelId="{93C09890-6DF3-1A45-9221-C7A2E45A51DB}" type="presParOf" srcId="{C4C4D5A0-00C9-4748-8E8C-8B90A905BCDA}" destId="{8E7C9912-89D3-4C41-8230-27CA7AE2247F}" srcOrd="7" destOrd="0" presId="urn:microsoft.com/office/officeart/2005/8/layout/venn1"/>
    <dgm:cxn modelId="{A939A291-424C-F84F-8C54-6BCD698082D9}" type="presParOf" srcId="{C4C4D5A0-00C9-4748-8E8C-8B90A905BCDA}" destId="{61BC6099-4252-054E-876A-CD1D818CCB14}" srcOrd="8" destOrd="0" presId="urn:microsoft.com/office/officeart/2005/8/layout/venn1"/>
    <dgm:cxn modelId="{E21298B6-1210-BD48-9CB4-1DC6A1294AA3}" type="presParOf" srcId="{C4C4D5A0-00C9-4748-8E8C-8B90A905BCDA}" destId="{4FA535E4-9CFF-2B43-9F59-95A3030005B9}"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9E6912-16B5-FE4C-A085-CB3D2FF8834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55A3785-439D-E24F-984A-5815AF21A0AC}">
      <dgm:prSet/>
      <dgm:spPr>
        <a:solidFill>
          <a:schemeClr val="tx2">
            <a:lumMod val="10000"/>
          </a:schemeClr>
        </a:solidFill>
      </dgm:spPr>
      <dgm:t>
        <a:bodyPr/>
        <a:lstStyle/>
        <a:p>
          <a:pPr rtl="0"/>
          <a:r>
            <a:rPr lang="en-US" dirty="0" err="1"/>
            <a:t>Publickey</a:t>
          </a:r>
          <a:endParaRPr lang="en-US" dirty="0"/>
        </a:p>
      </dgm:t>
    </dgm:pt>
    <dgm:pt modelId="{449B07E1-54D3-B445-8957-D5BB99C45794}" type="parTrans" cxnId="{1A1EF741-7AE4-174C-9AE0-B3E27FFBCD99}">
      <dgm:prSet/>
      <dgm:spPr/>
      <dgm:t>
        <a:bodyPr/>
        <a:lstStyle/>
        <a:p>
          <a:endParaRPr lang="en-US"/>
        </a:p>
      </dgm:t>
    </dgm:pt>
    <dgm:pt modelId="{FC896C13-C761-E94B-A580-C33AB8632908}" type="sibTrans" cxnId="{1A1EF741-7AE4-174C-9AE0-B3E27FFBCD99}">
      <dgm:prSet/>
      <dgm:spPr/>
      <dgm:t>
        <a:bodyPr/>
        <a:lstStyle/>
        <a:p>
          <a:endParaRPr lang="en-US"/>
        </a:p>
      </dgm:t>
    </dgm:pt>
    <dgm:pt modelId="{9CEF47DB-838E-C74B-B2A7-9C712E79E631}">
      <dgm:prSet/>
      <dgm:spPr/>
      <dgm:t>
        <a:bodyPr/>
        <a:lstStyle/>
        <a:p>
          <a:pPr rtl="0"/>
          <a:r>
            <a:rPr lang="en-US" dirty="0"/>
            <a:t>The client sends a message to the server that contains the client’s public key, with the message signed by the client’s private key</a:t>
          </a:r>
        </a:p>
      </dgm:t>
    </dgm:pt>
    <dgm:pt modelId="{37419030-AE61-F94D-BEAA-A90B88D39EAF}" type="parTrans" cxnId="{2BC60840-AE24-9849-92D1-8FE985E0C94D}">
      <dgm:prSet/>
      <dgm:spPr/>
      <dgm:t>
        <a:bodyPr/>
        <a:lstStyle/>
        <a:p>
          <a:endParaRPr lang="en-US"/>
        </a:p>
      </dgm:t>
    </dgm:pt>
    <dgm:pt modelId="{11DD99C2-F55C-5648-809A-0656D7C0F32C}" type="sibTrans" cxnId="{2BC60840-AE24-9849-92D1-8FE985E0C94D}">
      <dgm:prSet/>
      <dgm:spPr/>
      <dgm:t>
        <a:bodyPr/>
        <a:lstStyle/>
        <a:p>
          <a:endParaRPr lang="en-US"/>
        </a:p>
      </dgm:t>
    </dgm:pt>
    <dgm:pt modelId="{A9EDC8F0-670E-E142-90C8-FEA2FC94D577}">
      <dgm:prSet/>
      <dgm:spPr/>
      <dgm:t>
        <a:bodyPr/>
        <a:lstStyle/>
        <a:p>
          <a:pPr rtl="0"/>
          <a:r>
            <a:rPr lang="en-US" dirty="0"/>
            <a:t>When the server receives this message, it checks whether the supplied key is acceptable for authentication and, if so, it checks whether the signature is correct</a:t>
          </a:r>
        </a:p>
      </dgm:t>
    </dgm:pt>
    <dgm:pt modelId="{F469BA6E-C6C6-D545-BC91-204FAEDE0FD2}" type="parTrans" cxnId="{F2771775-0C21-7B42-A85F-A52505B69742}">
      <dgm:prSet/>
      <dgm:spPr/>
      <dgm:t>
        <a:bodyPr/>
        <a:lstStyle/>
        <a:p>
          <a:endParaRPr lang="en-US"/>
        </a:p>
      </dgm:t>
    </dgm:pt>
    <dgm:pt modelId="{7B64DC17-3F07-6F44-9941-4D5067A21AF1}" type="sibTrans" cxnId="{F2771775-0C21-7B42-A85F-A52505B69742}">
      <dgm:prSet/>
      <dgm:spPr/>
      <dgm:t>
        <a:bodyPr/>
        <a:lstStyle/>
        <a:p>
          <a:endParaRPr lang="en-US"/>
        </a:p>
      </dgm:t>
    </dgm:pt>
    <dgm:pt modelId="{8238CD2F-B4A3-8D45-B663-2BAFA5F3CC8F}">
      <dgm:prSet/>
      <dgm:spPr>
        <a:solidFill>
          <a:schemeClr val="tx2">
            <a:lumMod val="10000"/>
          </a:schemeClr>
        </a:solidFill>
      </dgm:spPr>
      <dgm:t>
        <a:bodyPr/>
        <a:lstStyle/>
        <a:p>
          <a:pPr rtl="0"/>
          <a:r>
            <a:rPr lang="en-US" dirty="0"/>
            <a:t>Password</a:t>
          </a:r>
        </a:p>
      </dgm:t>
    </dgm:pt>
    <dgm:pt modelId="{FA645270-20A7-164E-A0F2-55D831DB581E}" type="parTrans" cxnId="{901480E1-2A01-C543-9E31-076E8EF02451}">
      <dgm:prSet/>
      <dgm:spPr/>
      <dgm:t>
        <a:bodyPr/>
        <a:lstStyle/>
        <a:p>
          <a:endParaRPr lang="en-US"/>
        </a:p>
      </dgm:t>
    </dgm:pt>
    <dgm:pt modelId="{1B7BD856-C608-9048-8E55-4D38224DB4C4}" type="sibTrans" cxnId="{901480E1-2A01-C543-9E31-076E8EF02451}">
      <dgm:prSet/>
      <dgm:spPr/>
      <dgm:t>
        <a:bodyPr/>
        <a:lstStyle/>
        <a:p>
          <a:endParaRPr lang="en-US"/>
        </a:p>
      </dgm:t>
    </dgm:pt>
    <dgm:pt modelId="{A807884F-EF1D-A640-9255-C6101431FCCC}">
      <dgm:prSet/>
      <dgm:spPr/>
      <dgm:t>
        <a:bodyPr/>
        <a:lstStyle/>
        <a:p>
          <a:pPr rtl="0"/>
          <a:r>
            <a:rPr lang="en-US" dirty="0"/>
            <a:t>The client sends a message containing a plaintext password, which is protected by encryption by the Transport Layer Protocol</a:t>
          </a:r>
        </a:p>
      </dgm:t>
    </dgm:pt>
    <dgm:pt modelId="{6A2B7440-E330-174C-9384-711167F683EC}" type="parTrans" cxnId="{1ADA0FFA-BA6C-EE4E-9C9E-DE08FF02CABE}">
      <dgm:prSet/>
      <dgm:spPr/>
      <dgm:t>
        <a:bodyPr/>
        <a:lstStyle/>
        <a:p>
          <a:endParaRPr lang="en-US"/>
        </a:p>
      </dgm:t>
    </dgm:pt>
    <dgm:pt modelId="{B752B461-8DE8-CC4C-8B9A-CAD1CEEB8593}" type="sibTrans" cxnId="{1ADA0FFA-BA6C-EE4E-9C9E-DE08FF02CABE}">
      <dgm:prSet/>
      <dgm:spPr/>
      <dgm:t>
        <a:bodyPr/>
        <a:lstStyle/>
        <a:p>
          <a:endParaRPr lang="en-US"/>
        </a:p>
      </dgm:t>
    </dgm:pt>
    <dgm:pt modelId="{2BCF6B46-5F38-864B-8D2D-B14FDB432EC8}">
      <dgm:prSet/>
      <dgm:spPr>
        <a:solidFill>
          <a:schemeClr val="tx2">
            <a:lumMod val="10000"/>
          </a:schemeClr>
        </a:solidFill>
      </dgm:spPr>
      <dgm:t>
        <a:bodyPr/>
        <a:lstStyle/>
        <a:p>
          <a:pPr rtl="0"/>
          <a:r>
            <a:rPr lang="en-US" dirty="0" err="1"/>
            <a:t>Hostbased</a:t>
          </a:r>
          <a:r>
            <a:rPr lang="en-US" dirty="0"/>
            <a:t> </a:t>
          </a:r>
        </a:p>
      </dgm:t>
    </dgm:pt>
    <dgm:pt modelId="{B2B08C7A-FA2D-BC40-A702-50C442F8954C}" type="parTrans" cxnId="{D886F7F1-D306-4148-B04A-D9C9410E2B10}">
      <dgm:prSet/>
      <dgm:spPr/>
      <dgm:t>
        <a:bodyPr/>
        <a:lstStyle/>
        <a:p>
          <a:endParaRPr lang="en-US"/>
        </a:p>
      </dgm:t>
    </dgm:pt>
    <dgm:pt modelId="{CBBC97FA-693E-7E4E-AB30-8C1DC54BD3BD}" type="sibTrans" cxnId="{D886F7F1-D306-4148-B04A-D9C9410E2B10}">
      <dgm:prSet/>
      <dgm:spPr/>
      <dgm:t>
        <a:bodyPr/>
        <a:lstStyle/>
        <a:p>
          <a:endParaRPr lang="en-US"/>
        </a:p>
      </dgm:t>
    </dgm:pt>
    <dgm:pt modelId="{96A3A448-2E2F-9E49-A0AF-6625A359F4B7}">
      <dgm:prSet/>
      <dgm:spPr/>
      <dgm:t>
        <a:bodyPr/>
        <a:lstStyle/>
        <a:p>
          <a:pPr rtl="0"/>
          <a:r>
            <a:rPr lang="en-US" dirty="0"/>
            <a:t>Authentication is performed on the client’s host rather than the client itself</a:t>
          </a:r>
        </a:p>
      </dgm:t>
    </dgm:pt>
    <dgm:pt modelId="{67BCEC85-8418-F149-81C0-B4ABE473F226}" type="parTrans" cxnId="{9426D420-8AF9-3A4B-AD37-F79A2B5BFE51}">
      <dgm:prSet/>
      <dgm:spPr/>
      <dgm:t>
        <a:bodyPr/>
        <a:lstStyle/>
        <a:p>
          <a:endParaRPr lang="en-US"/>
        </a:p>
      </dgm:t>
    </dgm:pt>
    <dgm:pt modelId="{1D73AFF1-A2F5-7440-BFA7-AC377F3E1B4A}" type="sibTrans" cxnId="{9426D420-8AF9-3A4B-AD37-F79A2B5BFE51}">
      <dgm:prSet/>
      <dgm:spPr/>
      <dgm:t>
        <a:bodyPr/>
        <a:lstStyle/>
        <a:p>
          <a:endParaRPr lang="en-US"/>
        </a:p>
      </dgm:t>
    </dgm:pt>
    <dgm:pt modelId="{44F16AD2-9708-DA4B-A567-7D37ED2BC4F7}">
      <dgm:prSet/>
      <dgm:spPr/>
      <dgm:t>
        <a:bodyPr/>
        <a:lstStyle/>
        <a:p>
          <a:pPr rtl="0"/>
          <a:r>
            <a:rPr lang="en-US" dirty="0"/>
            <a:t>This method works by having the client send a signature created with the private key of the client host</a:t>
          </a:r>
        </a:p>
      </dgm:t>
    </dgm:pt>
    <dgm:pt modelId="{2A3056C8-1D1C-044C-9457-44B0144EA00A}" type="parTrans" cxnId="{620A2D3E-A90D-B748-A204-001651D4DD53}">
      <dgm:prSet/>
      <dgm:spPr/>
      <dgm:t>
        <a:bodyPr/>
        <a:lstStyle/>
        <a:p>
          <a:endParaRPr lang="en-US"/>
        </a:p>
      </dgm:t>
    </dgm:pt>
    <dgm:pt modelId="{56E1FE96-44FD-FB4F-AAEC-80601089CF87}" type="sibTrans" cxnId="{620A2D3E-A90D-B748-A204-001651D4DD53}">
      <dgm:prSet/>
      <dgm:spPr/>
      <dgm:t>
        <a:bodyPr/>
        <a:lstStyle/>
        <a:p>
          <a:endParaRPr lang="en-US"/>
        </a:p>
      </dgm:t>
    </dgm:pt>
    <dgm:pt modelId="{558F1BD5-D7E8-5D4E-A9ED-7B6176E47F1F}">
      <dgm:prSet/>
      <dgm:spPr/>
      <dgm:t>
        <a:bodyPr/>
        <a:lstStyle/>
        <a:p>
          <a:pPr rtl="0"/>
          <a:r>
            <a:rPr lang="en-US" dirty="0"/>
            <a:t>Rather than directly verifying the user’s identity, the SSH server verifies the identity of the client host</a:t>
          </a:r>
        </a:p>
      </dgm:t>
    </dgm:pt>
    <dgm:pt modelId="{61C8B408-0494-DC43-9CDF-0C98707DF7A1}" type="parTrans" cxnId="{D0D1E09C-18BC-0D44-B3D5-3B19057A6C43}">
      <dgm:prSet/>
      <dgm:spPr/>
      <dgm:t>
        <a:bodyPr/>
        <a:lstStyle/>
        <a:p>
          <a:endParaRPr lang="en-US"/>
        </a:p>
      </dgm:t>
    </dgm:pt>
    <dgm:pt modelId="{50BCE026-FCD5-C64D-9810-CF84A7000FFF}" type="sibTrans" cxnId="{D0D1E09C-18BC-0D44-B3D5-3B19057A6C43}">
      <dgm:prSet/>
      <dgm:spPr/>
      <dgm:t>
        <a:bodyPr/>
        <a:lstStyle/>
        <a:p>
          <a:endParaRPr lang="en-US"/>
        </a:p>
      </dgm:t>
    </dgm:pt>
    <dgm:pt modelId="{283A9BFD-C1B7-C043-B190-27D52903EF91}" type="pres">
      <dgm:prSet presAssocID="{9E9E6912-16B5-FE4C-A085-CB3D2FF8834E}" presName="linear" presStyleCnt="0">
        <dgm:presLayoutVars>
          <dgm:dir/>
          <dgm:animLvl val="lvl"/>
          <dgm:resizeHandles val="exact"/>
        </dgm:presLayoutVars>
      </dgm:prSet>
      <dgm:spPr/>
    </dgm:pt>
    <dgm:pt modelId="{7C021FB9-79EA-3D43-B377-9C696C09FE7D}" type="pres">
      <dgm:prSet presAssocID="{F55A3785-439D-E24F-984A-5815AF21A0AC}" presName="parentLin" presStyleCnt="0"/>
      <dgm:spPr/>
    </dgm:pt>
    <dgm:pt modelId="{6614FB98-11A6-3743-96D7-6DB89AB1232E}" type="pres">
      <dgm:prSet presAssocID="{F55A3785-439D-E24F-984A-5815AF21A0AC}" presName="parentLeftMargin" presStyleLbl="node1" presStyleIdx="0" presStyleCnt="3"/>
      <dgm:spPr/>
    </dgm:pt>
    <dgm:pt modelId="{CB6F6A9F-DF2A-7743-A886-26B2E17D0808}" type="pres">
      <dgm:prSet presAssocID="{F55A3785-439D-E24F-984A-5815AF21A0AC}" presName="parentText" presStyleLbl="node1" presStyleIdx="0" presStyleCnt="3" custScaleX="28361">
        <dgm:presLayoutVars>
          <dgm:chMax val="0"/>
          <dgm:bulletEnabled val="1"/>
        </dgm:presLayoutVars>
      </dgm:prSet>
      <dgm:spPr/>
    </dgm:pt>
    <dgm:pt modelId="{03805345-5E09-6A48-89D9-8D7EF8C1C37C}" type="pres">
      <dgm:prSet presAssocID="{F55A3785-439D-E24F-984A-5815AF21A0AC}" presName="negativeSpace" presStyleCnt="0"/>
      <dgm:spPr/>
    </dgm:pt>
    <dgm:pt modelId="{32E97B5D-0D3A-F94E-B2A1-7BC3658561E2}" type="pres">
      <dgm:prSet presAssocID="{F55A3785-439D-E24F-984A-5815AF21A0AC}" presName="childText" presStyleLbl="conFgAcc1" presStyleIdx="0" presStyleCnt="3">
        <dgm:presLayoutVars>
          <dgm:bulletEnabled val="1"/>
        </dgm:presLayoutVars>
      </dgm:prSet>
      <dgm:spPr/>
    </dgm:pt>
    <dgm:pt modelId="{B41CC435-227A-FC4E-BAC4-B05D453DAA61}" type="pres">
      <dgm:prSet presAssocID="{FC896C13-C761-E94B-A580-C33AB8632908}" presName="spaceBetweenRectangles" presStyleCnt="0"/>
      <dgm:spPr/>
    </dgm:pt>
    <dgm:pt modelId="{2BA4461C-AAE0-484B-84F9-5AEFABDB2CDA}" type="pres">
      <dgm:prSet presAssocID="{8238CD2F-B4A3-8D45-B663-2BAFA5F3CC8F}" presName="parentLin" presStyleCnt="0"/>
      <dgm:spPr/>
    </dgm:pt>
    <dgm:pt modelId="{EADCBE42-5CAB-5D41-A220-FE1DA9252279}" type="pres">
      <dgm:prSet presAssocID="{8238CD2F-B4A3-8D45-B663-2BAFA5F3CC8F}" presName="parentLeftMargin" presStyleLbl="node1" presStyleIdx="0" presStyleCnt="3"/>
      <dgm:spPr/>
    </dgm:pt>
    <dgm:pt modelId="{867546DD-463E-8C4B-A426-B0AEC918C917}" type="pres">
      <dgm:prSet presAssocID="{8238CD2F-B4A3-8D45-B663-2BAFA5F3CC8F}" presName="parentText" presStyleLbl="node1" presStyleIdx="1" presStyleCnt="3" custScaleX="28106">
        <dgm:presLayoutVars>
          <dgm:chMax val="0"/>
          <dgm:bulletEnabled val="1"/>
        </dgm:presLayoutVars>
      </dgm:prSet>
      <dgm:spPr/>
    </dgm:pt>
    <dgm:pt modelId="{2049DC78-8608-964C-86C4-7FA976886446}" type="pres">
      <dgm:prSet presAssocID="{8238CD2F-B4A3-8D45-B663-2BAFA5F3CC8F}" presName="negativeSpace" presStyleCnt="0"/>
      <dgm:spPr/>
    </dgm:pt>
    <dgm:pt modelId="{A9E15CF1-B9FC-7C4D-B27D-1A716F4A49C1}" type="pres">
      <dgm:prSet presAssocID="{8238CD2F-B4A3-8D45-B663-2BAFA5F3CC8F}" presName="childText" presStyleLbl="conFgAcc1" presStyleIdx="1" presStyleCnt="3">
        <dgm:presLayoutVars>
          <dgm:bulletEnabled val="1"/>
        </dgm:presLayoutVars>
      </dgm:prSet>
      <dgm:spPr/>
    </dgm:pt>
    <dgm:pt modelId="{6888BBD5-C847-0644-835A-FF22C4CAFC61}" type="pres">
      <dgm:prSet presAssocID="{1B7BD856-C608-9048-8E55-4D38224DB4C4}" presName="spaceBetweenRectangles" presStyleCnt="0"/>
      <dgm:spPr/>
    </dgm:pt>
    <dgm:pt modelId="{A6029BCA-E7C1-7C4B-84AA-98FA6E6FA493}" type="pres">
      <dgm:prSet presAssocID="{2BCF6B46-5F38-864B-8D2D-B14FDB432EC8}" presName="parentLin" presStyleCnt="0"/>
      <dgm:spPr/>
    </dgm:pt>
    <dgm:pt modelId="{4E70D969-0A95-8143-BC73-B107D6FA7656}" type="pres">
      <dgm:prSet presAssocID="{2BCF6B46-5F38-864B-8D2D-B14FDB432EC8}" presName="parentLeftMargin" presStyleLbl="node1" presStyleIdx="1" presStyleCnt="3"/>
      <dgm:spPr/>
    </dgm:pt>
    <dgm:pt modelId="{649C3960-89E3-9746-A22D-D6BF80257348}" type="pres">
      <dgm:prSet presAssocID="{2BCF6B46-5F38-864B-8D2D-B14FDB432EC8}" presName="parentText" presStyleLbl="node1" presStyleIdx="2" presStyleCnt="3" custScaleX="30983">
        <dgm:presLayoutVars>
          <dgm:chMax val="0"/>
          <dgm:bulletEnabled val="1"/>
        </dgm:presLayoutVars>
      </dgm:prSet>
      <dgm:spPr/>
    </dgm:pt>
    <dgm:pt modelId="{66D06954-0EBF-6246-9423-5FBC94BB8CD2}" type="pres">
      <dgm:prSet presAssocID="{2BCF6B46-5F38-864B-8D2D-B14FDB432EC8}" presName="negativeSpace" presStyleCnt="0"/>
      <dgm:spPr/>
    </dgm:pt>
    <dgm:pt modelId="{2227D354-F076-8448-97EC-B2C644B6D4B0}" type="pres">
      <dgm:prSet presAssocID="{2BCF6B46-5F38-864B-8D2D-B14FDB432EC8}" presName="childText" presStyleLbl="conFgAcc1" presStyleIdx="2" presStyleCnt="3">
        <dgm:presLayoutVars>
          <dgm:bulletEnabled val="1"/>
        </dgm:presLayoutVars>
      </dgm:prSet>
      <dgm:spPr/>
    </dgm:pt>
  </dgm:ptLst>
  <dgm:cxnLst>
    <dgm:cxn modelId="{4A47F215-20E2-754F-AA2B-CAC44531751D}" type="presOf" srcId="{2BCF6B46-5F38-864B-8D2D-B14FDB432EC8}" destId="{649C3960-89E3-9746-A22D-D6BF80257348}" srcOrd="1" destOrd="0" presId="urn:microsoft.com/office/officeart/2005/8/layout/list1"/>
    <dgm:cxn modelId="{9426D420-8AF9-3A4B-AD37-F79A2B5BFE51}" srcId="{2BCF6B46-5F38-864B-8D2D-B14FDB432EC8}" destId="{96A3A448-2E2F-9E49-A0AF-6625A359F4B7}" srcOrd="0" destOrd="0" parTransId="{67BCEC85-8418-F149-81C0-B4ABE473F226}" sibTransId="{1D73AFF1-A2F5-7440-BFA7-AC377F3E1B4A}"/>
    <dgm:cxn modelId="{620A2D3E-A90D-B748-A204-001651D4DD53}" srcId="{2BCF6B46-5F38-864B-8D2D-B14FDB432EC8}" destId="{44F16AD2-9708-DA4B-A567-7D37ED2BC4F7}" srcOrd="1" destOrd="0" parTransId="{2A3056C8-1D1C-044C-9457-44B0144EA00A}" sibTransId="{56E1FE96-44FD-FB4F-AAEC-80601089CF87}"/>
    <dgm:cxn modelId="{2BC60840-AE24-9849-92D1-8FE985E0C94D}" srcId="{F55A3785-439D-E24F-984A-5815AF21A0AC}" destId="{9CEF47DB-838E-C74B-B2A7-9C712E79E631}" srcOrd="0" destOrd="0" parTransId="{37419030-AE61-F94D-BEAA-A90B88D39EAF}" sibTransId="{11DD99C2-F55C-5648-809A-0656D7C0F32C}"/>
    <dgm:cxn modelId="{1A1EF741-7AE4-174C-9AE0-B3E27FFBCD99}" srcId="{9E9E6912-16B5-FE4C-A085-CB3D2FF8834E}" destId="{F55A3785-439D-E24F-984A-5815AF21A0AC}" srcOrd="0" destOrd="0" parTransId="{449B07E1-54D3-B445-8957-D5BB99C45794}" sibTransId="{FC896C13-C761-E94B-A580-C33AB8632908}"/>
    <dgm:cxn modelId="{CBC75E6E-563D-6244-917F-A4D42D47A784}" type="presOf" srcId="{F55A3785-439D-E24F-984A-5815AF21A0AC}" destId="{6614FB98-11A6-3743-96D7-6DB89AB1232E}" srcOrd="0" destOrd="0" presId="urn:microsoft.com/office/officeart/2005/8/layout/list1"/>
    <dgm:cxn modelId="{F2771775-0C21-7B42-A85F-A52505B69742}" srcId="{F55A3785-439D-E24F-984A-5815AF21A0AC}" destId="{A9EDC8F0-670E-E142-90C8-FEA2FC94D577}" srcOrd="1" destOrd="0" parTransId="{F469BA6E-C6C6-D545-BC91-204FAEDE0FD2}" sibTransId="{7B64DC17-3F07-6F44-9941-4D5067A21AF1}"/>
    <dgm:cxn modelId="{C69BAF7C-DE30-A042-AAEC-6950DFB3D839}" type="presOf" srcId="{9CEF47DB-838E-C74B-B2A7-9C712E79E631}" destId="{32E97B5D-0D3A-F94E-B2A1-7BC3658561E2}" srcOrd="0" destOrd="0" presId="urn:microsoft.com/office/officeart/2005/8/layout/list1"/>
    <dgm:cxn modelId="{317C5790-82B8-1A4F-911D-BB18BDC32F2F}" type="presOf" srcId="{96A3A448-2E2F-9E49-A0AF-6625A359F4B7}" destId="{2227D354-F076-8448-97EC-B2C644B6D4B0}" srcOrd="0" destOrd="0" presId="urn:microsoft.com/office/officeart/2005/8/layout/list1"/>
    <dgm:cxn modelId="{3801B797-1A78-5E49-87B8-9DC3285C5617}" type="presOf" srcId="{8238CD2F-B4A3-8D45-B663-2BAFA5F3CC8F}" destId="{867546DD-463E-8C4B-A426-B0AEC918C917}" srcOrd="1" destOrd="0" presId="urn:microsoft.com/office/officeart/2005/8/layout/list1"/>
    <dgm:cxn modelId="{D0D1E09C-18BC-0D44-B3D5-3B19057A6C43}" srcId="{2BCF6B46-5F38-864B-8D2D-B14FDB432EC8}" destId="{558F1BD5-D7E8-5D4E-A9ED-7B6176E47F1F}" srcOrd="2" destOrd="0" parTransId="{61C8B408-0494-DC43-9CDF-0C98707DF7A1}" sibTransId="{50BCE026-FCD5-C64D-9810-CF84A7000FFF}"/>
    <dgm:cxn modelId="{D8C599A8-7F0A-FD4B-9F25-D90E540DE879}" type="presOf" srcId="{44F16AD2-9708-DA4B-A567-7D37ED2BC4F7}" destId="{2227D354-F076-8448-97EC-B2C644B6D4B0}" srcOrd="0" destOrd="1" presId="urn:microsoft.com/office/officeart/2005/8/layout/list1"/>
    <dgm:cxn modelId="{BDFAF8D4-62BD-DB4A-BBD8-7260CF23908A}" type="presOf" srcId="{A807884F-EF1D-A640-9255-C6101431FCCC}" destId="{A9E15CF1-B9FC-7C4D-B27D-1A716F4A49C1}" srcOrd="0" destOrd="0" presId="urn:microsoft.com/office/officeart/2005/8/layout/list1"/>
    <dgm:cxn modelId="{938D6ED5-A2AC-884F-9538-A87BF8B30FFD}" type="presOf" srcId="{A9EDC8F0-670E-E142-90C8-FEA2FC94D577}" destId="{32E97B5D-0D3A-F94E-B2A1-7BC3658561E2}" srcOrd="0" destOrd="1" presId="urn:microsoft.com/office/officeart/2005/8/layout/list1"/>
    <dgm:cxn modelId="{39C116D9-AD98-6F4D-BAB3-B03E651E35AD}" type="presOf" srcId="{558F1BD5-D7E8-5D4E-A9ED-7B6176E47F1F}" destId="{2227D354-F076-8448-97EC-B2C644B6D4B0}" srcOrd="0" destOrd="2" presId="urn:microsoft.com/office/officeart/2005/8/layout/list1"/>
    <dgm:cxn modelId="{312E7CD9-223B-BD4E-B3ED-7F49BE5BAABF}" type="presOf" srcId="{8238CD2F-B4A3-8D45-B663-2BAFA5F3CC8F}" destId="{EADCBE42-5CAB-5D41-A220-FE1DA9252279}" srcOrd="0" destOrd="0" presId="urn:microsoft.com/office/officeart/2005/8/layout/list1"/>
    <dgm:cxn modelId="{91BD7EDC-44F0-C347-AD32-ED3366BF6CD2}" type="presOf" srcId="{F55A3785-439D-E24F-984A-5815AF21A0AC}" destId="{CB6F6A9F-DF2A-7743-A886-26B2E17D0808}" srcOrd="1" destOrd="0" presId="urn:microsoft.com/office/officeart/2005/8/layout/list1"/>
    <dgm:cxn modelId="{901480E1-2A01-C543-9E31-076E8EF02451}" srcId="{9E9E6912-16B5-FE4C-A085-CB3D2FF8834E}" destId="{8238CD2F-B4A3-8D45-B663-2BAFA5F3CC8F}" srcOrd="1" destOrd="0" parTransId="{FA645270-20A7-164E-A0F2-55D831DB581E}" sibTransId="{1B7BD856-C608-9048-8E55-4D38224DB4C4}"/>
    <dgm:cxn modelId="{D886F7F1-D306-4148-B04A-D9C9410E2B10}" srcId="{9E9E6912-16B5-FE4C-A085-CB3D2FF8834E}" destId="{2BCF6B46-5F38-864B-8D2D-B14FDB432EC8}" srcOrd="2" destOrd="0" parTransId="{B2B08C7A-FA2D-BC40-A702-50C442F8954C}" sibTransId="{CBBC97FA-693E-7E4E-AB30-8C1DC54BD3BD}"/>
    <dgm:cxn modelId="{302087F6-EC28-2D45-88D1-652C55E8A544}" type="presOf" srcId="{2BCF6B46-5F38-864B-8D2D-B14FDB432EC8}" destId="{4E70D969-0A95-8143-BC73-B107D6FA7656}" srcOrd="0" destOrd="0" presId="urn:microsoft.com/office/officeart/2005/8/layout/list1"/>
    <dgm:cxn modelId="{1ADA0FFA-BA6C-EE4E-9C9E-DE08FF02CABE}" srcId="{8238CD2F-B4A3-8D45-B663-2BAFA5F3CC8F}" destId="{A807884F-EF1D-A640-9255-C6101431FCCC}" srcOrd="0" destOrd="0" parTransId="{6A2B7440-E330-174C-9384-711167F683EC}" sibTransId="{B752B461-8DE8-CC4C-8B9A-CAD1CEEB8593}"/>
    <dgm:cxn modelId="{818F38FE-7854-BA47-AC73-7359BB8C126F}" type="presOf" srcId="{9E9E6912-16B5-FE4C-A085-CB3D2FF8834E}" destId="{283A9BFD-C1B7-C043-B190-27D52903EF91}" srcOrd="0" destOrd="0" presId="urn:microsoft.com/office/officeart/2005/8/layout/list1"/>
    <dgm:cxn modelId="{F16E8DD0-0C3C-314A-AFCC-ED25B625CDCD}" type="presParOf" srcId="{283A9BFD-C1B7-C043-B190-27D52903EF91}" destId="{7C021FB9-79EA-3D43-B377-9C696C09FE7D}" srcOrd="0" destOrd="0" presId="urn:microsoft.com/office/officeart/2005/8/layout/list1"/>
    <dgm:cxn modelId="{F1B899C6-328A-4F41-B536-41DAFDDB78CF}" type="presParOf" srcId="{7C021FB9-79EA-3D43-B377-9C696C09FE7D}" destId="{6614FB98-11A6-3743-96D7-6DB89AB1232E}" srcOrd="0" destOrd="0" presId="urn:microsoft.com/office/officeart/2005/8/layout/list1"/>
    <dgm:cxn modelId="{D3254AFF-1A58-DF4C-8F5A-446A90744A27}" type="presParOf" srcId="{7C021FB9-79EA-3D43-B377-9C696C09FE7D}" destId="{CB6F6A9F-DF2A-7743-A886-26B2E17D0808}" srcOrd="1" destOrd="0" presId="urn:microsoft.com/office/officeart/2005/8/layout/list1"/>
    <dgm:cxn modelId="{65B21909-F9DD-A447-BE25-C8DD324796E0}" type="presParOf" srcId="{283A9BFD-C1B7-C043-B190-27D52903EF91}" destId="{03805345-5E09-6A48-89D9-8D7EF8C1C37C}" srcOrd="1" destOrd="0" presId="urn:microsoft.com/office/officeart/2005/8/layout/list1"/>
    <dgm:cxn modelId="{626D8BC6-06DA-E143-956F-6C357A06743B}" type="presParOf" srcId="{283A9BFD-C1B7-C043-B190-27D52903EF91}" destId="{32E97B5D-0D3A-F94E-B2A1-7BC3658561E2}" srcOrd="2" destOrd="0" presId="urn:microsoft.com/office/officeart/2005/8/layout/list1"/>
    <dgm:cxn modelId="{FA512DBB-FCDC-8F4E-8725-696DEC75A6BF}" type="presParOf" srcId="{283A9BFD-C1B7-C043-B190-27D52903EF91}" destId="{B41CC435-227A-FC4E-BAC4-B05D453DAA61}" srcOrd="3" destOrd="0" presId="urn:microsoft.com/office/officeart/2005/8/layout/list1"/>
    <dgm:cxn modelId="{06F78DDC-9F55-4A4C-B77A-1DEEBAD4C0F8}" type="presParOf" srcId="{283A9BFD-C1B7-C043-B190-27D52903EF91}" destId="{2BA4461C-AAE0-484B-84F9-5AEFABDB2CDA}" srcOrd="4" destOrd="0" presId="urn:microsoft.com/office/officeart/2005/8/layout/list1"/>
    <dgm:cxn modelId="{6C5A7264-489B-C14E-89B9-E406BC723C81}" type="presParOf" srcId="{2BA4461C-AAE0-484B-84F9-5AEFABDB2CDA}" destId="{EADCBE42-5CAB-5D41-A220-FE1DA9252279}" srcOrd="0" destOrd="0" presId="urn:microsoft.com/office/officeart/2005/8/layout/list1"/>
    <dgm:cxn modelId="{15E0F547-016F-A849-B0FE-73F2A8B603E9}" type="presParOf" srcId="{2BA4461C-AAE0-484B-84F9-5AEFABDB2CDA}" destId="{867546DD-463E-8C4B-A426-B0AEC918C917}" srcOrd="1" destOrd="0" presId="urn:microsoft.com/office/officeart/2005/8/layout/list1"/>
    <dgm:cxn modelId="{63A5668C-46C9-D245-ACFF-6134C2344379}" type="presParOf" srcId="{283A9BFD-C1B7-C043-B190-27D52903EF91}" destId="{2049DC78-8608-964C-86C4-7FA976886446}" srcOrd="5" destOrd="0" presId="urn:microsoft.com/office/officeart/2005/8/layout/list1"/>
    <dgm:cxn modelId="{6E53D28A-396F-434F-A433-B6EE60AC3BF1}" type="presParOf" srcId="{283A9BFD-C1B7-C043-B190-27D52903EF91}" destId="{A9E15CF1-B9FC-7C4D-B27D-1A716F4A49C1}" srcOrd="6" destOrd="0" presId="urn:microsoft.com/office/officeart/2005/8/layout/list1"/>
    <dgm:cxn modelId="{3F1AEB6E-F162-3141-8B86-FEF419BE45DF}" type="presParOf" srcId="{283A9BFD-C1B7-C043-B190-27D52903EF91}" destId="{6888BBD5-C847-0644-835A-FF22C4CAFC61}" srcOrd="7" destOrd="0" presId="urn:microsoft.com/office/officeart/2005/8/layout/list1"/>
    <dgm:cxn modelId="{724197C3-88EF-7B42-A021-FE1DD76292B4}" type="presParOf" srcId="{283A9BFD-C1B7-C043-B190-27D52903EF91}" destId="{A6029BCA-E7C1-7C4B-84AA-98FA6E6FA493}" srcOrd="8" destOrd="0" presId="urn:microsoft.com/office/officeart/2005/8/layout/list1"/>
    <dgm:cxn modelId="{59F423CD-EF45-4644-8B43-26EEF301D903}" type="presParOf" srcId="{A6029BCA-E7C1-7C4B-84AA-98FA6E6FA493}" destId="{4E70D969-0A95-8143-BC73-B107D6FA7656}" srcOrd="0" destOrd="0" presId="urn:microsoft.com/office/officeart/2005/8/layout/list1"/>
    <dgm:cxn modelId="{44073A10-DA31-D34B-BF93-21938FE3B024}" type="presParOf" srcId="{A6029BCA-E7C1-7C4B-84AA-98FA6E6FA493}" destId="{649C3960-89E3-9746-A22D-D6BF80257348}" srcOrd="1" destOrd="0" presId="urn:microsoft.com/office/officeart/2005/8/layout/list1"/>
    <dgm:cxn modelId="{8A64814F-042D-FC49-944D-88D9D7B63C62}" type="presParOf" srcId="{283A9BFD-C1B7-C043-B190-27D52903EF91}" destId="{66D06954-0EBF-6246-9423-5FBC94BB8CD2}" srcOrd="9" destOrd="0" presId="urn:microsoft.com/office/officeart/2005/8/layout/list1"/>
    <dgm:cxn modelId="{1898F802-8B13-F644-AE41-7633DCF62A5E}" type="presParOf" srcId="{283A9BFD-C1B7-C043-B190-27D52903EF91}" destId="{2227D354-F076-8448-97EC-B2C644B6D4B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AE6FE-6C05-9C4C-A12E-631D03CB2CEC}">
      <dsp:nvSpPr>
        <dsp:cNvPr id="0" name=""/>
        <dsp:cNvSpPr/>
      </dsp:nvSpPr>
      <dsp:spPr>
        <a:xfrm>
          <a:off x="1898801" y="2164957"/>
          <a:ext cx="6546021" cy="1867489"/>
        </a:xfrm>
        <a:prstGeom prst="rightArrow">
          <a:avLst>
            <a:gd name="adj1" fmla="val 75000"/>
            <a:gd name="adj2" fmla="val 5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2"/>
              </a:solidFill>
            </a:rPr>
            <a:t>A transport that provides a suitable type of service</a:t>
          </a:r>
        </a:p>
        <a:p>
          <a:pPr marL="171450" lvl="1" indent="-171450" algn="l" defTabSz="800100">
            <a:lnSpc>
              <a:spcPct val="90000"/>
            </a:lnSpc>
            <a:spcBef>
              <a:spcPct val="0"/>
            </a:spcBef>
            <a:spcAft>
              <a:spcPct val="15000"/>
            </a:spcAft>
            <a:buChar char="•"/>
          </a:pPr>
          <a:r>
            <a:rPr lang="en-US" sz="1800" b="1" i="0" kern="1200" dirty="0">
              <a:solidFill>
                <a:schemeClr val="bg2"/>
              </a:solidFill>
            </a:rPr>
            <a:t>For TLS, such connections are peer-to-peer relationships.</a:t>
          </a:r>
        </a:p>
        <a:p>
          <a:pPr marL="171450" lvl="1" indent="-171450" algn="l" defTabSz="800100">
            <a:lnSpc>
              <a:spcPct val="90000"/>
            </a:lnSpc>
            <a:spcBef>
              <a:spcPct val="0"/>
            </a:spcBef>
            <a:spcAft>
              <a:spcPct val="15000"/>
            </a:spcAft>
            <a:buChar char="•"/>
          </a:pPr>
          <a:r>
            <a:rPr lang="en-US" sz="1800" b="1" i="0" kern="1200" dirty="0">
              <a:solidFill>
                <a:schemeClr val="bg2"/>
              </a:solidFill>
            </a:rPr>
            <a:t>Connections are </a:t>
          </a:r>
          <a:r>
            <a:rPr lang="en-US" sz="1800" b="1" i="0" u="sng" kern="1200" dirty="0">
              <a:solidFill>
                <a:schemeClr val="bg2"/>
              </a:solidFill>
            </a:rPr>
            <a:t>transient</a:t>
          </a:r>
          <a:r>
            <a:rPr lang="en-US" sz="1800" b="1" i="0" u="none" kern="1200" dirty="0">
              <a:solidFill>
                <a:schemeClr val="bg2"/>
              </a:solidFill>
            </a:rPr>
            <a:t> (e.g., login – logout)</a:t>
          </a:r>
          <a:r>
            <a:rPr lang="en-US" sz="1800" b="1" i="0" kern="1200" dirty="0">
              <a:solidFill>
                <a:schemeClr val="bg2"/>
              </a:solidFill>
            </a:rPr>
            <a:t>.</a:t>
          </a:r>
        </a:p>
        <a:p>
          <a:pPr marL="171450" lvl="1" indent="-171450" algn="l" defTabSz="800100">
            <a:lnSpc>
              <a:spcPct val="90000"/>
            </a:lnSpc>
            <a:spcBef>
              <a:spcPct val="0"/>
            </a:spcBef>
            <a:spcAft>
              <a:spcPct val="15000"/>
            </a:spcAft>
            <a:buChar char="•"/>
          </a:pPr>
          <a:r>
            <a:rPr lang="en-US" sz="1800" b="1" i="0" kern="1200" dirty="0">
              <a:solidFill>
                <a:schemeClr val="bg2"/>
              </a:solidFill>
            </a:rPr>
            <a:t>Every connection is associated with one </a:t>
          </a:r>
          <a:r>
            <a:rPr lang="en-US" sz="1800" b="1" i="0" u="sng" kern="1200" dirty="0">
              <a:solidFill>
                <a:schemeClr val="bg2"/>
              </a:solidFill>
            </a:rPr>
            <a:t>session</a:t>
          </a:r>
          <a:r>
            <a:rPr lang="en-US" sz="1800" b="1" i="0" kern="1200" dirty="0">
              <a:solidFill>
                <a:schemeClr val="bg2"/>
              </a:solidFill>
            </a:rPr>
            <a:t>.</a:t>
          </a:r>
        </a:p>
      </dsp:txBody>
      <dsp:txXfrm>
        <a:off x="1898801" y="2398393"/>
        <a:ext cx="5845713" cy="1400617"/>
      </dsp:txXfrm>
    </dsp:sp>
    <dsp:sp modelId="{08F34587-66FD-914A-A134-A9E7C3FE68E5}">
      <dsp:nvSpPr>
        <dsp:cNvPr id="0" name=""/>
        <dsp:cNvSpPr/>
      </dsp:nvSpPr>
      <dsp:spPr>
        <a:xfrm>
          <a:off x="86538" y="2376257"/>
          <a:ext cx="1798505" cy="1446076"/>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TLS connection</a:t>
          </a:r>
        </a:p>
      </dsp:txBody>
      <dsp:txXfrm>
        <a:off x="157130" y="2446849"/>
        <a:ext cx="1657321" cy="1304892"/>
      </dsp:txXfrm>
    </dsp:sp>
    <dsp:sp modelId="{FFB34B9B-A8AE-644B-A060-E23965D28C28}">
      <dsp:nvSpPr>
        <dsp:cNvPr id="0" name=""/>
        <dsp:cNvSpPr/>
      </dsp:nvSpPr>
      <dsp:spPr>
        <a:xfrm>
          <a:off x="1598720" y="0"/>
          <a:ext cx="6769167" cy="2250187"/>
        </a:xfrm>
        <a:prstGeom prst="rightArrow">
          <a:avLst>
            <a:gd name="adj1" fmla="val 75000"/>
            <a:gd name="adj2" fmla="val 5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2"/>
              </a:solidFill>
            </a:rPr>
            <a:t>An association between a client and a server</a:t>
          </a:r>
        </a:p>
        <a:p>
          <a:pPr marL="171450" lvl="1" indent="-171450" algn="l" defTabSz="800100">
            <a:lnSpc>
              <a:spcPct val="90000"/>
            </a:lnSpc>
            <a:spcBef>
              <a:spcPct val="0"/>
            </a:spcBef>
            <a:spcAft>
              <a:spcPct val="15000"/>
            </a:spcAft>
            <a:buChar char="•"/>
          </a:pPr>
          <a:r>
            <a:rPr lang="en-US" sz="1800" b="1" i="0" kern="1200" dirty="0">
              <a:solidFill>
                <a:schemeClr val="bg2"/>
              </a:solidFill>
            </a:rPr>
            <a:t>Created by the </a:t>
          </a:r>
          <a:r>
            <a:rPr lang="en-US" sz="1800" b="1" i="1" kern="1200" dirty="0">
              <a:solidFill>
                <a:schemeClr val="bg2"/>
              </a:solidFill>
            </a:rPr>
            <a:t>Handshake</a:t>
          </a:r>
          <a:r>
            <a:rPr lang="en-US" sz="1800" b="1" i="0" kern="1200" dirty="0">
              <a:solidFill>
                <a:schemeClr val="bg2"/>
              </a:solidFill>
            </a:rPr>
            <a:t> Protocol</a:t>
          </a:r>
        </a:p>
        <a:p>
          <a:pPr marL="171450" lvl="1" indent="-171450" algn="l" defTabSz="800100">
            <a:lnSpc>
              <a:spcPct val="90000"/>
            </a:lnSpc>
            <a:spcBef>
              <a:spcPct val="0"/>
            </a:spcBef>
            <a:spcAft>
              <a:spcPct val="15000"/>
            </a:spcAft>
            <a:buChar char="•"/>
          </a:pPr>
          <a:r>
            <a:rPr lang="en-US" sz="1800" b="1" i="0" kern="1200" dirty="0">
              <a:solidFill>
                <a:schemeClr val="bg2"/>
              </a:solidFill>
            </a:rPr>
            <a:t>Define a set of cryptographic security parameters which </a:t>
          </a:r>
          <a:r>
            <a:rPr lang="en-US" sz="1800" b="1" i="0" u="sng" kern="1200" dirty="0">
              <a:solidFill>
                <a:schemeClr val="bg2"/>
              </a:solidFill>
            </a:rPr>
            <a:t>can be shared among multiple connections</a:t>
          </a:r>
        </a:p>
        <a:p>
          <a:pPr marL="171450" lvl="1" indent="-171450" algn="l" defTabSz="800100">
            <a:lnSpc>
              <a:spcPct val="90000"/>
            </a:lnSpc>
            <a:spcBef>
              <a:spcPct val="0"/>
            </a:spcBef>
            <a:spcAft>
              <a:spcPct val="15000"/>
            </a:spcAft>
            <a:buChar char="•"/>
          </a:pPr>
          <a:r>
            <a:rPr lang="en-US" sz="1800" b="1" i="0" kern="1200" dirty="0">
              <a:solidFill>
                <a:schemeClr val="bg2"/>
              </a:solidFill>
            </a:rPr>
            <a:t>Are used to avoid the expensive negotiation of new security parameters for each connection</a:t>
          </a:r>
        </a:p>
      </dsp:txBody>
      <dsp:txXfrm>
        <a:off x="1598720" y="281273"/>
        <a:ext cx="5925347" cy="1687641"/>
      </dsp:txXfrm>
    </dsp:sp>
    <dsp:sp modelId="{84B68B68-9B5C-664E-8A04-08D6CD31A688}">
      <dsp:nvSpPr>
        <dsp:cNvPr id="0" name=""/>
        <dsp:cNvSpPr/>
      </dsp:nvSpPr>
      <dsp:spPr>
        <a:xfrm>
          <a:off x="86537" y="300781"/>
          <a:ext cx="1522789" cy="170632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TLS session</a:t>
          </a:r>
        </a:p>
      </dsp:txBody>
      <dsp:txXfrm>
        <a:off x="160873" y="375117"/>
        <a:ext cx="1374117" cy="1557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4126-71F9-D548-8283-A86153BF8ED6}">
      <dsp:nvSpPr>
        <dsp:cNvPr id="0" name=""/>
        <dsp:cNvSpPr/>
      </dsp:nvSpPr>
      <dsp:spPr>
        <a:xfrm>
          <a:off x="0" y="178680"/>
          <a:ext cx="8686800"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remote execution of a program</a:t>
          </a:r>
        </a:p>
        <a:p>
          <a:pPr marL="114300" lvl="1" indent="-114300" algn="l" defTabSz="666750">
            <a:lnSpc>
              <a:spcPct val="90000"/>
            </a:lnSpc>
            <a:spcBef>
              <a:spcPct val="0"/>
            </a:spcBef>
            <a:spcAft>
              <a:spcPct val="15000"/>
            </a:spcAft>
            <a:buChar char="•"/>
          </a:pPr>
          <a:r>
            <a:rPr lang="en-US" sz="1500" kern="1200" dirty="0"/>
            <a:t>The program may be a shell, an application such as file transfer or e-mail, a system command, or some built-in subsystem</a:t>
          </a:r>
        </a:p>
        <a:p>
          <a:pPr marL="114300" lvl="1" indent="-114300" algn="l" defTabSz="666750">
            <a:lnSpc>
              <a:spcPct val="90000"/>
            </a:lnSpc>
            <a:spcBef>
              <a:spcPct val="0"/>
            </a:spcBef>
            <a:spcAft>
              <a:spcPct val="15000"/>
            </a:spcAft>
            <a:buChar char="•"/>
          </a:pPr>
          <a:r>
            <a:rPr lang="en-US" sz="1500" kern="1200" dirty="0"/>
            <a:t>Once a session channel is opened, subsequent requests are used to start the remote program</a:t>
          </a:r>
        </a:p>
      </dsp:txBody>
      <dsp:txXfrm>
        <a:off x="0" y="178680"/>
        <a:ext cx="8686800" cy="1436400"/>
      </dsp:txXfrm>
    </dsp:sp>
    <dsp:sp modelId="{1DA7454D-FB15-6140-8D23-6F5B2658B7F4}">
      <dsp:nvSpPr>
        <dsp:cNvPr id="0" name=""/>
        <dsp:cNvSpPr/>
      </dsp:nvSpPr>
      <dsp:spPr>
        <a:xfrm>
          <a:off x="434340" y="1560"/>
          <a:ext cx="2346930"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Session</a:t>
          </a:r>
        </a:p>
      </dsp:txBody>
      <dsp:txXfrm>
        <a:off x="451633" y="18853"/>
        <a:ext cx="2312344" cy="319654"/>
      </dsp:txXfrm>
    </dsp:sp>
    <dsp:sp modelId="{7B2CC914-732D-2F44-A8A4-0C509EBF996F}">
      <dsp:nvSpPr>
        <dsp:cNvPr id="0" name=""/>
        <dsp:cNvSpPr/>
      </dsp:nvSpPr>
      <dsp:spPr>
        <a:xfrm>
          <a:off x="0" y="1857000"/>
          <a:ext cx="868680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Refers to the X Window System, a computer software system and network protocol that provides a graphical user interface (GUI) for networked computers</a:t>
          </a:r>
        </a:p>
        <a:p>
          <a:pPr marL="114300" lvl="1" indent="-114300" algn="l" defTabSz="666750">
            <a:lnSpc>
              <a:spcPct val="90000"/>
            </a:lnSpc>
            <a:spcBef>
              <a:spcPct val="0"/>
            </a:spcBef>
            <a:spcAft>
              <a:spcPct val="15000"/>
            </a:spcAft>
            <a:buChar char="•"/>
          </a:pPr>
          <a:r>
            <a:rPr lang="en-US" sz="1500" kern="1200" dirty="0"/>
            <a:t>X allows applications to run on a network server but to be displayed on a desktop machine</a:t>
          </a:r>
        </a:p>
      </dsp:txBody>
      <dsp:txXfrm>
        <a:off x="0" y="1857000"/>
        <a:ext cx="8686800" cy="1190700"/>
      </dsp:txXfrm>
    </dsp:sp>
    <dsp:sp modelId="{094C98E2-5987-B142-8AC5-A1F1B92E444E}">
      <dsp:nvSpPr>
        <dsp:cNvPr id="0" name=""/>
        <dsp:cNvSpPr/>
      </dsp:nvSpPr>
      <dsp:spPr>
        <a:xfrm>
          <a:off x="434340" y="1679880"/>
          <a:ext cx="1965909"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X11</a:t>
          </a:r>
        </a:p>
      </dsp:txBody>
      <dsp:txXfrm>
        <a:off x="451633" y="1697173"/>
        <a:ext cx="1931323" cy="319654"/>
      </dsp:txXfrm>
    </dsp:sp>
    <dsp:sp modelId="{A4B3F52F-D8A5-1D49-9AF0-4EAC743BEC4A}">
      <dsp:nvSpPr>
        <dsp:cNvPr id="0" name=""/>
        <dsp:cNvSpPr/>
      </dsp:nvSpPr>
      <dsp:spPr>
        <a:xfrm>
          <a:off x="0" y="3289620"/>
          <a:ext cx="8686800" cy="55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Remote port forwarding</a:t>
          </a:r>
        </a:p>
      </dsp:txBody>
      <dsp:txXfrm>
        <a:off x="0" y="3289620"/>
        <a:ext cx="8686800" cy="557550"/>
      </dsp:txXfrm>
    </dsp:sp>
    <dsp:sp modelId="{15748A55-C74F-0F40-B61B-FA184F21642F}">
      <dsp:nvSpPr>
        <dsp:cNvPr id="0" name=""/>
        <dsp:cNvSpPr/>
      </dsp:nvSpPr>
      <dsp:spPr>
        <a:xfrm>
          <a:off x="434340" y="3112500"/>
          <a:ext cx="2728011"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Forwarded-tcpip</a:t>
          </a:r>
        </a:p>
      </dsp:txBody>
      <dsp:txXfrm>
        <a:off x="451633" y="3129793"/>
        <a:ext cx="2693425" cy="319654"/>
      </dsp:txXfrm>
    </dsp:sp>
    <dsp:sp modelId="{B4413AC2-262A-3441-A5BF-4F661BD54558}">
      <dsp:nvSpPr>
        <dsp:cNvPr id="0" name=""/>
        <dsp:cNvSpPr/>
      </dsp:nvSpPr>
      <dsp:spPr>
        <a:xfrm>
          <a:off x="0" y="4089090"/>
          <a:ext cx="8686800" cy="55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Local port forwarding</a:t>
          </a:r>
        </a:p>
      </dsp:txBody>
      <dsp:txXfrm>
        <a:off x="0" y="4089090"/>
        <a:ext cx="8686800" cy="557550"/>
      </dsp:txXfrm>
    </dsp:sp>
    <dsp:sp modelId="{9C78EE69-B943-B04D-855A-5D3B4103AF29}">
      <dsp:nvSpPr>
        <dsp:cNvPr id="0" name=""/>
        <dsp:cNvSpPr/>
      </dsp:nvSpPr>
      <dsp:spPr>
        <a:xfrm>
          <a:off x="434340" y="3911970"/>
          <a:ext cx="2727950"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Direct-tcpip</a:t>
          </a:r>
        </a:p>
      </dsp:txBody>
      <dsp:txXfrm>
        <a:off x="451633" y="3929263"/>
        <a:ext cx="269336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595E0-71CA-6548-BBBB-3E2C9B0B5E0F}">
      <dsp:nvSpPr>
        <dsp:cNvPr id="0" name=""/>
        <dsp:cNvSpPr/>
      </dsp:nvSpPr>
      <dsp:spPr>
        <a:xfrm>
          <a:off x="10259" y="51367"/>
          <a:ext cx="153698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Session identifier</a:t>
          </a:r>
        </a:p>
      </dsp:txBody>
      <dsp:txXfrm>
        <a:off x="31635" y="72743"/>
        <a:ext cx="1494232" cy="687094"/>
      </dsp:txXfrm>
    </dsp:sp>
    <dsp:sp modelId="{ECD1CCEB-CB14-074C-B7EC-6DAC178C6FDC}">
      <dsp:nvSpPr>
        <dsp:cNvPr id="0" name=""/>
        <dsp:cNvSpPr/>
      </dsp:nvSpPr>
      <dsp:spPr>
        <a:xfrm>
          <a:off x="1547244" y="403230"/>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4586" y="401694"/>
        <a:ext cx="29193" cy="29193"/>
      </dsp:txXfrm>
    </dsp:sp>
    <dsp:sp modelId="{12F33D9A-7FB8-FA40-9DB0-A86F9C65E27E}">
      <dsp:nvSpPr>
        <dsp:cNvPr id="0" name=""/>
        <dsp:cNvSpPr/>
      </dsp:nvSpPr>
      <dsp:spPr>
        <a:xfrm>
          <a:off x="2131121" y="51367"/>
          <a:ext cx="618498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An arbitrary byte sequence chosen by the </a:t>
          </a:r>
          <a:r>
            <a:rPr lang="en-US" sz="2000" u="sng" kern="1200" dirty="0">
              <a:solidFill>
                <a:schemeClr val="tx1"/>
              </a:solidFill>
            </a:rPr>
            <a:t>server</a:t>
          </a:r>
          <a:r>
            <a:rPr lang="en-US" sz="2000" kern="1200" dirty="0">
              <a:solidFill>
                <a:schemeClr val="tx1"/>
              </a:solidFill>
            </a:rPr>
            <a:t> to identify an active or resumable session state</a:t>
          </a:r>
        </a:p>
      </dsp:txBody>
      <dsp:txXfrm>
        <a:off x="2152497" y="72743"/>
        <a:ext cx="6142232" cy="687094"/>
      </dsp:txXfrm>
    </dsp:sp>
    <dsp:sp modelId="{4A84F0E6-8550-094F-981C-A5F47EEF972D}">
      <dsp:nvSpPr>
        <dsp:cNvPr id="0" name=""/>
        <dsp:cNvSpPr/>
      </dsp:nvSpPr>
      <dsp:spPr>
        <a:xfrm flipH="1">
          <a:off x="10259" y="890691"/>
          <a:ext cx="1942618"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Peer certificate</a:t>
          </a:r>
        </a:p>
      </dsp:txBody>
      <dsp:txXfrm>
        <a:off x="31635" y="912067"/>
        <a:ext cx="1899866" cy="687094"/>
      </dsp:txXfrm>
    </dsp:sp>
    <dsp:sp modelId="{E379C5F6-1E09-734C-9726-D9C647488786}">
      <dsp:nvSpPr>
        <dsp:cNvPr id="0" name=""/>
        <dsp:cNvSpPr/>
      </dsp:nvSpPr>
      <dsp:spPr>
        <a:xfrm>
          <a:off x="1952878" y="1242553"/>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220" y="1241017"/>
        <a:ext cx="29193" cy="29193"/>
      </dsp:txXfrm>
    </dsp:sp>
    <dsp:sp modelId="{1B598F8E-2DD9-3C47-AD3F-1E6FDC3A6852}">
      <dsp:nvSpPr>
        <dsp:cNvPr id="0" name=""/>
        <dsp:cNvSpPr/>
      </dsp:nvSpPr>
      <dsp:spPr>
        <a:xfrm>
          <a:off x="2536755" y="890691"/>
          <a:ext cx="584655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An </a:t>
          </a:r>
          <a:r>
            <a:rPr lang="en-US" sz="2000" u="sng" kern="1200" dirty="0">
              <a:solidFill>
                <a:schemeClr val="tx1"/>
              </a:solidFill>
            </a:rPr>
            <a:t>X509.v3 certificate </a:t>
          </a:r>
          <a:r>
            <a:rPr lang="en-US" sz="2000" kern="1200" dirty="0">
              <a:solidFill>
                <a:schemeClr val="tx1"/>
              </a:solidFill>
            </a:rPr>
            <a:t>of the peer</a:t>
          </a:r>
        </a:p>
        <a:p>
          <a:pPr marL="0" lvl="0" indent="0" algn="ctr" defTabSz="889000" rtl="0">
            <a:lnSpc>
              <a:spcPct val="90000"/>
            </a:lnSpc>
            <a:spcBef>
              <a:spcPct val="0"/>
            </a:spcBef>
            <a:spcAft>
              <a:spcPct val="35000"/>
            </a:spcAft>
            <a:buNone/>
          </a:pPr>
          <a:r>
            <a:rPr lang="en-US" sz="2000" kern="1200" dirty="0">
              <a:solidFill>
                <a:schemeClr val="tx1"/>
              </a:solidFill>
            </a:rPr>
            <a:t>This element of the state may be null.</a:t>
          </a:r>
        </a:p>
      </dsp:txBody>
      <dsp:txXfrm>
        <a:off x="2558131" y="912067"/>
        <a:ext cx="5803802" cy="687094"/>
      </dsp:txXfrm>
    </dsp:sp>
    <dsp:sp modelId="{8FF9F67B-E2B1-324F-A3F9-FE32507B9A81}">
      <dsp:nvSpPr>
        <dsp:cNvPr id="0" name=""/>
        <dsp:cNvSpPr/>
      </dsp:nvSpPr>
      <dsp:spPr>
        <a:xfrm>
          <a:off x="10259" y="1730015"/>
          <a:ext cx="1838060"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Compression method</a:t>
          </a:r>
        </a:p>
      </dsp:txBody>
      <dsp:txXfrm>
        <a:off x="31635" y="1751391"/>
        <a:ext cx="1795308" cy="687094"/>
      </dsp:txXfrm>
    </dsp:sp>
    <dsp:sp modelId="{609B4A30-1B81-2045-AB23-32864B4C7873}">
      <dsp:nvSpPr>
        <dsp:cNvPr id="0" name=""/>
        <dsp:cNvSpPr/>
      </dsp:nvSpPr>
      <dsp:spPr>
        <a:xfrm>
          <a:off x="1848320" y="2081877"/>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5662" y="2080341"/>
        <a:ext cx="29193" cy="29193"/>
      </dsp:txXfrm>
    </dsp:sp>
    <dsp:sp modelId="{C096F08A-401A-AF4B-8EF4-00111DAB1145}">
      <dsp:nvSpPr>
        <dsp:cNvPr id="0" name=""/>
        <dsp:cNvSpPr/>
      </dsp:nvSpPr>
      <dsp:spPr>
        <a:xfrm>
          <a:off x="2432198" y="1730015"/>
          <a:ext cx="5902168"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The algorithm used to compress data prior to encryption</a:t>
          </a:r>
        </a:p>
      </dsp:txBody>
      <dsp:txXfrm>
        <a:off x="2453574" y="1751391"/>
        <a:ext cx="5859416" cy="687094"/>
      </dsp:txXfrm>
    </dsp:sp>
    <dsp:sp modelId="{778669A4-0C88-2647-839A-94D8BE5E9248}">
      <dsp:nvSpPr>
        <dsp:cNvPr id="0" name=""/>
        <dsp:cNvSpPr/>
      </dsp:nvSpPr>
      <dsp:spPr>
        <a:xfrm>
          <a:off x="10259" y="2569339"/>
          <a:ext cx="19429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Cipher spec</a:t>
          </a:r>
        </a:p>
      </dsp:txBody>
      <dsp:txXfrm>
        <a:off x="31635" y="2590715"/>
        <a:ext cx="1900173" cy="687094"/>
      </dsp:txXfrm>
    </dsp:sp>
    <dsp:sp modelId="{25FEA441-0741-0E4A-A41C-562EE1D5C3D2}">
      <dsp:nvSpPr>
        <dsp:cNvPr id="0" name=""/>
        <dsp:cNvSpPr/>
      </dsp:nvSpPr>
      <dsp:spPr>
        <a:xfrm>
          <a:off x="1953185" y="2921201"/>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26" y="2919665"/>
        <a:ext cx="29193" cy="29193"/>
      </dsp:txXfrm>
    </dsp:sp>
    <dsp:sp modelId="{86BDD6AD-9E7A-9640-B3B7-2465EB6C4588}">
      <dsp:nvSpPr>
        <dsp:cNvPr id="0" name=""/>
        <dsp:cNvSpPr/>
      </dsp:nvSpPr>
      <dsp:spPr>
        <a:xfrm>
          <a:off x="2537062" y="2569339"/>
          <a:ext cx="627859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Specifies the bulk data encryption algorithm and a hash algorithm used for MAC calculation; also defines cryptographic attributes such as the hash_size</a:t>
          </a:r>
        </a:p>
      </dsp:txBody>
      <dsp:txXfrm>
        <a:off x="2558438" y="2590715"/>
        <a:ext cx="6235842" cy="687094"/>
      </dsp:txXfrm>
    </dsp:sp>
    <dsp:sp modelId="{AD22D028-79B7-8E4C-91F6-E54B2D95113E}">
      <dsp:nvSpPr>
        <dsp:cNvPr id="0" name=""/>
        <dsp:cNvSpPr/>
      </dsp:nvSpPr>
      <dsp:spPr>
        <a:xfrm>
          <a:off x="10259" y="3408662"/>
          <a:ext cx="19429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Master secret</a:t>
          </a:r>
        </a:p>
      </dsp:txBody>
      <dsp:txXfrm>
        <a:off x="31635" y="3430038"/>
        <a:ext cx="1900173" cy="687094"/>
      </dsp:txXfrm>
    </dsp:sp>
    <dsp:sp modelId="{933B571A-7CC8-E845-BC9E-CCE16F2586A8}">
      <dsp:nvSpPr>
        <dsp:cNvPr id="0" name=""/>
        <dsp:cNvSpPr/>
      </dsp:nvSpPr>
      <dsp:spPr>
        <a:xfrm>
          <a:off x="1953185" y="3760525"/>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26" y="3758989"/>
        <a:ext cx="29193" cy="29193"/>
      </dsp:txXfrm>
    </dsp:sp>
    <dsp:sp modelId="{DAC9F3EA-A31A-5E47-B120-A31F60525291}">
      <dsp:nvSpPr>
        <dsp:cNvPr id="0" name=""/>
        <dsp:cNvSpPr/>
      </dsp:nvSpPr>
      <dsp:spPr>
        <a:xfrm>
          <a:off x="2537062" y="3408662"/>
          <a:ext cx="5993837"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- 48-byte secret shared between the client and the server</a:t>
          </a:r>
        </a:p>
      </dsp:txBody>
      <dsp:txXfrm>
        <a:off x="2558438" y="3430038"/>
        <a:ext cx="5951085" cy="687094"/>
      </dsp:txXfrm>
    </dsp:sp>
    <dsp:sp modelId="{E000D913-DC30-3041-B0EB-610C538F4892}">
      <dsp:nvSpPr>
        <dsp:cNvPr id="0" name=""/>
        <dsp:cNvSpPr/>
      </dsp:nvSpPr>
      <dsp:spPr>
        <a:xfrm>
          <a:off x="10259" y="4247986"/>
          <a:ext cx="20843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Is resumable</a:t>
          </a:r>
        </a:p>
      </dsp:txBody>
      <dsp:txXfrm>
        <a:off x="31635" y="4269362"/>
        <a:ext cx="2041573" cy="687094"/>
      </dsp:txXfrm>
    </dsp:sp>
    <dsp:sp modelId="{B3B84539-BB54-0147-AC18-5C90EB8E494B}">
      <dsp:nvSpPr>
        <dsp:cNvPr id="0" name=""/>
        <dsp:cNvSpPr/>
      </dsp:nvSpPr>
      <dsp:spPr>
        <a:xfrm>
          <a:off x="2094585" y="4599848"/>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1927" y="4598313"/>
        <a:ext cx="29193" cy="29193"/>
      </dsp:txXfrm>
    </dsp:sp>
    <dsp:sp modelId="{668A496F-BC2C-7D45-BABC-FAFE9CEA2EB2}">
      <dsp:nvSpPr>
        <dsp:cNvPr id="0" name=""/>
        <dsp:cNvSpPr/>
      </dsp:nvSpPr>
      <dsp:spPr>
        <a:xfrm>
          <a:off x="2678462" y="4247986"/>
          <a:ext cx="6150477"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 flag indicating whether the session can be used to initiate new connections.</a:t>
          </a:r>
        </a:p>
      </dsp:txBody>
      <dsp:txXfrm>
        <a:off x="2699838" y="4269362"/>
        <a:ext cx="6107725" cy="687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A1AAE-CD42-3F47-93C9-E85F4D57A4EC}">
      <dsp:nvSpPr>
        <dsp:cNvPr id="0" name=""/>
        <dsp:cNvSpPr/>
      </dsp:nvSpPr>
      <dsp:spPr>
        <a:xfrm rot="5400000">
          <a:off x="2312089" y="-1136279"/>
          <a:ext cx="918418" cy="3231718"/>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Byte sequences that are chosen by the server and client for each connection</a:t>
          </a:r>
        </a:p>
      </dsp:txBody>
      <dsp:txXfrm rot="-5400000">
        <a:off x="1155440" y="65203"/>
        <a:ext cx="3186885" cy="828752"/>
      </dsp:txXfrm>
    </dsp:sp>
    <dsp:sp modelId="{AB31F307-D6A3-5B4D-9204-68FD34BF8471}">
      <dsp:nvSpPr>
        <dsp:cNvPr id="0" name=""/>
        <dsp:cNvSpPr/>
      </dsp:nvSpPr>
      <dsp:spPr>
        <a:xfrm>
          <a:off x="429" y="2065"/>
          <a:ext cx="1155009" cy="95502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and client random</a:t>
          </a:r>
        </a:p>
      </dsp:txBody>
      <dsp:txXfrm>
        <a:off x="47050" y="48686"/>
        <a:ext cx="1061767" cy="861786"/>
      </dsp:txXfrm>
    </dsp:sp>
    <dsp:sp modelId="{3EDCB463-4E72-F544-A3F9-973A619FE49F}">
      <dsp:nvSpPr>
        <dsp:cNvPr id="0" name=""/>
        <dsp:cNvSpPr/>
      </dsp:nvSpPr>
      <dsp:spPr>
        <a:xfrm rot="5400000">
          <a:off x="2310869" y="-129674"/>
          <a:ext cx="918418" cy="3243253"/>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key used in MAC operations on data sent by the server</a:t>
          </a:r>
        </a:p>
      </dsp:txBody>
      <dsp:txXfrm rot="-5400000">
        <a:off x="1148452" y="1077576"/>
        <a:ext cx="3198420" cy="828752"/>
      </dsp:txXfrm>
    </dsp:sp>
    <dsp:sp modelId="{D0357970-DB85-D24C-BDB1-176EEA4C36D2}">
      <dsp:nvSpPr>
        <dsp:cNvPr id="0" name=""/>
        <dsp:cNvSpPr/>
      </dsp:nvSpPr>
      <dsp:spPr>
        <a:xfrm>
          <a:off x="429" y="1014495"/>
          <a:ext cx="1148023" cy="954914"/>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write MAC secret</a:t>
          </a:r>
        </a:p>
      </dsp:txBody>
      <dsp:txXfrm>
        <a:off x="47044" y="1061110"/>
        <a:ext cx="1054793" cy="861684"/>
      </dsp:txXfrm>
    </dsp:sp>
    <dsp:sp modelId="{B002FAE3-04D6-7643-985B-65254FEA663E}">
      <dsp:nvSpPr>
        <dsp:cNvPr id="0" name=""/>
        <dsp:cNvSpPr/>
      </dsp:nvSpPr>
      <dsp:spPr>
        <a:xfrm rot="5400000">
          <a:off x="2308805" y="867672"/>
          <a:ext cx="918418" cy="3236694"/>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key used in MAC operations on data sent by the client</a:t>
          </a:r>
        </a:p>
      </dsp:txBody>
      <dsp:txXfrm rot="-5400000">
        <a:off x="1149668" y="2071643"/>
        <a:ext cx="3191861" cy="828752"/>
      </dsp:txXfrm>
    </dsp:sp>
    <dsp:sp modelId="{73AC2C07-3E80-9E40-B584-66C4F03A2C76}">
      <dsp:nvSpPr>
        <dsp:cNvPr id="0" name=""/>
        <dsp:cNvSpPr/>
      </dsp:nvSpPr>
      <dsp:spPr>
        <a:xfrm>
          <a:off x="429" y="2034359"/>
          <a:ext cx="1149238" cy="903321"/>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Client write MAC secret</a:t>
          </a:r>
        </a:p>
      </dsp:txBody>
      <dsp:txXfrm>
        <a:off x="44525" y="2078455"/>
        <a:ext cx="1061046" cy="815129"/>
      </dsp:txXfrm>
    </dsp:sp>
    <dsp:sp modelId="{42B03287-F4B3-BD41-8DEA-3CDC6A7BBBCA}">
      <dsp:nvSpPr>
        <dsp:cNvPr id="0" name=""/>
        <dsp:cNvSpPr/>
      </dsp:nvSpPr>
      <dsp:spPr>
        <a:xfrm rot="5400000">
          <a:off x="2266674" y="1945004"/>
          <a:ext cx="918418" cy="3131274"/>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encryption key for data encrypted by the server and decrypted by the client</a:t>
          </a:r>
        </a:p>
      </dsp:txBody>
      <dsp:txXfrm rot="-5400000">
        <a:off x="1160247" y="3096265"/>
        <a:ext cx="3086441" cy="828752"/>
      </dsp:txXfrm>
    </dsp:sp>
    <dsp:sp modelId="{38EC38B6-367F-3F42-86DF-A57A3FC0697F}">
      <dsp:nvSpPr>
        <dsp:cNvPr id="0" name=""/>
        <dsp:cNvSpPr/>
      </dsp:nvSpPr>
      <dsp:spPr>
        <a:xfrm>
          <a:off x="429" y="3002630"/>
          <a:ext cx="1159817" cy="101602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write key</a:t>
          </a:r>
        </a:p>
      </dsp:txBody>
      <dsp:txXfrm>
        <a:off x="50027" y="3052228"/>
        <a:ext cx="1060621" cy="916827"/>
      </dsp:txXfrm>
    </dsp:sp>
    <dsp:sp modelId="{F551B332-2D22-7746-90C7-D7539BCEEB2B}">
      <dsp:nvSpPr>
        <dsp:cNvPr id="0" name=""/>
        <dsp:cNvSpPr/>
      </dsp:nvSpPr>
      <dsp:spPr>
        <a:xfrm rot="5400000">
          <a:off x="2314860" y="2933605"/>
          <a:ext cx="918418" cy="3235978"/>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symmetric encryption key for data encrypted by the client and decrypted by the server</a:t>
          </a:r>
        </a:p>
      </dsp:txBody>
      <dsp:txXfrm rot="-5400000">
        <a:off x="1156081" y="4137218"/>
        <a:ext cx="3191145" cy="828752"/>
      </dsp:txXfrm>
    </dsp:sp>
    <dsp:sp modelId="{A2DA323E-ACDB-7A4C-8D6D-E929AAC15355}">
      <dsp:nvSpPr>
        <dsp:cNvPr id="0" name=""/>
        <dsp:cNvSpPr/>
      </dsp:nvSpPr>
      <dsp:spPr>
        <a:xfrm>
          <a:off x="429" y="4076054"/>
          <a:ext cx="1155650" cy="951079"/>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Client write key</a:t>
          </a:r>
        </a:p>
      </dsp:txBody>
      <dsp:txXfrm>
        <a:off x="46857" y="4122482"/>
        <a:ext cx="1062794" cy="858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ABCB5-0C6A-7A48-B3CD-C704E06F7B05}">
      <dsp:nvSpPr>
        <dsp:cNvPr id="0" name=""/>
        <dsp:cNvSpPr/>
      </dsp:nvSpPr>
      <dsp:spPr>
        <a:xfrm rot="5400000">
          <a:off x="1463554" y="-203900"/>
          <a:ext cx="2327141" cy="2741900"/>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When a block cipher in CBC mode is used, an initialization vector (IV) is maintained for each key.</a:t>
          </a:r>
        </a:p>
        <a:p>
          <a:pPr marL="114300" lvl="1" indent="-114300" algn="l" defTabSz="622300" rtl="0">
            <a:lnSpc>
              <a:spcPct val="90000"/>
            </a:lnSpc>
            <a:spcBef>
              <a:spcPct val="0"/>
            </a:spcBef>
            <a:spcAft>
              <a:spcPct val="15000"/>
            </a:spcAft>
            <a:buChar char="•"/>
          </a:pPr>
          <a:r>
            <a:rPr lang="en-US" sz="1400" kern="1200" dirty="0"/>
            <a:t>This field is first initialized by the SSL </a:t>
          </a:r>
          <a:r>
            <a:rPr lang="en-US" sz="1400" u="sng" kern="1200" dirty="0"/>
            <a:t>Handshake</a:t>
          </a:r>
          <a:r>
            <a:rPr lang="en-US" sz="1400" kern="1200" dirty="0"/>
            <a:t> Protocol.</a:t>
          </a:r>
        </a:p>
        <a:p>
          <a:pPr marL="114300" lvl="1" indent="-114300" algn="l" defTabSz="622300" rtl="0">
            <a:lnSpc>
              <a:spcPct val="90000"/>
            </a:lnSpc>
            <a:spcBef>
              <a:spcPct val="0"/>
            </a:spcBef>
            <a:spcAft>
              <a:spcPct val="15000"/>
            </a:spcAft>
            <a:buChar char="•"/>
          </a:pPr>
          <a:r>
            <a:rPr lang="en-US" sz="1400" kern="1200" dirty="0"/>
            <a:t>The final ciphertext block from each record is preserved for use as the IV with the following record.</a:t>
          </a:r>
        </a:p>
      </dsp:txBody>
      <dsp:txXfrm rot="-5400000">
        <a:off x="1256175" y="117081"/>
        <a:ext cx="2628298" cy="2099937"/>
      </dsp:txXfrm>
    </dsp:sp>
    <dsp:sp modelId="{AAEC2D5B-2495-6F46-9A1B-08486F6FF577}">
      <dsp:nvSpPr>
        <dsp:cNvPr id="0" name=""/>
        <dsp:cNvSpPr/>
      </dsp:nvSpPr>
      <dsp:spPr>
        <a:xfrm>
          <a:off x="133" y="4773"/>
          <a:ext cx="1256041" cy="232455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Initialization vectors</a:t>
          </a:r>
        </a:p>
      </dsp:txBody>
      <dsp:txXfrm>
        <a:off x="61448" y="66088"/>
        <a:ext cx="1133411" cy="2201922"/>
      </dsp:txXfrm>
    </dsp:sp>
    <dsp:sp modelId="{DF27ABE6-AA87-E24C-8D06-3D4A4D91938C}">
      <dsp:nvSpPr>
        <dsp:cNvPr id="0" name=""/>
        <dsp:cNvSpPr/>
      </dsp:nvSpPr>
      <dsp:spPr>
        <a:xfrm rot="5400000">
          <a:off x="1310299" y="2393007"/>
          <a:ext cx="2603628" cy="2769747"/>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Each party maintains separate sequence numbers for transmitted and received messages for </a:t>
          </a:r>
          <a:r>
            <a:rPr lang="en-US" sz="1400" u="sng" kern="1200" dirty="0"/>
            <a:t>each</a:t>
          </a:r>
          <a:r>
            <a:rPr lang="en-US" sz="1400" kern="1200" dirty="0"/>
            <a:t> connection.</a:t>
          </a:r>
        </a:p>
        <a:p>
          <a:pPr marL="114300" lvl="1" indent="-114300" algn="l" defTabSz="622300" rtl="0">
            <a:lnSpc>
              <a:spcPct val="90000"/>
            </a:lnSpc>
            <a:spcBef>
              <a:spcPct val="0"/>
            </a:spcBef>
            <a:spcAft>
              <a:spcPct val="15000"/>
            </a:spcAft>
            <a:buChar char="•"/>
          </a:pPr>
          <a:r>
            <a:rPr lang="en-US" sz="1400" kern="1200" dirty="0"/>
            <a:t>When a party sends or receives a change cipher spec message, the appropriate sequence number is set to zero.</a:t>
          </a:r>
        </a:p>
        <a:p>
          <a:pPr marL="114300" lvl="1" indent="-114300" algn="l" defTabSz="622300" rtl="0">
            <a:lnSpc>
              <a:spcPct val="90000"/>
            </a:lnSpc>
            <a:spcBef>
              <a:spcPct val="0"/>
            </a:spcBef>
            <a:spcAft>
              <a:spcPct val="15000"/>
            </a:spcAft>
            <a:buChar char="•"/>
          </a:pPr>
          <a:r>
            <a:rPr lang="en-US" sz="1400" kern="1200" dirty="0"/>
            <a:t>Sequence numbers may not exceed 2</a:t>
          </a:r>
          <a:r>
            <a:rPr lang="en-US" sz="1400" kern="1200" baseline="30000" dirty="0"/>
            <a:t>64</a:t>
          </a:r>
          <a:r>
            <a:rPr lang="en-US" sz="1400" kern="1200" dirty="0"/>
            <a:t> – 1.</a:t>
          </a:r>
        </a:p>
      </dsp:txBody>
      <dsp:txXfrm rot="-5400000">
        <a:off x="1227240" y="2603166"/>
        <a:ext cx="2642648" cy="2349430"/>
      </dsp:txXfrm>
    </dsp:sp>
    <dsp:sp modelId="{DB48CF94-EB7F-4D41-9D55-8FAF07429072}">
      <dsp:nvSpPr>
        <dsp:cNvPr id="0" name=""/>
        <dsp:cNvSpPr/>
      </dsp:nvSpPr>
      <dsp:spPr>
        <a:xfrm>
          <a:off x="133" y="2485256"/>
          <a:ext cx="1227106" cy="258525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Sequence numbers</a:t>
          </a:r>
        </a:p>
      </dsp:txBody>
      <dsp:txXfrm>
        <a:off x="60035" y="2545158"/>
        <a:ext cx="1107302" cy="2465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5A75-2462-EE49-86D9-9B39655DE648}">
      <dsp:nvSpPr>
        <dsp:cNvPr id="0" name=""/>
        <dsp:cNvSpPr/>
      </dsp:nvSpPr>
      <dsp:spPr>
        <a:xfrm>
          <a:off x="5389892" y="3073139"/>
          <a:ext cx="91440" cy="571773"/>
        </a:xfrm>
        <a:custGeom>
          <a:avLst/>
          <a:gdLst/>
          <a:ahLst/>
          <a:cxnLst/>
          <a:rect l="0" t="0" r="0" b="0"/>
          <a:pathLst>
            <a:path>
              <a:moveTo>
                <a:pt x="45720" y="0"/>
              </a:moveTo>
              <a:lnTo>
                <a:pt x="45720" y="57177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1B656-F77E-5D4E-8889-7AAEBF3D87A7}">
      <dsp:nvSpPr>
        <dsp:cNvPr id="0" name=""/>
        <dsp:cNvSpPr/>
      </dsp:nvSpPr>
      <dsp:spPr>
        <a:xfrm>
          <a:off x="4234178" y="1252967"/>
          <a:ext cx="1201433" cy="571773"/>
        </a:xfrm>
        <a:custGeom>
          <a:avLst/>
          <a:gdLst/>
          <a:ahLst/>
          <a:cxnLst/>
          <a:rect l="0" t="0" r="0" b="0"/>
          <a:pathLst>
            <a:path>
              <a:moveTo>
                <a:pt x="0" y="0"/>
              </a:moveTo>
              <a:lnTo>
                <a:pt x="0" y="389646"/>
              </a:lnTo>
              <a:lnTo>
                <a:pt x="1201433" y="389646"/>
              </a:lnTo>
              <a:lnTo>
                <a:pt x="1201433" y="57177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45CFD-1482-DF4B-A939-AC3B6E036518}">
      <dsp:nvSpPr>
        <dsp:cNvPr id="0" name=""/>
        <dsp:cNvSpPr/>
      </dsp:nvSpPr>
      <dsp:spPr>
        <a:xfrm>
          <a:off x="2987025" y="3073139"/>
          <a:ext cx="91440" cy="571773"/>
        </a:xfrm>
        <a:custGeom>
          <a:avLst/>
          <a:gdLst/>
          <a:ahLst/>
          <a:cxnLst/>
          <a:rect l="0" t="0" r="0" b="0"/>
          <a:pathLst>
            <a:path>
              <a:moveTo>
                <a:pt x="45720" y="0"/>
              </a:moveTo>
              <a:lnTo>
                <a:pt x="45720" y="57177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2F5B70-6FC5-8B42-9687-22C905936EC3}">
      <dsp:nvSpPr>
        <dsp:cNvPr id="0" name=""/>
        <dsp:cNvSpPr/>
      </dsp:nvSpPr>
      <dsp:spPr>
        <a:xfrm>
          <a:off x="3032745" y="1252967"/>
          <a:ext cx="1201433" cy="571773"/>
        </a:xfrm>
        <a:custGeom>
          <a:avLst/>
          <a:gdLst/>
          <a:ahLst/>
          <a:cxnLst/>
          <a:rect l="0" t="0" r="0" b="0"/>
          <a:pathLst>
            <a:path>
              <a:moveTo>
                <a:pt x="1201433" y="0"/>
              </a:moveTo>
              <a:lnTo>
                <a:pt x="1201433" y="389646"/>
              </a:lnTo>
              <a:lnTo>
                <a:pt x="0" y="389646"/>
              </a:lnTo>
              <a:lnTo>
                <a:pt x="0" y="57177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0666DE-E450-DA48-BCC5-D4E78C652509}">
      <dsp:nvSpPr>
        <dsp:cNvPr id="0" name=""/>
        <dsp:cNvSpPr/>
      </dsp:nvSpPr>
      <dsp:spPr>
        <a:xfrm>
          <a:off x="3251187" y="4568"/>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F1A3DAD9-D48B-6E44-AC45-1A0B7D662C92}">
      <dsp:nvSpPr>
        <dsp:cNvPr id="0" name=""/>
        <dsp:cNvSpPr/>
      </dsp:nvSpPr>
      <dsp:spPr>
        <a:xfrm>
          <a:off x="3469630" y="212088"/>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TLS Record Protocol provides two services for TLS connections</a:t>
          </a:r>
        </a:p>
      </dsp:txBody>
      <dsp:txXfrm>
        <a:off x="3506194" y="248652"/>
        <a:ext cx="1892854" cy="1175270"/>
      </dsp:txXfrm>
    </dsp:sp>
    <dsp:sp modelId="{B1724726-A58F-7545-B2AE-99DC70D547B2}">
      <dsp:nvSpPr>
        <dsp:cNvPr id="0" name=""/>
        <dsp:cNvSpPr/>
      </dsp:nvSpPr>
      <dsp:spPr>
        <a:xfrm>
          <a:off x="2049753" y="1824740"/>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4ACB980-0F0E-8D42-B504-833C27F91233}">
      <dsp:nvSpPr>
        <dsp:cNvPr id="0" name=""/>
        <dsp:cNvSpPr/>
      </dsp:nvSpPr>
      <dsp:spPr>
        <a:xfrm>
          <a:off x="2268196" y="2032260"/>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t>Confidentiality</a:t>
          </a:r>
        </a:p>
      </dsp:txBody>
      <dsp:txXfrm>
        <a:off x="2304760" y="2068824"/>
        <a:ext cx="1892854" cy="1175270"/>
      </dsp:txXfrm>
    </dsp:sp>
    <dsp:sp modelId="{4A6CF63D-C2C1-AE4B-A256-642EC618AECC}">
      <dsp:nvSpPr>
        <dsp:cNvPr id="0" name=""/>
        <dsp:cNvSpPr/>
      </dsp:nvSpPr>
      <dsp:spPr>
        <a:xfrm>
          <a:off x="2049753" y="3644912"/>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69073AAC-82F5-1F48-A38E-5522B6070E19}">
      <dsp:nvSpPr>
        <dsp:cNvPr id="0" name=""/>
        <dsp:cNvSpPr/>
      </dsp:nvSpPr>
      <dsp:spPr>
        <a:xfrm>
          <a:off x="2268196" y="3852432"/>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a:t>
          </a:r>
          <a:r>
            <a:rPr lang="en-US" sz="1300" b="1" kern="1200" dirty="0"/>
            <a:t>Handshake</a:t>
          </a:r>
          <a:r>
            <a:rPr lang="en-US" sz="1300" kern="1200" dirty="0"/>
            <a:t> Protocol defines a shared secret key that is used for conventional encryption of TLS payloads.</a:t>
          </a:r>
        </a:p>
      </dsp:txBody>
      <dsp:txXfrm>
        <a:off x="2304760" y="3888996"/>
        <a:ext cx="1892854" cy="1175270"/>
      </dsp:txXfrm>
    </dsp:sp>
    <dsp:sp modelId="{0F8E1B80-58AD-1343-89E8-26802053649D}">
      <dsp:nvSpPr>
        <dsp:cNvPr id="0" name=""/>
        <dsp:cNvSpPr/>
      </dsp:nvSpPr>
      <dsp:spPr>
        <a:xfrm>
          <a:off x="4452621" y="1824740"/>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36875EB-CA94-4E44-A012-9BB076991EF3}">
      <dsp:nvSpPr>
        <dsp:cNvPr id="0" name=""/>
        <dsp:cNvSpPr/>
      </dsp:nvSpPr>
      <dsp:spPr>
        <a:xfrm>
          <a:off x="4671063" y="2032260"/>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t>Message integrity</a:t>
          </a:r>
        </a:p>
      </dsp:txBody>
      <dsp:txXfrm>
        <a:off x="4707627" y="2068824"/>
        <a:ext cx="1892854" cy="1175270"/>
      </dsp:txXfrm>
    </dsp:sp>
    <dsp:sp modelId="{8D55188E-69DA-EC4C-9CE9-02362F072450}">
      <dsp:nvSpPr>
        <dsp:cNvPr id="0" name=""/>
        <dsp:cNvSpPr/>
      </dsp:nvSpPr>
      <dsp:spPr>
        <a:xfrm>
          <a:off x="4452621" y="3644912"/>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C5708691-E4DA-5243-B318-3C8F2C9C5C70}">
      <dsp:nvSpPr>
        <dsp:cNvPr id="0" name=""/>
        <dsp:cNvSpPr/>
      </dsp:nvSpPr>
      <dsp:spPr>
        <a:xfrm>
          <a:off x="4671063" y="3852432"/>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a:t>
          </a:r>
          <a:r>
            <a:rPr lang="en-US" sz="1300" b="1" kern="1200" dirty="0"/>
            <a:t>Handshake</a:t>
          </a:r>
          <a:r>
            <a:rPr lang="en-US" sz="1300" kern="1200" dirty="0"/>
            <a:t> Protocol also defines a shared secret key that is used to form a message authentication code (MAC).</a:t>
          </a:r>
        </a:p>
      </dsp:txBody>
      <dsp:txXfrm>
        <a:off x="4707627" y="3888996"/>
        <a:ext cx="1892854" cy="1175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66A9C-472C-D040-80AE-2A79CD8801A9}">
      <dsp:nvSpPr>
        <dsp:cNvPr id="0" name=""/>
        <dsp:cNvSpPr/>
      </dsp:nvSpPr>
      <dsp:spPr>
        <a:xfrm>
          <a:off x="313489" y="722"/>
          <a:ext cx="7270014" cy="429591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t>Attack categories</a:t>
          </a:r>
        </a:p>
        <a:p>
          <a:pPr marL="285750" lvl="1" indent="-285750" algn="l" defTabSz="1466850" rtl="0">
            <a:lnSpc>
              <a:spcPct val="90000"/>
            </a:lnSpc>
            <a:spcBef>
              <a:spcPct val="0"/>
            </a:spcBef>
            <a:spcAft>
              <a:spcPct val="15000"/>
            </a:spcAft>
            <a:buChar char="•"/>
          </a:pPr>
          <a:r>
            <a:rPr lang="en-US" sz="3300" kern="1200" dirty="0"/>
            <a:t>Attacks on the handshake protocol</a:t>
          </a:r>
        </a:p>
        <a:p>
          <a:pPr marL="285750" lvl="1" indent="-285750" algn="l" defTabSz="1466850" rtl="0">
            <a:lnSpc>
              <a:spcPct val="90000"/>
            </a:lnSpc>
            <a:spcBef>
              <a:spcPct val="0"/>
            </a:spcBef>
            <a:spcAft>
              <a:spcPct val="15000"/>
            </a:spcAft>
            <a:buChar char="•"/>
          </a:pPr>
          <a:r>
            <a:rPr lang="en-US" sz="3300" kern="1200" dirty="0"/>
            <a:t>Attacks on the record and application data protocols</a:t>
          </a:r>
        </a:p>
        <a:p>
          <a:pPr marL="285750" lvl="1" indent="-285750" algn="l" defTabSz="1466850" rtl="0">
            <a:lnSpc>
              <a:spcPct val="90000"/>
            </a:lnSpc>
            <a:spcBef>
              <a:spcPct val="0"/>
            </a:spcBef>
            <a:spcAft>
              <a:spcPct val="15000"/>
            </a:spcAft>
            <a:buChar char="•"/>
          </a:pPr>
          <a:r>
            <a:rPr lang="en-US" sz="3300" kern="1200" dirty="0"/>
            <a:t>Attacks on the PKI</a:t>
          </a:r>
        </a:p>
        <a:p>
          <a:pPr marL="285750" lvl="1" indent="-285750" algn="l" defTabSz="1466850" rtl="0">
            <a:lnSpc>
              <a:spcPct val="90000"/>
            </a:lnSpc>
            <a:spcBef>
              <a:spcPct val="0"/>
            </a:spcBef>
            <a:spcAft>
              <a:spcPct val="15000"/>
            </a:spcAft>
            <a:buChar char="•"/>
          </a:pPr>
          <a:r>
            <a:rPr lang="en-US" sz="3300" kern="1200" dirty="0"/>
            <a:t>Other attacks</a:t>
          </a:r>
        </a:p>
      </dsp:txBody>
      <dsp:txXfrm>
        <a:off x="523198" y="210431"/>
        <a:ext cx="6850596" cy="3876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243F9-EDC8-B14B-AC76-887BD76DC094}">
      <dsp:nvSpPr>
        <dsp:cNvPr id="0" name=""/>
        <dsp:cNvSpPr/>
      </dsp:nvSpPr>
      <dsp:spPr>
        <a:xfrm rot="16200000">
          <a:off x="-153773" y="539204"/>
          <a:ext cx="4571984" cy="4255590"/>
        </a:xfrm>
        <a:prstGeom prst="flowChartManualOperati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b="1" i="0" kern="1200" dirty="0"/>
            <a:t>For HTTPS, the agent acting as the HTTP client also acts as the TLS client</a:t>
          </a:r>
        </a:p>
        <a:p>
          <a:pPr marL="114300" lvl="1" indent="-114300" algn="l" defTabSz="666750" rtl="0">
            <a:lnSpc>
              <a:spcPct val="90000"/>
            </a:lnSpc>
            <a:spcBef>
              <a:spcPct val="0"/>
            </a:spcBef>
            <a:spcAft>
              <a:spcPct val="15000"/>
            </a:spcAft>
            <a:buChar char="•"/>
          </a:pPr>
          <a:r>
            <a:rPr lang="en-US" sz="1500" kern="1200" dirty="0"/>
            <a:t>The client initiates a connection to the server on the appropriate port and then sends the TLS </a:t>
          </a:r>
          <a:r>
            <a:rPr lang="en-US" sz="1500" kern="1200" dirty="0" err="1"/>
            <a:t>ClientHello</a:t>
          </a:r>
          <a:r>
            <a:rPr lang="en-US" sz="1500" kern="1200" dirty="0"/>
            <a:t> to begin the </a:t>
          </a:r>
          <a:r>
            <a:rPr lang="en-US" sz="1500" u="sng" kern="1200" dirty="0"/>
            <a:t>TLS handshake</a:t>
          </a:r>
          <a:r>
            <a:rPr lang="en-US" sz="1500" kern="1200" dirty="0"/>
            <a:t>.</a:t>
          </a:r>
        </a:p>
        <a:p>
          <a:pPr marL="114300" lvl="1" indent="-114300" algn="l" defTabSz="666750" rtl="0">
            <a:lnSpc>
              <a:spcPct val="90000"/>
            </a:lnSpc>
            <a:spcBef>
              <a:spcPct val="0"/>
            </a:spcBef>
            <a:spcAft>
              <a:spcPct val="15000"/>
            </a:spcAft>
            <a:buChar char="•"/>
          </a:pPr>
          <a:r>
            <a:rPr lang="en-US" sz="1500" kern="1200" dirty="0"/>
            <a:t>When the TLS handshake has finished, the client may then initiate the first HTTP request.</a:t>
          </a:r>
        </a:p>
        <a:p>
          <a:pPr marL="114300" lvl="1" indent="-114300" algn="l" defTabSz="666750" rtl="0">
            <a:lnSpc>
              <a:spcPct val="90000"/>
            </a:lnSpc>
            <a:spcBef>
              <a:spcPct val="0"/>
            </a:spcBef>
            <a:spcAft>
              <a:spcPct val="15000"/>
            </a:spcAft>
            <a:buChar char="•"/>
          </a:pPr>
          <a:r>
            <a:rPr lang="en-US" sz="1500" kern="1200" dirty="0"/>
            <a:t>All HTTP data is to be sent as TLS application data.</a:t>
          </a:r>
        </a:p>
      </dsp:txBody>
      <dsp:txXfrm rot="5400000">
        <a:off x="4424" y="1295404"/>
        <a:ext cx="4255590" cy="2743190"/>
      </dsp:txXfrm>
    </dsp:sp>
    <dsp:sp modelId="{922E74D8-B301-024A-BF12-CB5C072F8081}">
      <dsp:nvSpPr>
        <dsp:cNvPr id="0" name=""/>
        <dsp:cNvSpPr/>
      </dsp:nvSpPr>
      <dsp:spPr>
        <a:xfrm rot="16200000">
          <a:off x="4039979" y="539204"/>
          <a:ext cx="5334000" cy="4255590"/>
        </a:xfrm>
        <a:prstGeom prst="flowChartManualOperati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b="1" i="0" kern="1200" dirty="0"/>
            <a:t>There are three levels of awareness of a connection in HTTPS:</a:t>
          </a:r>
        </a:p>
        <a:p>
          <a:pPr marL="114300" lvl="1" indent="-114300" algn="l" defTabSz="666750" rtl="0">
            <a:lnSpc>
              <a:spcPct val="90000"/>
            </a:lnSpc>
            <a:spcBef>
              <a:spcPct val="0"/>
            </a:spcBef>
            <a:spcAft>
              <a:spcPct val="15000"/>
            </a:spcAft>
            <a:buChar char="•"/>
          </a:pPr>
          <a:r>
            <a:rPr lang="en-US" sz="1500" kern="1200" dirty="0"/>
            <a:t>At the HTTP level, an HTTP client requests a connection to an HTTP server by sending a connection request to the next lowest layer.</a:t>
          </a:r>
        </a:p>
        <a:p>
          <a:pPr marL="228600" lvl="2" indent="-114300" algn="l" defTabSz="666750" rtl="0">
            <a:lnSpc>
              <a:spcPct val="90000"/>
            </a:lnSpc>
            <a:spcBef>
              <a:spcPct val="0"/>
            </a:spcBef>
            <a:spcAft>
              <a:spcPct val="15000"/>
            </a:spcAft>
            <a:buChar char="•"/>
          </a:pPr>
          <a:r>
            <a:rPr lang="en-US" sz="1500" kern="1200" dirty="0"/>
            <a:t>Typically the next lowest layer is TCP, but it may also be TLS/SSL.</a:t>
          </a:r>
        </a:p>
        <a:p>
          <a:pPr marL="114300" lvl="1" indent="-114300" algn="l" defTabSz="666750" rtl="0">
            <a:lnSpc>
              <a:spcPct val="90000"/>
            </a:lnSpc>
            <a:spcBef>
              <a:spcPct val="0"/>
            </a:spcBef>
            <a:spcAft>
              <a:spcPct val="15000"/>
            </a:spcAft>
            <a:buChar char="•"/>
          </a:pPr>
          <a:r>
            <a:rPr lang="en-US" sz="1500" kern="1200" dirty="0"/>
            <a:t>At the level of TLS, a </a:t>
          </a:r>
          <a:r>
            <a:rPr lang="en-US" sz="1500" u="sng" kern="1200" dirty="0"/>
            <a:t>session</a:t>
          </a:r>
          <a:r>
            <a:rPr lang="en-US" sz="1500" kern="1200" dirty="0"/>
            <a:t> is established between a TLS client and a TLS server.</a:t>
          </a:r>
        </a:p>
        <a:p>
          <a:pPr marL="228600" lvl="2" indent="-114300" algn="l" defTabSz="666750" rtl="0">
            <a:lnSpc>
              <a:spcPct val="90000"/>
            </a:lnSpc>
            <a:spcBef>
              <a:spcPct val="0"/>
            </a:spcBef>
            <a:spcAft>
              <a:spcPct val="15000"/>
            </a:spcAft>
            <a:buChar char="•"/>
          </a:pPr>
          <a:r>
            <a:rPr lang="en-US" sz="1500" kern="1200" dirty="0"/>
            <a:t>This session can support one or more </a:t>
          </a:r>
          <a:r>
            <a:rPr lang="en-US" sz="1500" u="sng" kern="1200" dirty="0"/>
            <a:t>connections</a:t>
          </a:r>
          <a:r>
            <a:rPr lang="en-US" sz="1500" kern="1200" dirty="0"/>
            <a:t> at any time.</a:t>
          </a:r>
        </a:p>
        <a:p>
          <a:pPr marL="114300" lvl="1" indent="-114300" algn="l" defTabSz="666750" rtl="0">
            <a:lnSpc>
              <a:spcPct val="90000"/>
            </a:lnSpc>
            <a:spcBef>
              <a:spcPct val="0"/>
            </a:spcBef>
            <a:spcAft>
              <a:spcPct val="15000"/>
            </a:spcAft>
            <a:buChar char="•"/>
          </a:pPr>
          <a:r>
            <a:rPr lang="en-US" sz="1500" kern="1200" dirty="0"/>
            <a:t>A TLS request to establish a connection begins with the establishment of a TCP connection between the TCP entity on the client side and the TCP entity on the server side.</a:t>
          </a:r>
        </a:p>
      </dsp:txBody>
      <dsp:txXfrm rot="5400000">
        <a:off x="4579184" y="1066799"/>
        <a:ext cx="4255590" cy="3200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F79C-3779-9641-86F9-41B71D0EFB8D}">
      <dsp:nvSpPr>
        <dsp:cNvPr id="0" name=""/>
        <dsp:cNvSpPr/>
      </dsp:nvSpPr>
      <dsp:spPr>
        <a:xfrm>
          <a:off x="2920285" y="1408890"/>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E0F2848-B81F-0647-86AC-605FA44547F1}">
      <dsp:nvSpPr>
        <dsp:cNvPr id="0" name=""/>
        <dsp:cNvSpPr/>
      </dsp:nvSpPr>
      <dsp:spPr>
        <a:xfrm>
          <a:off x="2781868" y="0"/>
          <a:ext cx="2007050" cy="1161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A protocol for secure network communications designed to be relatively simple and inexpensive to implement</a:t>
          </a:r>
        </a:p>
      </dsp:txBody>
      <dsp:txXfrm>
        <a:off x="2781868" y="0"/>
        <a:ext cx="2007050" cy="1161716"/>
      </dsp:txXfrm>
    </dsp:sp>
    <dsp:sp modelId="{AC9ED159-B8F2-B645-AF6C-41AA87AA5DCD}">
      <dsp:nvSpPr>
        <dsp:cNvPr id="0" name=""/>
        <dsp:cNvSpPr/>
      </dsp:nvSpPr>
      <dsp:spPr>
        <a:xfrm>
          <a:off x="3578459" y="1886924"/>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729B67E-7F7E-7C42-BE9E-D6E84DF2EFA2}">
      <dsp:nvSpPr>
        <dsp:cNvPr id="0" name=""/>
        <dsp:cNvSpPr/>
      </dsp:nvSpPr>
      <dsp:spPr>
        <a:xfrm>
          <a:off x="5446401" y="1532477"/>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The initial version, SSH1 was focused on providing a secure remote logon facility to replace TELNET and other remote logon schemes that provided no security</a:t>
          </a:r>
        </a:p>
      </dsp:txBody>
      <dsp:txXfrm>
        <a:off x="5446401" y="1532477"/>
        <a:ext cx="1799424" cy="1260586"/>
      </dsp:txXfrm>
    </dsp:sp>
    <dsp:sp modelId="{ED9DD3D6-D62E-0E43-9597-323BCFD1FE44}">
      <dsp:nvSpPr>
        <dsp:cNvPr id="0" name=""/>
        <dsp:cNvSpPr/>
      </dsp:nvSpPr>
      <dsp:spPr>
        <a:xfrm>
          <a:off x="3327232" y="2661072"/>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D8BBF0B-0E41-C941-BD2B-D2E6AEB8D500}">
      <dsp:nvSpPr>
        <dsp:cNvPr id="0" name=""/>
        <dsp:cNvSpPr/>
      </dsp:nvSpPr>
      <dsp:spPr>
        <a:xfrm>
          <a:off x="5169566" y="3682888"/>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SSH also provides a more general client/server capability and can be used for such network functions as file transfer and e-mail</a:t>
          </a:r>
        </a:p>
      </dsp:txBody>
      <dsp:txXfrm>
        <a:off x="5169566" y="3682888"/>
        <a:ext cx="1799424" cy="1260586"/>
      </dsp:txXfrm>
    </dsp:sp>
    <dsp:sp modelId="{24880C52-494B-2E44-9D04-E1CB3B7B52AB}">
      <dsp:nvSpPr>
        <dsp:cNvPr id="0" name=""/>
        <dsp:cNvSpPr/>
      </dsp:nvSpPr>
      <dsp:spPr>
        <a:xfrm>
          <a:off x="2513338" y="2661072"/>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8E7C9912-89D3-4C41-8230-27CA7AE2247F}">
      <dsp:nvSpPr>
        <dsp:cNvPr id="0" name=""/>
        <dsp:cNvSpPr/>
      </dsp:nvSpPr>
      <dsp:spPr>
        <a:xfrm>
          <a:off x="601795" y="3682888"/>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solidFill>
                <a:schemeClr val="tx2">
                  <a:lumMod val="10000"/>
                </a:schemeClr>
              </a:solidFill>
            </a:rPr>
            <a:t>SSH2 fixes a number of security flaws in the original scheme</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Is documented as a proposed standard in IETF </a:t>
          </a:r>
          <a:r>
            <a:rPr lang="en-US" sz="1200" kern="1200" dirty="0" err="1">
              <a:solidFill>
                <a:schemeClr val="tx2">
                  <a:lumMod val="10000"/>
                </a:schemeClr>
              </a:solidFill>
            </a:rPr>
            <a:t>RFCs</a:t>
          </a:r>
          <a:r>
            <a:rPr lang="en-US" sz="1200" kern="1200" dirty="0">
              <a:solidFill>
                <a:schemeClr val="tx2">
                  <a:lumMod val="10000"/>
                </a:schemeClr>
              </a:solidFill>
            </a:rPr>
            <a:t> 4250 through 4256</a:t>
          </a:r>
        </a:p>
      </dsp:txBody>
      <dsp:txXfrm>
        <a:off x="601795" y="3682888"/>
        <a:ext cx="1799424" cy="1260586"/>
      </dsp:txXfrm>
    </dsp:sp>
    <dsp:sp modelId="{61BC6099-4252-054E-876A-CD1D818CCB14}">
      <dsp:nvSpPr>
        <dsp:cNvPr id="0" name=""/>
        <dsp:cNvSpPr/>
      </dsp:nvSpPr>
      <dsp:spPr>
        <a:xfrm>
          <a:off x="2262111" y="1886924"/>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4FA535E4-9CFF-2B43-9F59-95A3030005B9}">
      <dsp:nvSpPr>
        <dsp:cNvPr id="0" name=""/>
        <dsp:cNvSpPr/>
      </dsp:nvSpPr>
      <dsp:spPr>
        <a:xfrm>
          <a:off x="274631" y="1362071"/>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solidFill>
                <a:schemeClr val="tx2">
                  <a:lumMod val="10000"/>
                </a:schemeClr>
              </a:solidFill>
            </a:rPr>
            <a:t>SSH client and server applications are widely available for most operating systems</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Has become the method of choice for remote login and X tunneling</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Is rapidly becoming one of the most pervasive applications for encryption technology outside of embedded systems</a:t>
          </a:r>
        </a:p>
      </dsp:txBody>
      <dsp:txXfrm>
        <a:off x="274631" y="1362071"/>
        <a:ext cx="1799424" cy="1260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7B5D-0D3A-F94E-B2A1-7BC3658561E2}">
      <dsp:nvSpPr>
        <dsp:cNvPr id="0" name=""/>
        <dsp:cNvSpPr/>
      </dsp:nvSpPr>
      <dsp:spPr>
        <a:xfrm>
          <a:off x="0" y="466237"/>
          <a:ext cx="7570787" cy="146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The client sends a message to the server that contains the client’s public key, with the message signed by the client’s private key</a:t>
          </a:r>
        </a:p>
        <a:p>
          <a:pPr marL="114300" lvl="1" indent="-114300" algn="l" defTabSz="666750" rtl="0">
            <a:lnSpc>
              <a:spcPct val="90000"/>
            </a:lnSpc>
            <a:spcBef>
              <a:spcPct val="0"/>
            </a:spcBef>
            <a:spcAft>
              <a:spcPct val="15000"/>
            </a:spcAft>
            <a:buChar char="•"/>
          </a:pPr>
          <a:r>
            <a:rPr lang="en-US" sz="1500" kern="1200" dirty="0"/>
            <a:t>When the server receives this message, it checks whether the supplied key is acceptable for authentication and, if so, it checks whether the signature is correct</a:t>
          </a:r>
        </a:p>
      </dsp:txBody>
      <dsp:txXfrm>
        <a:off x="0" y="466237"/>
        <a:ext cx="7570787" cy="1464750"/>
      </dsp:txXfrm>
    </dsp:sp>
    <dsp:sp modelId="{CB6F6A9F-DF2A-7743-A886-26B2E17D0808}">
      <dsp:nvSpPr>
        <dsp:cNvPr id="0" name=""/>
        <dsp:cNvSpPr/>
      </dsp:nvSpPr>
      <dsp:spPr>
        <a:xfrm>
          <a:off x="378539" y="244837"/>
          <a:ext cx="1503005"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err="1"/>
            <a:t>Publickey</a:t>
          </a:r>
          <a:endParaRPr lang="en-US" sz="1500" kern="1200" dirty="0"/>
        </a:p>
      </dsp:txBody>
      <dsp:txXfrm>
        <a:off x="400155" y="266453"/>
        <a:ext cx="1459773" cy="399568"/>
      </dsp:txXfrm>
    </dsp:sp>
    <dsp:sp modelId="{A9E15CF1-B9FC-7C4D-B27D-1A716F4A49C1}">
      <dsp:nvSpPr>
        <dsp:cNvPr id="0" name=""/>
        <dsp:cNvSpPr/>
      </dsp:nvSpPr>
      <dsp:spPr>
        <a:xfrm>
          <a:off x="0" y="2233387"/>
          <a:ext cx="7570787" cy="826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The client sends a message containing a plaintext password, which is protected by encryption by the Transport Layer Protocol</a:t>
          </a:r>
        </a:p>
      </dsp:txBody>
      <dsp:txXfrm>
        <a:off x="0" y="2233387"/>
        <a:ext cx="7570787" cy="826875"/>
      </dsp:txXfrm>
    </dsp:sp>
    <dsp:sp modelId="{867546DD-463E-8C4B-A426-B0AEC918C917}">
      <dsp:nvSpPr>
        <dsp:cNvPr id="0" name=""/>
        <dsp:cNvSpPr/>
      </dsp:nvSpPr>
      <dsp:spPr>
        <a:xfrm>
          <a:off x="378539" y="2011987"/>
          <a:ext cx="1489491"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a:t>Password</a:t>
          </a:r>
        </a:p>
      </dsp:txBody>
      <dsp:txXfrm>
        <a:off x="400155" y="2033603"/>
        <a:ext cx="1446259" cy="399568"/>
      </dsp:txXfrm>
    </dsp:sp>
    <dsp:sp modelId="{2227D354-F076-8448-97EC-B2C644B6D4B0}">
      <dsp:nvSpPr>
        <dsp:cNvPr id="0" name=""/>
        <dsp:cNvSpPr/>
      </dsp:nvSpPr>
      <dsp:spPr>
        <a:xfrm>
          <a:off x="0" y="3362662"/>
          <a:ext cx="7570787" cy="1488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Authentication is performed on the client’s host rather than the client itself</a:t>
          </a:r>
        </a:p>
        <a:p>
          <a:pPr marL="114300" lvl="1" indent="-114300" algn="l" defTabSz="666750" rtl="0">
            <a:lnSpc>
              <a:spcPct val="90000"/>
            </a:lnSpc>
            <a:spcBef>
              <a:spcPct val="0"/>
            </a:spcBef>
            <a:spcAft>
              <a:spcPct val="15000"/>
            </a:spcAft>
            <a:buChar char="•"/>
          </a:pPr>
          <a:r>
            <a:rPr lang="en-US" sz="1500" kern="1200" dirty="0"/>
            <a:t>This method works by having the client send a signature created with the private key of the client host</a:t>
          </a:r>
        </a:p>
        <a:p>
          <a:pPr marL="114300" lvl="1" indent="-114300" algn="l" defTabSz="666750" rtl="0">
            <a:lnSpc>
              <a:spcPct val="90000"/>
            </a:lnSpc>
            <a:spcBef>
              <a:spcPct val="0"/>
            </a:spcBef>
            <a:spcAft>
              <a:spcPct val="15000"/>
            </a:spcAft>
            <a:buChar char="•"/>
          </a:pPr>
          <a:r>
            <a:rPr lang="en-US" sz="1500" kern="1200" dirty="0"/>
            <a:t>Rather than directly verifying the user’s identity, the SSH server verifies the identity of the client host</a:t>
          </a:r>
        </a:p>
      </dsp:txBody>
      <dsp:txXfrm>
        <a:off x="0" y="3362662"/>
        <a:ext cx="7570787" cy="1488375"/>
      </dsp:txXfrm>
    </dsp:sp>
    <dsp:sp modelId="{649C3960-89E3-9746-A22D-D6BF80257348}">
      <dsp:nvSpPr>
        <dsp:cNvPr id="0" name=""/>
        <dsp:cNvSpPr/>
      </dsp:nvSpPr>
      <dsp:spPr>
        <a:xfrm>
          <a:off x="378539" y="3141262"/>
          <a:ext cx="1641959"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err="1"/>
            <a:t>Hostbased</a:t>
          </a:r>
          <a:r>
            <a:rPr lang="en-US" sz="1500" kern="1200" dirty="0"/>
            <a:t> </a:t>
          </a:r>
        </a:p>
      </dsp:txBody>
      <dsp:txXfrm>
        <a:off x="400155" y="3162878"/>
        <a:ext cx="159872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73731" name="Rectangle 102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73732" name="Rectangle 1028"/>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73733" name="Rectangle 102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EF44FAB5-79B8-084C-AB75-E317614038DB}"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959BEF-6AC3-7540-A43C-A7798D3FCAAB}"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Chapter 6 -- </a:t>
            </a:r>
            <a:r>
              <a:rPr lang="en-US" baseline="0" dirty="0">
                <a:latin typeface="Arial" pitchFamily="-84" charset="0"/>
                <a:ea typeface="ＭＳ Ｐゴシック" pitchFamily="-84" charset="-128"/>
                <a:cs typeface="ＭＳ Ｐゴシック" pitchFamily="-84" charset="-128"/>
              </a:rPr>
              <a:t>“</a:t>
            </a:r>
            <a:r>
              <a:rPr lang="en-US" dirty="0">
                <a:latin typeface="Arial" pitchFamily="-84" charset="0"/>
                <a:ea typeface="ＭＳ Ｐゴシック" pitchFamily="-84" charset="-128"/>
                <a:cs typeface="ＭＳ Ｐゴシック" pitchFamily="-84" charset="-128"/>
              </a:rPr>
              <a:t>Transport-Level Security”.</a:t>
            </a:r>
            <a:endParaRPr lang="en-AU" dirty="0">
              <a:latin typeface="Arial" pitchFamily="-84" charset="0"/>
              <a:ea typeface="ＭＳ Ｐゴシック" pitchFamily="-84" charset="-128"/>
              <a:cs typeface="ＭＳ Ｐゴシック" pitchFamily="-84" charset="-128"/>
            </a:endParaRPr>
          </a:p>
          <a:p>
            <a:pPr eaLnBrk="1" hangingPunct="1"/>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connection state is defined by the following parameters.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and client random:  Byte sequences that are chosen by the server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for each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write MAC secret:  The secret key used in MAC operations on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sent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Client write MAC secret:  The secret key used in MAC operations on data sent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client.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write key:  The secret encryption key for data encrypted by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decrypted by the client.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Client write key:  The symmetric encryption key for data encrypted by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decrypted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Initialization vectors:  When a block cipher in CBC mode is used, an initialization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vector (IV) is maintained for each key. This field is first initialized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SSL Handshake Protocol. Thereafter, the final ciphertext block from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is preserved for use as the IV with the following record.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Sequence numbers: Each party maintains separate sequence numbers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 transmitted and received messages for each connection. When a party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or receives a change cipher spec message, the appropriate sequence number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set to zero. Sequence numbers may not exceed 2</a:t>
            </a:r>
            <a:r>
              <a:rPr lang="en-US" sz="1200" kern="1200" baseline="30000" dirty="0">
                <a:solidFill>
                  <a:schemeClr val="tx1"/>
                </a:solidFill>
                <a:latin typeface="Arial" pitchFamily="-107" charset="0"/>
                <a:ea typeface="ＭＳ Ｐゴシック" pitchFamily="-107" charset="-128"/>
                <a:cs typeface="ＭＳ Ｐゴシック" pitchFamily="-107" charset="-128"/>
              </a:rPr>
              <a:t>64</a:t>
            </a:r>
            <a:r>
              <a:rPr lang="en-US" sz="1200" kern="1200" baseline="0" dirty="0">
                <a:solidFill>
                  <a:schemeClr val="tx1"/>
                </a:solidFill>
                <a:latin typeface="Arial" pitchFamily="-107" charset="0"/>
                <a:ea typeface="ＭＳ Ｐゴシック" pitchFamily="-107" charset="-128"/>
                <a:cs typeface="ＭＳ Ｐゴシック" pitchFamily="-107" charset="-128"/>
              </a:rPr>
              <a:t> -  1.</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9C06F18-B536-FB42-84F3-5B3F423A0B16}" type="slidenum">
              <a:rPr lang="en-AU">
                <a:latin typeface="Arial" pitchFamily="-84" charset="0"/>
              </a:rPr>
              <a:pPr/>
              <a:t>11</a:t>
            </a:fld>
            <a:endParaRPr lang="en-AU" dirty="0">
              <a:latin typeface="Arial" pitchFamily="-8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latin typeface="Arial" pitchFamily="-84" charset="0"/>
                <a:ea typeface="Arial" pitchFamily="-84" charset="0"/>
                <a:cs typeface="Arial" pitchFamily="-84" charset="0"/>
              </a:rPr>
              <a:t>TLS Record Protocol defines two services for TLS connections:</a:t>
            </a:r>
          </a:p>
          <a:p>
            <a:pPr eaLnBrk="1" hangingPunct="1"/>
            <a:endParaRPr lang="en-US" dirty="0">
              <a:latin typeface="Arial" pitchFamily="-84" charset="0"/>
              <a:ea typeface="Arial" pitchFamily="-84" charset="0"/>
              <a:cs typeface="Arial" pitchFamily="-84" charset="0"/>
            </a:endParaRPr>
          </a:p>
          <a:p>
            <a:pPr eaLnBrk="1" hangingPunct="1"/>
            <a:r>
              <a:rPr lang="en-US" dirty="0">
                <a:latin typeface="Arial" pitchFamily="-84" charset="0"/>
                <a:ea typeface="Arial" pitchFamily="-84" charset="0"/>
                <a:cs typeface="Arial" pitchFamily="-84" charset="0"/>
              </a:rPr>
              <a:t>• Confidentiality: The Handshake Protocol defines a shared secret key that is used for conventional encryption of TLS payloads. </a:t>
            </a:r>
          </a:p>
          <a:p>
            <a:pPr eaLnBrk="1" hangingPunct="1"/>
            <a:endParaRPr lang="en-US" dirty="0">
              <a:latin typeface="Arial" pitchFamily="-84" charset="0"/>
              <a:ea typeface="Arial" pitchFamily="-84" charset="0"/>
              <a:cs typeface="Arial" pitchFamily="-84" charset="0"/>
            </a:endParaRPr>
          </a:p>
          <a:p>
            <a:pPr eaLnBrk="1" hangingPunct="1"/>
            <a:r>
              <a:rPr lang="en-US" dirty="0">
                <a:latin typeface="Arial" pitchFamily="-84" charset="0"/>
                <a:ea typeface="Arial" pitchFamily="-84" charset="0"/>
                <a:cs typeface="Arial" pitchFamily="-84" charset="0"/>
              </a:rPr>
              <a:t>• Message Integrity: The Handshake Protocol also defines a shared secret key that is used to form a message authentication code (MAC)</a:t>
            </a:r>
          </a:p>
          <a:p>
            <a:pPr eaLnBrk="1" hangingPunct="1"/>
            <a:endParaRPr lang="en-US" dirty="0">
              <a:latin typeface="Arial" pitchFamily="-84" charset="0"/>
              <a:ea typeface="Arial" pitchFamily="-84" charset="0"/>
              <a:cs typeface="Arial" pitchFamily="-84" charset="0"/>
            </a:endParaRPr>
          </a:p>
          <a:p>
            <a:pPr eaLnBrk="1" hangingPunct="1"/>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5CB79C-46C4-B847-A249-EA6CC3939AC7}" type="slidenum">
              <a:rPr lang="en-AU">
                <a:latin typeface="Arial" pitchFamily="-84" charset="0"/>
              </a:rPr>
              <a:pPr/>
              <a:t>12</a:t>
            </a:fld>
            <a:endParaRPr lang="en-AU" dirty="0">
              <a:latin typeface="Arial" pitchFamily="-84"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6.3 indicates the overall operation of the TLS Record Protocol.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Protocol takes an application message to be transmitted, fragments the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manageable blocks, optionally compresses the data, applies a MAC, encrypts,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adds a header, and transmits the resulting unit in a TCP segment. Received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decrypted, verified, decompressed, and reassembled before being delivered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higher-level users.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step is fragmentation. Each upper-layer message is fragmented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 blocks of 2</a:t>
            </a:r>
            <a:r>
              <a:rPr lang="en-US" sz="1200" kern="1200" baseline="30000" dirty="0">
                <a:solidFill>
                  <a:schemeClr val="tx1"/>
                </a:solidFill>
                <a:latin typeface="Arial" pitchFamily="-107" charset="0"/>
                <a:ea typeface="ＭＳ Ｐゴシック" pitchFamily="-107" charset="-128"/>
                <a:cs typeface="ＭＳ Ｐゴシック" pitchFamily="-107" charset="-128"/>
              </a:rPr>
              <a:t>14</a:t>
            </a:r>
            <a:r>
              <a:rPr lang="en-US" sz="1200" kern="1200" baseline="0" dirty="0">
                <a:solidFill>
                  <a:schemeClr val="tx1"/>
                </a:solidFill>
                <a:latin typeface="Arial" pitchFamily="-107" charset="0"/>
                <a:ea typeface="ＭＳ Ｐゴシック" pitchFamily="-107" charset="-128"/>
                <a:cs typeface="ＭＳ Ｐゴシック" pitchFamily="-107" charset="-128"/>
              </a:rPr>
              <a:t>  bytes (16384 bytes) or less. Next, compression  is optionally applied.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Compression must be lossless and may not increase the content length by more than</a:t>
            </a:r>
          </a:p>
          <a:p>
            <a:r>
              <a:rPr lang="en-US" sz="1200" kern="1200" baseline="0" dirty="0">
                <a:solidFill>
                  <a:schemeClr val="tx1"/>
                </a:solidFill>
                <a:latin typeface="Arial" pitchFamily="-107" charset="0"/>
                <a:ea typeface="ＭＳ Ｐゴシック" pitchFamily="-107" charset="-128"/>
                <a:cs typeface="ＭＳ Ｐゴシック" pitchFamily="-107" charset="-128"/>
              </a:rPr>
              <a:t>1024 bytes.  In TLSv2 no compression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is specified, so the default compression algorithm is null.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next step in processing is to compute a message authentication code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compressed data. TLS makes use of the HMAC algorithm defined in RFC 2104.</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Next, the compressed message plus the MAC are encrypted  using symmetric</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Encryption may not increase the content length by more than 1024</a:t>
            </a:r>
          </a:p>
          <a:p>
            <a:r>
              <a:rPr lang="en-US" sz="1200" kern="1200" baseline="0" dirty="0">
                <a:solidFill>
                  <a:schemeClr val="tx1"/>
                </a:solidFill>
                <a:latin typeface="Arial" pitchFamily="-107" charset="0"/>
                <a:ea typeface="ＭＳ Ｐゴシック" pitchFamily="-107" charset="-128"/>
                <a:cs typeface="ＭＳ Ｐゴシック" pitchFamily="-107" charset="-128"/>
              </a:rPr>
              <a:t> bytes, so that the total length may not exceed 2</a:t>
            </a:r>
            <a:r>
              <a:rPr lang="en-US" sz="1200" kern="1200" baseline="30000" dirty="0">
                <a:solidFill>
                  <a:schemeClr val="tx1"/>
                </a:solidFill>
                <a:latin typeface="Arial" pitchFamily="-107" charset="0"/>
                <a:ea typeface="ＭＳ Ｐゴシック" pitchFamily="-107" charset="-128"/>
                <a:cs typeface="ＭＳ Ｐゴシック" pitchFamily="-107" charset="-128"/>
              </a:rPr>
              <a:t>14</a:t>
            </a:r>
            <a:r>
              <a:rPr lang="en-US" sz="1200" kern="1200" baseline="0" dirty="0">
                <a:solidFill>
                  <a:schemeClr val="tx1"/>
                </a:solidFill>
                <a:latin typeface="Arial" pitchFamily="-107" charset="0"/>
                <a:ea typeface="ＭＳ Ｐゴシック" pitchFamily="-107" charset="-128"/>
                <a:cs typeface="ＭＳ Ｐゴシック" pitchFamily="-107" charset="-128"/>
              </a:rPr>
              <a:t> +  2048.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stream encryption, the compressed message plus the MAC are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Note that the MAC is computed before encryption takes place and that the MAC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then encrypted along with the plaintext or compressed plaintext.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 block encryption, padding may be added after the MAC prior to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padding is in the form of a number of padding bytes followed by a one byte</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indication of the length of the padding. The padding can be any amount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a total that is a multiple of the cipher’s block length, up to a maximum</a:t>
            </a:r>
          </a:p>
          <a:p>
            <a:r>
              <a:rPr lang="en-US" sz="1200" kern="1200" baseline="0" dirty="0">
                <a:solidFill>
                  <a:schemeClr val="tx1"/>
                </a:solidFill>
                <a:latin typeface="Arial" pitchFamily="-107" charset="0"/>
                <a:ea typeface="ＭＳ Ｐゴシック" pitchFamily="-107" charset="-128"/>
                <a:cs typeface="ＭＳ Ｐゴシック" pitchFamily="-107" charset="-128"/>
              </a:rPr>
              <a:t>of 255 bytes. For example, if the cipher block length is 16 bytes (e.g., AES) and if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plaintext (or compressed text if compression is used) plus MAC plus padding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byte is 79 bytes long, then the padding length (in bytes) can be 1, 17, 33,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so on, up to 161. At a padding length of 161, the total length is 79 +  161 =  240.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variable padding length may be used to frustrate attacks based on an analysis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lengths of exchanged messages.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130AD5-7156-9C4E-AA82-9DC95D14AB83}" type="slidenum">
              <a:rPr lang="en-AU">
                <a:latin typeface="Arial" pitchFamily="-84" charset="0"/>
              </a:rPr>
              <a:pPr/>
              <a:t>15</a:t>
            </a:fld>
            <a:endParaRPr lang="en-AU" dirty="0">
              <a:latin typeface="Arial"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Change Cipher Spec Protocol is one of the four TLS-specific protocols that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TLS Record Protocol, and it is the simplest. This protocol consists of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(Figure 6.5a), which consists of a single byte with the value 1. The sole purpose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message is to cause the pending state to be copied into the current state,</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updates the cipher suite to be used on this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Alert Protocol is used to convey TLS-related alerts to the peer entity. As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applications that use TLS, alert messages are compressed and encrypted,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specified by the current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in this protocol consists of two bytes (Figure 6.5b). The first</a:t>
            </a:r>
          </a:p>
          <a:p>
            <a:r>
              <a:rPr lang="en-US" sz="1200" kern="1200" baseline="0" dirty="0">
                <a:solidFill>
                  <a:schemeClr val="tx1"/>
                </a:solidFill>
                <a:latin typeface="Arial" pitchFamily="-107" charset="0"/>
                <a:ea typeface="ＭＳ Ｐゴシック" pitchFamily="-107" charset="-128"/>
                <a:cs typeface="ＭＳ Ｐゴシック" pitchFamily="-107" charset="-128"/>
              </a:rPr>
              <a:t>byte takes the value warning (1) or fatal (2) to convey the severity of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the level is fatal, TLS immediately terminates the connection. Other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same session may continue, but no new connections on this session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established. The second byte contains a code that indicates the specific alert.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most complex part of TLS is the Handshake Protocol . This protocol 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and client to authenticate each other and to negotiate an encryption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MAC algorithm and cryptographic keys to be used to protect data sent in a TLS</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The Handshake Protocol is used before any application data is transmitted.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Handshake Protocol consists of a series of messages exchanged by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server. All of these have the format shown in Figure 6.5c.</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16</a:t>
            </a:fld>
            <a:endParaRPr lang="en-AU" dirty="0"/>
          </a:p>
        </p:txBody>
      </p:sp>
    </p:spTree>
    <p:extLst>
      <p:ext uri="{BB962C8B-B14F-4D97-AF65-F5344CB8AC3E}">
        <p14:creationId xmlns:p14="http://schemas.microsoft.com/office/powerpoint/2010/main" val="32695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17</a:t>
            </a:fld>
            <a:endParaRPr lang="en-AU" dirty="0"/>
          </a:p>
        </p:txBody>
      </p:sp>
    </p:spTree>
    <p:extLst>
      <p:ext uri="{BB962C8B-B14F-4D97-AF65-F5344CB8AC3E}">
        <p14:creationId xmlns:p14="http://schemas.microsoft.com/office/powerpoint/2010/main" val="390027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18</a:t>
            </a:fld>
            <a:endParaRPr lang="en-AU" dirty="0"/>
          </a:p>
        </p:txBody>
      </p:sp>
    </p:spTree>
    <p:extLst>
      <p:ext uri="{BB962C8B-B14F-4D97-AF65-F5344CB8AC3E}">
        <p14:creationId xmlns:p14="http://schemas.microsoft.com/office/powerpoint/2010/main" val="333004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Type (1 byte): Indicates one of ten messages. Table 6.2 lists the defined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types.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Length (3 bytes): The length of the message in bytes.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 (&gt;= 0 bytes): The parameters associated with this message; these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listed in Table 6.2.</a:t>
            </a:r>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19</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Type (1 byte): Indicates one of ten messages. Table 6.2 lists the defined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types.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Length (3 bytes): The length of the message in bytes.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kern="1200" baseline="0">
                <a:solidFill>
                  <a:schemeClr val="tx1"/>
                </a:solidFill>
                <a:latin typeface="Arial" pitchFamily="-107" charset="0"/>
                <a:ea typeface="ＭＳ Ｐゴシック" pitchFamily="-107" charset="-128"/>
                <a:cs typeface="ＭＳ Ｐゴシック" pitchFamily="-107" charset="-128"/>
              </a:rPr>
              <a:t>Content (&gt;= </a:t>
            </a:r>
            <a:r>
              <a:rPr lang="en-US" sz="1200" kern="1200" baseline="0" dirty="0">
                <a:solidFill>
                  <a:schemeClr val="tx1"/>
                </a:solidFill>
                <a:latin typeface="Arial" pitchFamily="-107" charset="0"/>
                <a:ea typeface="ＭＳ Ｐゴシック" pitchFamily="-107" charset="-128"/>
                <a:cs typeface="ＭＳ Ｐゴシック" pitchFamily="-107" charset="-128"/>
              </a:rPr>
              <a:t>0 bytes): The parameters associated with this message; these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listed in Table 6.2.</a:t>
            </a:r>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20</a:t>
            </a:fld>
            <a:endParaRPr lang="en-AU" dirty="0"/>
          </a:p>
        </p:txBody>
      </p:sp>
    </p:spTree>
    <p:extLst>
      <p:ext uri="{BB962C8B-B14F-4D97-AF65-F5344CB8AC3E}">
        <p14:creationId xmlns:p14="http://schemas.microsoft.com/office/powerpoint/2010/main" val="221245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topic of Web security is a broad one and can easily fill a book. In this chapter,</a:t>
            </a:r>
          </a:p>
          <a:p>
            <a:r>
              <a:rPr lang="en-US" sz="1200" kern="1200" baseline="0" dirty="0">
                <a:solidFill>
                  <a:schemeClr val="tx1"/>
                </a:solidFill>
                <a:latin typeface="Arial" pitchFamily="-107" charset="0"/>
                <a:ea typeface="ＭＳ Ｐゴシック" pitchFamily="-107" charset="-128"/>
                <a:cs typeface="ＭＳ Ｐゴシック" pitchFamily="-107" charset="-128"/>
              </a:rPr>
              <a:t>we begin with a discussion of the general requirements for Web security and then focus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three standardized schemes that are becoming increasingly important as part of Web</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commerce and that focus on security at the transport layer: SSL/TLS, HTTPS, and SSH.</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0893140-7E43-0540-BE71-BB86D0A4D8CB}" type="slidenum">
              <a:rPr lang="en-AU">
                <a:latin typeface="Arial" pitchFamily="-84" charset="0"/>
              </a:rPr>
              <a:pPr/>
              <a:t>21</a:t>
            </a:fld>
            <a:endParaRPr lang="en-AU" dirty="0">
              <a:latin typeface="Arial" pitchFamily="-8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6.6 shows the initial exchange needed to establish a logical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client and server. The exchange can be viewed as having four phases.</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further items are of interest: (1) the creation of a shared master secret by means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key exchange and (2) the generation of cryptographic parameters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master secret.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shared master secret is a one-time 48-byte value</a:t>
            </a:r>
          </a:p>
          <a:p>
            <a:r>
              <a:rPr lang="en-US" sz="1200" kern="1200" baseline="0" dirty="0">
                <a:solidFill>
                  <a:schemeClr val="tx1"/>
                </a:solidFill>
                <a:latin typeface="Arial" pitchFamily="-107" charset="0"/>
                <a:ea typeface="ＭＳ Ｐゴシック" pitchFamily="-107" charset="-128"/>
                <a:cs typeface="ＭＳ Ｐゴシック" pitchFamily="-107" charset="-128"/>
              </a:rPr>
              <a:t>(384 bits) generated for this session by means of secure key exchange. The creation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in two stages. First, a pre_master_secret  is exchanged. Second, the master_</a:t>
            </a:r>
          </a:p>
          <a:p>
            <a:r>
              <a:rPr lang="en-US" sz="1200" kern="1200" baseline="0" dirty="0">
                <a:solidFill>
                  <a:schemeClr val="tx1"/>
                </a:solidFill>
                <a:latin typeface="Arial" pitchFamily="-107" charset="0"/>
                <a:ea typeface="ＭＳ Ｐゴシック" pitchFamily="-107" charset="-128"/>
                <a:cs typeface="ＭＳ Ｐゴシック" pitchFamily="-107" charset="-128"/>
              </a:rPr>
              <a:t>secret  is calculated by both parties. For pre_master_secret  exchange, there</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two possibilities.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RSA:  A 48-byte pre_master_secret  is generated by the client,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server’s public RSA key, and sent to the server. The server decrypts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ciphertext using its private key to recover the pre_master_secret.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Diffie-Hellman: Both client and server generate a Diffie-Hellman public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After these are exchanged, each side performs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
        <p:nvSpPr>
          <p:cNvPr id="43012" name="Slide Number Placeholder 3"/>
          <p:cNvSpPr>
            <a:spLocks noGrp="1"/>
          </p:cNvSpPr>
          <p:nvPr>
            <p:ph type="sldNum" sz="quarter" idx="5"/>
          </p:nvPr>
        </p:nvSpPr>
        <p:spPr>
          <a:noFill/>
        </p:spPr>
        <p:txBody>
          <a:bodyPr/>
          <a:lstStyle/>
          <a:p>
            <a:fld id="{9E1DDAA2-741F-D84E-86D8-7A2BD079C8C3}" type="slidenum">
              <a:rPr lang="en-AU" smtClean="0">
                <a:latin typeface="Arial" pitchFamily="-84" charset="0"/>
              </a:rPr>
              <a:pPr/>
              <a:t>22</a:t>
            </a:fld>
            <a:endParaRPr lang="en-AU" dirty="0">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the context of computer networks, a heartbeat is a periodic signal generated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hardware or software to indicate normal operation or to synchronize other parts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system. A heartbeat protocol is typically used to monitor the availability of a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In the specific case of TLS, a Heartbeat protocol was defined in 2012 in</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6250 (Transport Layer Security (TLS) and Datagram Transport Layer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(DTLS) Heartbeat Extension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Heartbeat protocol runs on top of the TLS Record Protocol and consists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message types: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the Heartbeat protocol is established during Phase 1 of the Handshake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(Figure 6.6). Each peer indicates whether it supports heartbeats. If heartbeats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supported, the peer indicates whether it is willing to receive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messages and respond with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messages or 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willing to send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 can be sent at any time. Whenever a request</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is received, it should be answered promptly with a corresponding</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message.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 includes</a:t>
            </a:r>
          </a:p>
          <a:p>
            <a:r>
              <a:rPr lang="en-US" sz="1200" kern="1200" baseline="0" dirty="0">
                <a:solidFill>
                  <a:schemeClr val="tx1"/>
                </a:solidFill>
                <a:latin typeface="Arial" pitchFamily="-107" charset="0"/>
                <a:ea typeface="ＭＳ Ｐゴシック" pitchFamily="-107" charset="-128"/>
                <a:cs typeface="ＭＳ Ｐゴシック" pitchFamily="-107" charset="-128"/>
              </a:rPr>
              <a:t>payload length, payload, and padding fields. The payload is a random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16 bytes and 64 Kbytes in length. The corresponding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must include an exact copy of the received payload. The padding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also random content. The padding enables the sender to perform a path</a:t>
            </a:r>
          </a:p>
          <a:p>
            <a:r>
              <a:rPr lang="en-US" sz="1200" kern="1200" baseline="0" dirty="0">
                <a:solidFill>
                  <a:schemeClr val="tx1"/>
                </a:solidFill>
                <a:latin typeface="Arial" pitchFamily="-107" charset="0"/>
                <a:ea typeface="ＭＳ Ｐゴシック" pitchFamily="-107" charset="-128"/>
                <a:cs typeface="ＭＳ Ｐゴシック" pitchFamily="-107" charset="-128"/>
              </a:rPr>
              <a:t>MTU (maximum transfer unit) discovery operation, by sending requests with increasing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padding until there is no answer anymore, because one of the hosts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path cannot handle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heartbeat serves two purposes. First, it assures the sender that the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still alive, even though there may not have been any activity over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for a while. Second, the heartbeat generates activity across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connection during idle periods, which avoids closure by a firewall that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tolerate idle connections.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requirement for the exchange of a payload was designed into the Heartbeat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to support its use in a connectionless version of TLS known as Datagram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Transport Layer Security (DTLS). Because a connectionless service is subject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packet loss, the payload enables the requestor to match response messages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messages. For simplicity, the same version of the Heartbeat protocol is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both TLS and DTLS. Thus, the payload is required for both TLS and DTLS.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23</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Since the first introduction of SSL in 1994, and the subsequent standardization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TLS, numerous attacks have been devised against these protocols. The appearance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each attack has necessitated changes in the protocol, the encryption tools used,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some aspect of the implementation of SSL and TLS to counter these threats.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Categories  We can group the attacks into four general categories: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handshake protocol:  As early as 1998, an approach to compromising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handshake protocol based on exploiting the formatting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 of the RSA encryption scheme was presented [BLEI98].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countermeasures were implemented the attack was refined and adjusted to not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only thwart the countermeasures but also speed up the attack [e.g., BARD12].</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record and application data protocols:  A number of vulnerabilities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have been discovered in these protocols, leading to patches to counter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new threats. As a recent example, in 2011, researchers Thai Duong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Juliano</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Rizzo demonstrated a proof of concept called BEAST (Browser Exploit Against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SSL/TLS) that turned what had been considered only a theoretical vulnerability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into a practical attack [GOOD11]. BEAST leverages a type of 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called a chosen-plaintext attack. The attacker mounts the attack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choosing a guess for the plaintext that is associated with a known ciphertext.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researchers developed a practical algorithm for launching successful attacks.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Subsequent patches were able to thwart this attack. The authors of the BEAST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are also the creators of the 2012 CRIME (Compression Ratio Info-leak</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Made Easy) attack, which can allow an attacker to recover the content of web</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cookies when data compression is used along with TLS [GOOD12]. When used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recover the content of secret authentication cookies, it allows an attacker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perform session hijacking on an authenticated web session.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PKI:  Checking the validity of X.509 certificates is an activity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subject to a variety of attacks, both in the context of SSL/TLS and elsewhere.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example, [GEOR12] demonstrated that commonly used libraries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SSL/TLS suffer from vulnerable certificate validation implementations.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authors revealed weaknesses in the source code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OpenSSL</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GnuTLS</a:t>
            </a:r>
            <a:r>
              <a:rPr lang="en-US" sz="1200" b="0" kern="1200" baseline="0" dirty="0">
                <a:solidFill>
                  <a:schemeClr val="tx1"/>
                </a:solidFill>
                <a:latin typeface="Arial" pitchFamily="-107" charset="0"/>
                <a:ea typeface="ＭＳ Ｐゴシック" pitchFamily="-107" charset="-128"/>
                <a:cs typeface="ＭＳ Ｐゴシック" pitchFamily="-107" charset="-128"/>
              </a:rPr>
              <a:t>, JSSE,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ApacheHttpClient</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Weberknecht</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cURL</a:t>
            </a:r>
            <a:r>
              <a:rPr lang="en-US" sz="1200" b="0" kern="1200" baseline="0" dirty="0">
                <a:solidFill>
                  <a:schemeClr val="tx1"/>
                </a:solidFill>
                <a:latin typeface="Arial" pitchFamily="-107" charset="0"/>
                <a:ea typeface="ＭＳ Ｐゴシック" pitchFamily="-107" charset="-128"/>
                <a:cs typeface="ＭＳ Ｐゴシック" pitchFamily="-107" charset="-128"/>
              </a:rPr>
              <a:t>, PHP, Python and applications built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upon or with these products.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Other attacks:  [MEYE13] lists a number of attacks that do not fit into any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preceding categories. One example is an attack announced in 2011 by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German hacker group The Hackers Choice, which is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DoS</a:t>
            </a:r>
            <a:r>
              <a:rPr lang="en-US" sz="1200" b="0" kern="1200" baseline="0" dirty="0">
                <a:solidFill>
                  <a:schemeClr val="tx1"/>
                </a:solidFill>
                <a:latin typeface="Arial" pitchFamily="-107" charset="0"/>
                <a:ea typeface="ＭＳ Ｐゴシック" pitchFamily="-107" charset="-128"/>
                <a:cs typeface="ＭＳ Ｐゴシック" pitchFamily="-107" charset="-128"/>
              </a:rPr>
              <a:t> attack [KUMA11].</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attack creates a heavy processing load on a server by overwhelming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target with SSL/TLS handshake requests. Boosting system load is done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establishing new connections or using renegotiation. Assuming that the majority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computation during a handshake is done by the server, the attack creates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more system load on the server than on the source device, leading to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server is forced to continuously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recompute</a:t>
            </a:r>
            <a:r>
              <a:rPr lang="en-US" sz="1200" b="0" kern="1200" baseline="0" dirty="0">
                <a:solidFill>
                  <a:schemeClr val="tx1"/>
                </a:solidFill>
                <a:latin typeface="Arial" pitchFamily="-107" charset="0"/>
                <a:ea typeface="ＭＳ Ｐゴシック" pitchFamily="-107" charset="-128"/>
                <a:cs typeface="ＭＳ Ｐゴシック" pitchFamily="-107" charset="-128"/>
              </a:rPr>
              <a:t> random numbers and keys.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history of attacks and countermeasures for SSL/TLS is representative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for other Internet-based protocols. A “perfect” protocol and a “perfect” implementation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strategy are never achieved. A constant back-and-forth between threats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countermeasures determines the evolution of Internet-based protocols.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24</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HTTPS (HTTP over SSL) refers to the combination of HTTP and SSL to implement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communication between a Web browser and a Web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HTTPS capability is built into all modern Web browsers. Its use depends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Web server supporting HTTPS communication. For example, some</a:t>
            </a:r>
          </a:p>
          <a:p>
            <a:r>
              <a:rPr lang="en-US" sz="1200" kern="1200" baseline="0" dirty="0">
                <a:solidFill>
                  <a:schemeClr val="tx1"/>
                </a:solidFill>
                <a:latin typeface="Arial" pitchFamily="-107" charset="0"/>
                <a:ea typeface="ＭＳ Ｐゴシック" pitchFamily="-107" charset="-128"/>
                <a:cs typeface="ＭＳ Ｐゴシック" pitchFamily="-107" charset="-128"/>
              </a:rPr>
              <a:t>search engines do not support HTTPS. Google provides HTTPS as an option: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https://google.com.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principal difference seen by a user of a Web browser is that URL (uniform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locator) addresses begin with https:// rather than http://. A normal</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 connection uses port 80. If HTTPS is specified, port 443 is used,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invokes SSL.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HTTPS is used, the following elements of the communication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URL of the requested document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the document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browser forms (filled in by browser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Cookies sent from browser to server and from server to browser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HTTP header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HTTPS is documented in RFC 2818, HTTP Over TLS . There is no fundamental</a:t>
            </a:r>
          </a:p>
          <a:p>
            <a:r>
              <a:rPr lang="en-US" sz="1200" kern="1200" baseline="0" dirty="0">
                <a:solidFill>
                  <a:schemeClr val="tx1"/>
                </a:solidFill>
                <a:latin typeface="Arial" pitchFamily="-107" charset="0"/>
                <a:ea typeface="ＭＳ Ｐゴシック" pitchFamily="-107" charset="-128"/>
                <a:cs typeface="ＭＳ Ｐゴシック" pitchFamily="-107" charset="-128"/>
              </a:rPr>
              <a:t>change in using HTTP over either SSL or TLS, and both implementations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referred to as HTTPS.</a:t>
            </a:r>
            <a:endParaRPr lang="en-US" dirty="0">
              <a:latin typeface="Arial" pitchFamily="-84" charset="0"/>
              <a:ea typeface="Arial" pitchFamily="-84" charset="0"/>
              <a:cs typeface="Arial" pitchFamily="-84" charset="0"/>
            </a:endParaRPr>
          </a:p>
        </p:txBody>
      </p:sp>
      <p:sp>
        <p:nvSpPr>
          <p:cNvPr id="47108" name="Slide Number Placeholder 3"/>
          <p:cNvSpPr>
            <a:spLocks noGrp="1"/>
          </p:cNvSpPr>
          <p:nvPr>
            <p:ph type="sldNum" sz="quarter" idx="5"/>
          </p:nvPr>
        </p:nvSpPr>
        <p:spPr>
          <a:noFill/>
        </p:spPr>
        <p:txBody>
          <a:bodyPr/>
          <a:lstStyle/>
          <a:p>
            <a:fld id="{D96FDCDC-D511-2842-9C3A-F505AF036E38}" type="slidenum">
              <a:rPr lang="en-AU" smtClean="0">
                <a:latin typeface="Arial" pitchFamily="-84" charset="0"/>
              </a:rPr>
              <a:pPr/>
              <a:t>25</a:t>
            </a:fld>
            <a:endParaRPr lang="en-AU" dirty="0">
              <a:latin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For HTTPS, the agent acting as the HTTP client also acts as the TLS client.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initiates a connection to the server on the appropriate port and then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TLS ClientHello to begin the TLS handshake. When the TLS handshake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finished, the client may then initiate the first HTTP request. All HTTP data is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sent as TLS application data. Normal HTTP behavior, including retained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be followed.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three levels of awareness of a connection in HTTPS. At the HTTP</a:t>
            </a:r>
          </a:p>
          <a:p>
            <a:r>
              <a:rPr lang="en-US" sz="1200" kern="1200" baseline="0" dirty="0">
                <a:solidFill>
                  <a:schemeClr val="tx1"/>
                </a:solidFill>
                <a:latin typeface="Arial" pitchFamily="-107" charset="0"/>
                <a:ea typeface="ＭＳ Ｐゴシック" pitchFamily="-107" charset="-128"/>
                <a:cs typeface="ＭＳ Ｐゴシック" pitchFamily="-107" charset="-128"/>
              </a:rPr>
              <a:t>level, an HTTP client requests a connection to an HTTP server by sending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to the next lowest layer. Typically, the next lowest layer is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it also may be TLS/SSL. At the level of TLS, a session is established between a</a:t>
            </a:r>
          </a:p>
          <a:p>
            <a:r>
              <a:rPr lang="en-US" sz="1200" kern="1200" baseline="0" dirty="0">
                <a:solidFill>
                  <a:schemeClr val="tx1"/>
                </a:solidFill>
                <a:latin typeface="Arial" pitchFamily="-107" charset="0"/>
                <a:ea typeface="ＭＳ Ｐゴシック" pitchFamily="-107" charset="-128"/>
                <a:cs typeface="ＭＳ Ｐゴシック" pitchFamily="-107" charset="-128"/>
              </a:rPr>
              <a:t>TLS client and a TLS server. This session can support one or more connections at</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time. As we have seen, a TLS request to establish a connection begins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establishment of a TCP connection between the TCP entity on the client side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TCP entity on the server side.</a:t>
            </a:r>
            <a:endParaRPr lang="en-US" dirty="0">
              <a:ea typeface="+mn-ea"/>
              <a:cs typeface="+mn-cs"/>
            </a:endParaRPr>
          </a:p>
        </p:txBody>
      </p:sp>
      <p:sp>
        <p:nvSpPr>
          <p:cNvPr id="49156" name="Slide Number Placeholder 3"/>
          <p:cNvSpPr>
            <a:spLocks noGrp="1"/>
          </p:cNvSpPr>
          <p:nvPr>
            <p:ph type="sldNum" sz="quarter" idx="5"/>
          </p:nvPr>
        </p:nvSpPr>
        <p:spPr>
          <a:noFill/>
        </p:spPr>
        <p:txBody>
          <a:bodyPr/>
          <a:lstStyle/>
          <a:p>
            <a:fld id="{4E14C0C0-FD45-A947-88BD-39C907D78394}" type="slidenum">
              <a:rPr lang="en-AU" smtClean="0">
                <a:latin typeface="Arial" pitchFamily="-84" charset="0"/>
              </a:rPr>
              <a:pPr/>
              <a:t>26</a:t>
            </a:fld>
            <a:endParaRPr lang="en-AU" dirty="0">
              <a:latin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27</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An HTTP client or server can indicate the closing of a connection by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line in an HTTP record: Connection: close . This indicates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will be closed after this record is delivered.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closure of an HTTPS connection requires that TLS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peer TLS entity on the remote side, which will involve closing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At the TLS level, the proper way to close a connection is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side to use the TLS alert protocol to send a close_notify  alert. TLS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must initiate an exchange of closure alerts before closing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 TLS implementation may, after sending a closure alert,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waiting for the peer to send its closure alert, generating an “incomplete</a:t>
            </a:r>
          </a:p>
          <a:p>
            <a:r>
              <a:rPr lang="en-US" sz="1200" kern="1200" baseline="0" dirty="0">
                <a:solidFill>
                  <a:schemeClr val="tx1"/>
                </a:solidFill>
                <a:latin typeface="Arial" pitchFamily="-107" charset="0"/>
                <a:ea typeface="ＭＳ Ｐゴシック" pitchFamily="-107" charset="-128"/>
                <a:cs typeface="ＭＳ Ｐゴシック" pitchFamily="-107" charset="-128"/>
              </a:rPr>
              <a:t>close”. Note that an implementation that does this may choose to reuse the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should only be done when the application knows (typically through detecting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 message boundaries) that it has received all the message data that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cares about.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HTTP clients also must be able to cope with a situation in which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is terminated without a prior close_notify  alert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 Connection: close  indicator. Such a situation could be due 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programming error on the server or a communication error that causes the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to drop. However, the unannounced TCP closure could be evidence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sort of attack. So the HTTPS client should issue some sort of security warning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this occurs.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28</a:t>
            </a:fld>
            <a:endParaRPr lang="en-AU" dirty="0"/>
          </a:p>
        </p:txBody>
      </p:sp>
    </p:spTree>
    <p:extLst>
      <p:ext uri="{BB962C8B-B14F-4D97-AF65-F5344CB8AC3E}">
        <p14:creationId xmlns:p14="http://schemas.microsoft.com/office/powerpoint/2010/main" val="574812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Secure Shell (SSH) is a protocol for secure network communications 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relatively simple and inexpensive to implement. The initial version, SSH1</a:t>
            </a:r>
          </a:p>
          <a:p>
            <a:r>
              <a:rPr lang="en-US" sz="1200" kern="1200" baseline="0" dirty="0">
                <a:solidFill>
                  <a:schemeClr val="tx1"/>
                </a:solidFill>
                <a:latin typeface="Arial" pitchFamily="-107" charset="0"/>
                <a:ea typeface="ＭＳ Ｐゴシック" pitchFamily="-107" charset="-128"/>
                <a:cs typeface="ＭＳ Ｐゴシック" pitchFamily="-107" charset="-128"/>
              </a:rPr>
              <a:t>was focused on providing a secure remote logon facility to replace TELNET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 other remote logon schemes that provided no security. SSH also provides a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 general client/server capability and can be used for such network functions as file</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and e-mail. A new version, SSH2, fixes a number of security flaws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original scheme. SSH2 is documented as a proposed standard in IETF RFCs 4250</a:t>
            </a:r>
          </a:p>
          <a:p>
            <a:r>
              <a:rPr lang="en-US" sz="1200" kern="1200" baseline="0" dirty="0">
                <a:solidFill>
                  <a:schemeClr val="tx1"/>
                </a:solidFill>
                <a:latin typeface="Arial" pitchFamily="-107" charset="0"/>
                <a:ea typeface="ＭＳ Ｐゴシック" pitchFamily="-107" charset="-128"/>
                <a:cs typeface="ＭＳ Ｐゴシック" pitchFamily="-107" charset="-128"/>
              </a:rPr>
              <a:t> through 4256.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SSH client and server applications are widely available for most operating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has become the method of choice for remote login and X tunneling and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rapidly becoming one of the most pervasive applications for encryption technology</a:t>
            </a:r>
          </a:p>
          <a:p>
            <a:r>
              <a:rPr lang="en-US" sz="1200" kern="1200" baseline="0" dirty="0">
                <a:solidFill>
                  <a:schemeClr val="tx1"/>
                </a:solidFill>
                <a:latin typeface="Arial" pitchFamily="-107" charset="0"/>
                <a:ea typeface="ＭＳ Ｐゴシック" pitchFamily="-107" charset="-128"/>
                <a:cs typeface="ＭＳ Ｐゴシック" pitchFamily="-107" charset="-128"/>
              </a:rPr>
              <a:t>outside of embedded systems.</a:t>
            </a:r>
            <a:endParaRPr lang="en-US" dirty="0">
              <a:latin typeface="Arial" pitchFamily="-84" charset="0"/>
              <a:ea typeface="ＭＳ Ｐゴシック" pitchFamily="-84" charset="-128"/>
              <a:cs typeface="ＭＳ Ｐゴシック" pitchFamily="-84" charset="-128"/>
            </a:endParaRPr>
          </a:p>
        </p:txBody>
      </p:sp>
      <p:sp>
        <p:nvSpPr>
          <p:cNvPr id="51204" name="Slide Number Placeholder 3"/>
          <p:cNvSpPr>
            <a:spLocks noGrp="1"/>
          </p:cNvSpPr>
          <p:nvPr>
            <p:ph type="sldNum" sz="quarter" idx="5"/>
          </p:nvPr>
        </p:nvSpPr>
        <p:spPr>
          <a:noFill/>
        </p:spPr>
        <p:txBody>
          <a:bodyPr/>
          <a:lstStyle/>
          <a:p>
            <a:fld id="{09FFBC29-47A1-7E44-8067-E4704B160F53}" type="slidenum">
              <a:rPr lang="en-AU" smtClean="0">
                <a:latin typeface="Arial" pitchFamily="-84" charset="0"/>
              </a:rPr>
              <a:pPr/>
              <a:t>29</a:t>
            </a:fld>
            <a:endParaRPr lang="en-AU" dirty="0">
              <a:latin typeface="Arial"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SSH is organized as three protocols that typically run on top of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Transport Layer Protocol:  Provides server authentication, data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data integrity with forward secrecy (i.e., if a key is compromised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session, the knowledge does not affect the security of earlier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transport layer may optionally provide compression.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Authentication Protocol:  Authenticates the user to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Connection Protocol:  Multiplexes multiple logical communications channels</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underlying SSH connection.</a:t>
            </a:r>
            <a:endParaRPr lang="en-US" dirty="0">
              <a:latin typeface="Arial" pitchFamily="-84" charset="0"/>
              <a:ea typeface="ＭＳ Ｐゴシック" pitchFamily="-84" charset="-128"/>
              <a:cs typeface="ＭＳ Ｐゴシック" pitchFamily="-84" charset="-128"/>
            </a:endParaRPr>
          </a:p>
        </p:txBody>
      </p:sp>
      <p:sp>
        <p:nvSpPr>
          <p:cNvPr id="53252" name="Slide Number Placeholder 3"/>
          <p:cNvSpPr>
            <a:spLocks noGrp="1"/>
          </p:cNvSpPr>
          <p:nvPr>
            <p:ph type="sldNum" sz="quarter" idx="5"/>
          </p:nvPr>
        </p:nvSpPr>
        <p:spPr>
          <a:noFill/>
        </p:spPr>
        <p:txBody>
          <a:bodyPr/>
          <a:lstStyle/>
          <a:p>
            <a:fld id="{DAA801E0-4D3C-D646-A1EB-D9BF1A34A475}" type="slidenum">
              <a:rPr lang="en-AU" smtClean="0">
                <a:latin typeface="Arial" pitchFamily="-84" charset="0"/>
              </a:rPr>
              <a:pPr/>
              <a:t>30</a:t>
            </a:fld>
            <a:endParaRPr lang="en-AU" dirty="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E354F64-2AA8-FF46-BAF6-E2D7195E894F}" type="slidenum">
              <a:rPr lang="en-AU">
                <a:latin typeface="Arial" pitchFamily="-84" charset="0"/>
              </a:rPr>
              <a:pPr/>
              <a:t>3</a:t>
            </a:fld>
            <a:endParaRPr lang="en-AU" dirty="0">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World Wide Web is fundamentally a client/server application running 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and TCP/IP intranets. As such, the security tools and approaches discussed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 far in this book are relevant to the issue of Web security. However,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of Web usage suggest the need for tailored security tools: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Although Web browsers are very easy to use, Web servers are relatively easy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configure and manage, and Web content is increasingly easy to develop,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underlying software is extraordinarily complex. This complex software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hide many potential security flaws. The short history of the Web is filled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examples of new and upgraded systems, properly installed, that are vulnerable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variety of security attacks.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Web server can be exploited as a launching pad into the corporation’s or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agency’s entire computer complex. Once the Web server is subverted, an attacker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able to gain access to data and systems not part of the Web</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but connected to the server at the local site.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Casual and untrained (in security matters) users are common clients for Web-based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Such users are not necessarily aware of the security risks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exist and do not have the tools or knowledge to take effective countermeasures.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4341813"/>
          </a:xfrm>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Server authentication occurs at the transport layer, based on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possessing a public/private key pair. A server may have multiple host keys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multiple different asymmetric encryption algorithms. Multiple hosts may share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host key. In any case, the server host key is used during key exchange to authenticate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identity of the host. For this to be possible, the client must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 prior knowledge of the server’s public host key. RFC 4251 dictates two alternative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trust models that can be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client has a local database that associates each host name (as typed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user) with the corresponding public host key. This method requires no</a:t>
            </a:r>
          </a:p>
          <a:p>
            <a:r>
              <a:rPr lang="en-US" sz="1200" kern="1200" baseline="0" dirty="0">
                <a:solidFill>
                  <a:schemeClr val="tx1"/>
                </a:solidFill>
                <a:latin typeface="Arial" pitchFamily="-107" charset="0"/>
                <a:ea typeface="ＭＳ Ｐゴシック" pitchFamily="-107" charset="-128"/>
                <a:cs typeface="ＭＳ Ｐゴシック" pitchFamily="-107" charset="-128"/>
              </a:rPr>
              <a:t>centrally administered infrastructure and no third-party coordination.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downside is that the database of name-to-key associations may become burdensome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maintain.</a:t>
            </a:r>
          </a:p>
          <a:p>
            <a:pPr marL="228600" indent="-228600">
              <a:buAutoNum type="arabicPeriod" startAt="2"/>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2"/>
            </a:pPr>
            <a:r>
              <a:rPr lang="en-US" sz="1200" kern="1200" baseline="0" dirty="0">
                <a:solidFill>
                  <a:schemeClr val="tx1"/>
                </a:solidFill>
                <a:latin typeface="Arial" pitchFamily="-107" charset="0"/>
                <a:ea typeface="ＭＳ Ｐゴシック" pitchFamily="-107" charset="-128"/>
                <a:cs typeface="ＭＳ Ｐゴシック" pitchFamily="-107" charset="-128"/>
              </a:rPr>
              <a:t>The host name-to-key association is certified by a trusted certification authority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(CA). The client only knows the CA root key and can verify the validity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host keys certified by accepted CAs. This alternative eases the maintenance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problem, since ideally, only a single CA key needs to be securely stored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client. On the other hand, each host key must be appropriately certified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 central authority before authorization is possible.</a:t>
            </a:r>
            <a:endParaRPr lang="en-US" dirty="0">
              <a:ea typeface="+mn-ea"/>
              <a:cs typeface="+mn-cs"/>
            </a:endParaRPr>
          </a:p>
        </p:txBody>
      </p:sp>
      <p:sp>
        <p:nvSpPr>
          <p:cNvPr id="55300" name="Slide Number Placeholder 3"/>
          <p:cNvSpPr>
            <a:spLocks noGrp="1"/>
          </p:cNvSpPr>
          <p:nvPr>
            <p:ph type="sldNum" sz="quarter" idx="5"/>
          </p:nvPr>
        </p:nvSpPr>
        <p:spPr>
          <a:noFill/>
        </p:spPr>
        <p:txBody>
          <a:bodyPr/>
          <a:lstStyle/>
          <a:p>
            <a:fld id="{363D1A0A-B3FA-124B-BA4C-0456F4AAE746}" type="slidenum">
              <a:rPr lang="en-AU" smtClean="0">
                <a:latin typeface="Arial" pitchFamily="-84" charset="0"/>
              </a:rPr>
              <a:pPr/>
              <a:t>31</a:t>
            </a:fld>
            <a:endParaRPr lang="en-AU" dirty="0">
              <a:latin typeface="Arial"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6.9 illustrates the sequence of events in the SSH</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Transport Layer Protocol. First, the client establishes a TCP connection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This is done via the TCP protocol and is not part of the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Once the connection is established, the client and server exchange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 referred to as packets, in the data field of a TCP segment.</a:t>
            </a:r>
            <a:endParaRPr lang="en-US" dirty="0">
              <a:latin typeface="Arial" pitchFamily="-84" charset="0"/>
              <a:ea typeface="ＭＳ Ｐゴシック" pitchFamily="-84" charset="-128"/>
              <a:cs typeface="ＭＳ Ｐゴシック" pitchFamily="-84" charset="-128"/>
            </a:endParaRPr>
          </a:p>
        </p:txBody>
      </p:sp>
      <p:sp>
        <p:nvSpPr>
          <p:cNvPr id="61444" name="Slide Number Placeholder 3"/>
          <p:cNvSpPr>
            <a:spLocks noGrp="1"/>
          </p:cNvSpPr>
          <p:nvPr>
            <p:ph type="sldNum" sz="quarter" idx="5"/>
          </p:nvPr>
        </p:nvSpPr>
        <p:spPr>
          <a:noFill/>
        </p:spPr>
        <p:txBody>
          <a:bodyPr/>
          <a:lstStyle/>
          <a:p>
            <a:fld id="{0A055C50-6111-BE40-837E-D38FEE3A303C}" type="slidenum">
              <a:rPr lang="en-AU" smtClean="0">
                <a:latin typeface="Arial" pitchFamily="-84" charset="0"/>
              </a:rPr>
              <a:pPr/>
              <a:t>32</a:t>
            </a:fld>
            <a:endParaRPr lang="en-AU" dirty="0">
              <a:latin typeface="Arial" pitchFamily="-8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packet is in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 (Figure 6.10).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Packet length: Length of the packet in bytes, not including the packet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MAC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Padding length: Length of the random padding field.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Payload: Useful contents of the packet. Prior to algorithm negotiation,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is uncompressed. If compression is negotiated, then in subsequent packets,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field is compressed.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Random padding: Once an encryption algorithm has been negotiated,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is added. It contains random bytes of padding so that that total length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packet (excluding the MAC field) is a multiple of the cipher block size,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8 bytes for a stream cipher.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authentication code (MAC): If message authentication has been negotiated,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field contains the MAC value. The MAC value is computed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entire packet plus a sequence number, excluding the MAC field. The sequence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is an implicit 32-bit packet sequence that is initialized to zero</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first packet and incremented for every packet. The sequence number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not included in the packet sent over the TCP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Once an encryption algorithm has been negotiated, the entire packet (excluding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MAC field) is encrypted after the MAC value is calculated.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SSH Transport Layer packet exchange consists of a sequence of steps</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6.9).</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33</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6.3</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the allowable options for encryption, MAC, and compression. For each category,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algorithm chosen is the first algorithm on the client’s list that is also supported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server.</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34</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SSH is organized as three protocols that typically run on top of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Transport Layer Protocol:  Provides server authentication, data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data integrity with forward secrecy (i.e., if a key is compromised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session, the knowledge does not affect the security of earlier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transport layer may optionally provide compression.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Authentication Protocol:  Authenticates the user to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Connection Protocol:  Multiplexes multiple logical communications channels</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underlying SSH connection.</a:t>
            </a:r>
            <a:endParaRPr lang="en-US" dirty="0">
              <a:latin typeface="Arial" pitchFamily="-84" charset="0"/>
              <a:ea typeface="ＭＳ Ｐゴシック" pitchFamily="-84" charset="-128"/>
              <a:cs typeface="ＭＳ Ｐゴシック" pitchFamily="-84" charset="-128"/>
            </a:endParaRPr>
          </a:p>
        </p:txBody>
      </p:sp>
      <p:sp>
        <p:nvSpPr>
          <p:cNvPr id="53252" name="Slide Number Placeholder 3"/>
          <p:cNvSpPr>
            <a:spLocks noGrp="1"/>
          </p:cNvSpPr>
          <p:nvPr>
            <p:ph type="sldNum" sz="quarter" idx="5"/>
          </p:nvPr>
        </p:nvSpPr>
        <p:spPr>
          <a:noFill/>
        </p:spPr>
        <p:txBody>
          <a:bodyPr/>
          <a:lstStyle/>
          <a:p>
            <a:fld id="{DAA801E0-4D3C-D646-A1EB-D9BF1A34A475}" type="slidenum">
              <a:rPr lang="en-AU" smtClean="0">
                <a:latin typeface="Arial" pitchFamily="-84" charset="0"/>
              </a:rPr>
              <a:pPr/>
              <a:t>35</a:t>
            </a:fld>
            <a:endParaRPr lang="en-AU" dirty="0">
              <a:latin typeface="Arial" pitchFamily="-84" charset="0"/>
            </a:endParaRPr>
          </a:p>
        </p:txBody>
      </p:sp>
    </p:spTree>
    <p:extLst>
      <p:ext uri="{BB962C8B-B14F-4D97-AF65-F5344CB8AC3E}">
        <p14:creationId xmlns:p14="http://schemas.microsoft.com/office/powerpoint/2010/main" val="361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server may require one or more of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methods.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publickey:  The details of this method depend on the public-key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chosen. In essence, the client sends a message to the server that contains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client’s public key, with the message signed by the client’s private key. When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receives this message, it checks whether the supplied key is acceptable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authentication and, if so, it checks whether the signature is correct.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password:  The client sends a message containing a plaintext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is protected by encryption by the Transport Layer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hostbased:  Authentication is performed on the client’s host rather than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itself. Thus, a host that supports multiple clients would provide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all its clients. This method works by having the client send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created with the private key of the client host. Thus, rather than directly</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verifying the user’s identity, the SSH server verifies the identity of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host—and then believes the host when it says the user has already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client side.</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36</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SSH is organized as three protocols that typically run on top of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Transport Layer Protocol:  Provides server authentication, data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data integrity with forward secrecy (i.e., if a key is compromised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session, the knowledge does not affect the security of earlier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transport layer may optionally provide compression.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Authentication Protocol:  Authenticates the user to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Connection Protocol:  Multiplexes multiple logical communications channels</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underlying SSH connection.</a:t>
            </a:r>
            <a:endParaRPr lang="en-US" dirty="0">
              <a:latin typeface="Arial" pitchFamily="-84" charset="0"/>
              <a:ea typeface="ＭＳ Ｐゴシック" pitchFamily="-84" charset="-128"/>
              <a:cs typeface="ＭＳ Ｐゴシック" pitchFamily="-84" charset="-128"/>
            </a:endParaRPr>
          </a:p>
        </p:txBody>
      </p:sp>
      <p:sp>
        <p:nvSpPr>
          <p:cNvPr id="53252" name="Slide Number Placeholder 3"/>
          <p:cNvSpPr>
            <a:spLocks noGrp="1"/>
          </p:cNvSpPr>
          <p:nvPr>
            <p:ph type="sldNum" sz="quarter" idx="5"/>
          </p:nvPr>
        </p:nvSpPr>
        <p:spPr>
          <a:noFill/>
        </p:spPr>
        <p:txBody>
          <a:bodyPr/>
          <a:lstStyle/>
          <a:p>
            <a:fld id="{DAA801E0-4D3C-D646-A1EB-D9BF1A34A475}" type="slidenum">
              <a:rPr lang="en-AU" smtClean="0">
                <a:latin typeface="Arial" pitchFamily="-84" charset="0"/>
              </a:rPr>
              <a:pPr/>
              <a:t>37</a:t>
            </a:fld>
            <a:endParaRPr lang="en-AU" dirty="0">
              <a:latin typeface="Arial" pitchFamily="-84" charset="0"/>
            </a:endParaRPr>
          </a:p>
        </p:txBody>
      </p:sp>
    </p:spTree>
    <p:extLst>
      <p:ext uri="{BB962C8B-B14F-4D97-AF65-F5344CB8AC3E}">
        <p14:creationId xmlns:p14="http://schemas.microsoft.com/office/powerpoint/2010/main" val="3489936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SSH Connection Protocol runs on top of the SSH Transport Layer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assumes that a secure authentication connection is in use.  That secure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referred to as a tunnel,  is used by the Connection Protocol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multiplex a number of logical channels.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All types of communication using SSH, such as a terminal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session, are supported using separate channels. Either side may open a channel.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 each channel, each side associates a unique channel number, which need not be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on both ends. Channels are flow controlled using a window mechanism. No</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may be sent to a channel until a message is received to indicate that window</a:t>
            </a:r>
          </a:p>
          <a:p>
            <a:r>
              <a:rPr lang="en-US" sz="1200" kern="1200" baseline="0" dirty="0">
                <a:solidFill>
                  <a:schemeClr val="tx1"/>
                </a:solidFill>
                <a:latin typeface="Arial" pitchFamily="-107" charset="0"/>
                <a:ea typeface="ＭＳ Ｐゴシック" pitchFamily="-107" charset="-128"/>
                <a:cs typeface="ＭＳ Ｐゴシック" pitchFamily="-107" charset="-128"/>
              </a:rPr>
              <a:t>space is available.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life of a channel progresses through three stages: opening a channel,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and closing a channel.</a:t>
            </a:r>
          </a:p>
          <a:p>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38</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6.11 provides an example of Connection Protocol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39</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Four channel types are recognized in the SSH Connection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session:  The remote execution of a program. The program may be a shell,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such as file transfer or e-mail, a system command, or some built-in</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subsystem. Once a session channel is opened, subsequent requests are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start the remote program.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x11:  This refers to the X Window System, a computer software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protocol that provides a graphical user interface (GUI) for networked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computers. X allows applications to run on a network server but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displayed on a desktop machine.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forwarded-tcpip:  This is remote port forwarding, as explained in the next</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direct-tcpip:  This is local port forwarding, as explained in the next subsection.</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40</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xfrm>
            <a:off x="685800" y="4343400"/>
            <a:ext cx="548640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6.1 provides a summary of the types of security threats faced when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Web. One way to group these threats is in terms of passive and active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Passive attacks include eavesdropping on network traffic between browser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and gaining access to information on a Web site that is supposed to be restricted.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Active attacks include impersonating another user, altering messages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transit between client and server, and altering information on a Web site.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way to classify Web security threats is in terms of the location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Web server, Web browser, and network traffic between browser and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Issues of server and browser security fall into the category of computer system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 Six of this book addresses the issue of system security in general but is also</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applicable to Web system security. Issues of traffic security fall into the category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security and are addressed in this chapter.</a:t>
            </a:r>
            <a:endParaRPr lang="en-US" dirty="0">
              <a:latin typeface="Arial" pitchFamily="-84" charset="0"/>
              <a:ea typeface="ＭＳ Ｐゴシック" pitchFamily="-84" charset="-128"/>
              <a:cs typeface="ＭＳ Ｐゴシック" pitchFamily="-84" charset="-128"/>
            </a:endParaRPr>
          </a:p>
        </p:txBody>
      </p:sp>
      <p:sp>
        <p:nvSpPr>
          <p:cNvPr id="22532" name="Slide Number Placeholder 3"/>
          <p:cNvSpPr>
            <a:spLocks noGrp="1"/>
          </p:cNvSpPr>
          <p:nvPr>
            <p:ph type="sldNum" sz="quarter" idx="5"/>
          </p:nvPr>
        </p:nvSpPr>
        <p:spPr>
          <a:noFill/>
        </p:spPr>
        <p:txBody>
          <a:bodyPr/>
          <a:lstStyle/>
          <a:p>
            <a:fld id="{8FC5FFF2-2EBA-E949-9192-1BE0809E3858}" type="slidenum">
              <a:rPr lang="en-AU" smtClean="0">
                <a:latin typeface="Arial" pitchFamily="-84" charset="0"/>
              </a:rPr>
              <a:pPr/>
              <a:t>4</a:t>
            </a:fld>
            <a:endParaRPr lang="en-AU" dirty="0">
              <a:latin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of the most useful features of SSH is port forwarding. In essence,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port forwarding provides the ability to convert any insecure TCP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secure SSH connection. This is also referred to as SSH tunneling. We need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what a port is in this context. A port  is an identifier of a user of TCP. So,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that runs on top of TCP has a port number. Incoming TCP traffic is delivered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appropriate application on the basis of the port number. An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employ multiple port numbers. For example, for the Simple Mail Transfer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(smtp), the server side generally listens on port 25, so an incoming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uses TCP and addresses the data to destination port 25. TCP recognizes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is the SMTP server address and routes the data to the SMTP server application.</a:t>
            </a:r>
            <a:endParaRPr lang="en-US" dirty="0">
              <a:ea typeface="+mn-ea"/>
              <a:cs typeface="+mn-cs"/>
            </a:endParaRPr>
          </a:p>
        </p:txBody>
      </p:sp>
      <p:sp>
        <p:nvSpPr>
          <p:cNvPr id="63492" name="Slide Number Placeholder 3"/>
          <p:cNvSpPr>
            <a:spLocks noGrp="1"/>
          </p:cNvSpPr>
          <p:nvPr>
            <p:ph type="sldNum" sz="quarter" idx="5"/>
          </p:nvPr>
        </p:nvSpPr>
        <p:spPr>
          <a:noFill/>
        </p:spPr>
        <p:txBody>
          <a:bodyPr/>
          <a:lstStyle/>
          <a:p>
            <a:fld id="{B4F969E4-CFAB-5345-98A7-E901C600C1E5}" type="slidenum">
              <a:rPr lang="en-AU" smtClean="0">
                <a:latin typeface="Arial" pitchFamily="-84" charset="0"/>
              </a:rPr>
              <a:pPr/>
              <a:t>41</a:t>
            </a:fld>
            <a:endParaRPr lang="en-AU" dirty="0">
              <a:latin typeface="Arial" pitchFamily="-8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6.12 illustrates the basic concept behind port forwarding. We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application that is identified by port number x  and a server application identified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port number y . At some point, the client application invokes the local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and requests a connection to the remote server on port y . The local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 entity negotiates a TCP connection with the remote TCP entity, such that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links local port x  to remote port y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To secure this connection, SSH is configured so that the SSH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establishes a TCP connection between the SSH client and server entities,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TCP port numbers a  and b , respectively. A secure SSH tunnel is established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TCP connection. Traffic from the client at port x  is redirected to the local SSH</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and travels through the tunnel where the remote SSH entity delivers the data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application on port y . Traffic in the other direction is similarly redirected.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SSH supports two types of port forwarding: local forwarding and remote forwarding.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Local forwarding allows the client to set up a “hijacker” process. This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 intercept selected application-level traffic and redirect it from an unsecured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to a secure SSH tunnel. SSH is configured to listen on selected ports.</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grabs all traffic using a selected port and sends it through an SSH tunnel.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other end, the SSH server sends the incoming traffic to the destination port dictated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client application.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With remote forwarding,  the user’s SSH client acts on the server’s behalf.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receives traffic with a given destination port number, places the traffic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correct port and sends it to the destination the user chooses. A typical example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remote forwarding is the following. You wish to access a server at work from your</a:t>
            </a:r>
          </a:p>
          <a:p>
            <a:r>
              <a:rPr lang="en-US" sz="1200" kern="1200" baseline="0" dirty="0">
                <a:solidFill>
                  <a:schemeClr val="tx1"/>
                </a:solidFill>
                <a:latin typeface="Arial" pitchFamily="-107" charset="0"/>
                <a:ea typeface="ＭＳ Ｐゴシック" pitchFamily="-107" charset="-128"/>
                <a:cs typeface="ＭＳ Ｐゴシック" pitchFamily="-107" charset="-128"/>
              </a:rPr>
              <a:t>home computer. Because the work server is behind a firewall, it will not accept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request from your home computer. However, from work you can set up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tunnel using remote forwarding.</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42</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404227B-0D45-634C-B0F1-92C4B4963907}" type="slidenum">
              <a:rPr lang="en-AU">
                <a:latin typeface="Arial" pitchFamily="-84" charset="0"/>
              </a:rPr>
              <a:pPr/>
              <a:t>43</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6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number of approaches to providing Web security are possible. The various approaches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have been considered are similar in the services they provide and,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extent, in the mechanisms that they use, but they differ with respect to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scope of applicability and their relative location within the TCP/IP protocol stack.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6.1 illustrates this difference. One way to provide Web security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use IP security (IPsec) (Figure 6.1a). The advantage of using IPsec is that it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transparent to end users and applications and provides a general-purpose solution.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Furthermore, IPsec includes a filtering capability so that only selected traffic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incur the overhead of IPsec processing.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relatively general-purpose solution is to implement security just</a:t>
            </a:r>
          </a:p>
          <a:p>
            <a:r>
              <a:rPr lang="en-US" sz="1200" kern="1200" baseline="0" dirty="0">
                <a:solidFill>
                  <a:schemeClr val="tx1"/>
                </a:solidFill>
                <a:latin typeface="Arial" pitchFamily="-107" charset="0"/>
                <a:ea typeface="ＭＳ Ｐゴシック" pitchFamily="-107" charset="-128"/>
                <a:cs typeface="ＭＳ Ｐゴシック" pitchFamily="-107" charset="-128"/>
              </a:rPr>
              <a:t> above TCP (Figure 6.1b). The foremost example of this approach is the Secure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Sockets Layer (SSL) and the follow-on Internet standard known as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Security (TLS). At this level, there are two implementation choices. For full</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generality, SSL (or TLS) could be provided as part of the underlying protocol suite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therefore be transparent to applications. Alternatively, SSL can be embedded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specific packages. For example, Netscape and Microsoft Explorer browsers come</a:t>
            </a:r>
          </a:p>
          <a:p>
            <a:r>
              <a:rPr lang="en-US" sz="1200" kern="1200" baseline="0" dirty="0">
                <a:solidFill>
                  <a:schemeClr val="tx1"/>
                </a:solidFill>
                <a:latin typeface="Arial" pitchFamily="-107" charset="0"/>
                <a:ea typeface="ＭＳ Ｐゴシック" pitchFamily="-107" charset="-128"/>
                <a:cs typeface="ＭＳ Ｐゴシック" pitchFamily="-107" charset="-128"/>
              </a:rPr>
              <a:t> equipped with SSL, and most Web servers have implemented the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Application-specific security services are embedded within the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Figure 6.1c shows examples of this architecture. The advantage of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is that the service can be tailored to the specific needs of a given application.</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49BBB40-6CE4-E541-A4AF-3304713711AB}" type="slidenum">
              <a:rPr lang="en-AU">
                <a:latin typeface="Arial" pitchFamily="-84" charset="0"/>
              </a:rPr>
              <a:pPr/>
              <a:t>6</a:t>
            </a:fld>
            <a:endParaRPr lang="en-AU" dirty="0">
              <a:latin typeface="Arial" pitchFamily="-84" charset="0"/>
            </a:endParaRPr>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of the most widely used security services is Transport Layer Security (TSL) ;</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current version is Version 1.2, defined in RFC 5246. TLS is an Internet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evolved from a commercial protocol known as Secure Sockets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(SSL) . Although SSL implementations are still around, it has been deprecated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IETF and is disabled by most corporations offering TLS software. TLS is a general-purpose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implemented as a set of protocols that rely on TCP. At this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two implementation choices. For full generality, TLS could be provided</a:t>
            </a:r>
          </a:p>
          <a:p>
            <a:r>
              <a:rPr lang="en-US" sz="1200" kern="1200" baseline="0" dirty="0">
                <a:solidFill>
                  <a:schemeClr val="tx1"/>
                </a:solidFill>
                <a:latin typeface="Arial" pitchFamily="-107" charset="0"/>
                <a:ea typeface="ＭＳ Ｐゴシック" pitchFamily="-107" charset="-128"/>
                <a:cs typeface="ＭＳ Ｐゴシック" pitchFamily="-107" charset="-128"/>
              </a:rPr>
              <a:t>as part of the underlying protocol suite and therefore be transparent to applications.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TLS can be embedded in specific packages. For example,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browsers come equipped with TLS, and most Web servers have implemented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9F052C0-4D8A-474A-882D-E062D7F4D59C}" type="slidenum">
              <a:rPr lang="en-AU">
                <a:latin typeface="Arial" pitchFamily="-84" charset="0"/>
              </a:rPr>
              <a:pPr/>
              <a:t>7</a:t>
            </a:fld>
            <a:endParaRPr lang="en-AU" dirty="0">
              <a:latin typeface="Arial" pitchFamily="-8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TLS is designed to make use of TCP to provide a reliable end-to-end secure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TLS is not a single protocol but rather two layers of protocols, as illustrated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TLS Record Protocol provides basic security services to various higher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In particular, the Hypertext Transfer Protocol (HTTP) ,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provides the transfer service for Web client/server interaction, can operate on top</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TLS. Three higher-layer protocols are defined as part of TLS: the Handshake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the Change Cipher Spec Protocol; and the Alert Protocol. These TLS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are used in the management of TLS exchanges and are examined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later in this section. A fourth protocol, the Heartbeat Protocol, is defined in a separate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and is also discussed subsequently in this section.</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C015E95-0740-E54C-A16C-B46BD5111675}" type="slidenum">
              <a:rPr lang="en-AU">
                <a:latin typeface="Arial" pitchFamily="-84" charset="0"/>
              </a:rPr>
              <a:pPr/>
              <a:t>8</a:t>
            </a:fld>
            <a:endParaRPr lang="en-AU" dirty="0">
              <a:latin typeface="Arial" pitchFamily="-84" charset="0"/>
            </a:endParaRPr>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Two important TLS concepts are the TLS session and the TLS connection,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are defined in the specification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Connection:  A connection is a transport (in the OSI layering model definition)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provides a suitable type of service. For TLS, such connections are peer-to-peer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relationships. The connections are transient. Every connection is associated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one session.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Session:  A TLS session is an association between a client and a server. Sessions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are created by the Handshake Protocol. Sessions define a set of 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parameters, which can be shared among multiple connections. Sessions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are used to avoid the expensive negotiation of new security parameters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any pair of parties (applications such as HTTP on client and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may be multiple secure connections. In theory, there may also be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simultaneous sessions between parties, but this feature is not used in practice.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 number of states associated with each session. Once a session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established, there is a current operating state for both read and write (i.e., receive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send). In addition, during the Handshake Protocol, pending read and write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states are created. Upon successful conclusion of the Handshake Protocol,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pending states become the current states.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session state is defined by the following parameters.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Session identifier:  An arbitrary byte sequence chosen by the server to identify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active or resumable session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Peer certificate:  An X509.v3 certificate of the peer. This element of the state</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null.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Compression method:  The algorithm used to compress data prior to</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Cipher spec: Specifies the bulk data encryption algorithm (such as null, AES,</a:t>
            </a:r>
          </a:p>
          <a:p>
            <a:r>
              <a:rPr lang="en-US" sz="1200" kern="1200" baseline="0" dirty="0">
                <a:solidFill>
                  <a:schemeClr val="tx1"/>
                </a:solidFill>
                <a:latin typeface="Arial" pitchFamily="-107" charset="0"/>
                <a:ea typeface="ＭＳ Ｐゴシック" pitchFamily="-107" charset="-128"/>
                <a:cs typeface="ＭＳ Ｐゴシック" pitchFamily="-107" charset="-128"/>
              </a:rPr>
              <a:t>etc.) and a hash algorithm (such as MD5 or SHA-1) used for MAC calcula 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It also defines cryptographic attributes such as the hash_size.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Master secret:  48-byte secret shared between the client and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Is resumable:  A flag indicating whether the session can be used to initiate new</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1098558D-EDEF-6E49-B96D-9C3FADE10C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C9C647B1-DEAE-604C-8277-A0CE194EBD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60ED8F0B-58A5-DB41-9726-20EC5E8A052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6426BE87-E5FB-E549-B6FD-BE8C668A25A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61F84E61-BFA6-4150-9FE3-AA0C8F288190}"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AB25685A-713B-8549-9275-7DEE06C1AF59}"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A7342E1-65BB-6E4A-A0CC-A610AAC07D07}"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CBB56AA-FE0D-774B-9115-3002173F52F9}"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4B5F1141-6830-8D46-9787-8E222FA999BD}"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44B1FC6E-DD23-0745-9A88-FF90FE027BF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2C7668E8-CB30-1B4D-93AB-5D2DD1B60BE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13EBF9D1-F2F6-354E-8D82-1F22732BF26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20113960-210B-8C44-ADE8-24754ADD31F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E885A41B-8327-0E42-B599-5675DCE9B20E}"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CFED9FD7-61BB-7A44-8CC2-6AE4A679CA7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92AF57C-3280-0644-86E8-18FD8A22CD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AB9645CD-4595-C648-9785-F95E54BD1D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7715433-4EEF-DF40-A66B-7CF99177B5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6128E1A6-2C0A-DC46-9BC0-5CAA931D92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C3E177B-2501-454C-AAE0-495436BCF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D5B29FC2-87A2-FA4F-86AA-E71D2B343C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1DCA415-B046-FC48-9DF6-C959FC4A05B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a:t>© 2017 Pearson Education, Inc., Hoboken, NJ. All rights reserved.              </a:t>
            </a:r>
            <a:endParaRPr lang="en-US" dirty="0"/>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39035AE5-5969-D34B-B84F-BCD4664DAD9A}"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39035AE5-5969-D34B-B84F-BCD4664DAD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bm.com/docs/en/ztpf/1.1.0.15?topic=sessions-ssl-record-format" TargetMode="External"/><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mclaughlinkl:Desktop:Crypto6e%20Tables:T17-Transport.doc!OLE_LINK1"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41.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9" name="Picture Placeholder 7" descr="StallingsNSE_6e_front.pdf"/>
          <p:cNvPicPr>
            <a:picLocks noGrp="1" noChangeAspect="1"/>
          </p:cNvPicPr>
          <p:nvPr>
            <p:ph type="pic" idx="1"/>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
        <p:nvSpPr>
          <p:cNvPr id="2" name="Slide Number Placeholder 1">
            <a:extLst>
              <a:ext uri="{FF2B5EF4-FFF2-40B4-BE49-F238E27FC236}">
                <a16:creationId xmlns:a16="http://schemas.microsoft.com/office/drawing/2014/main" id="{FF0718DC-B707-40E2-A070-E9460622E7F3}"/>
              </a:ext>
            </a:extLst>
          </p:cNvPr>
          <p:cNvSpPr>
            <a:spLocks noGrp="1"/>
          </p:cNvSpPr>
          <p:nvPr>
            <p:ph type="sldNum" sz="quarter" idx="12"/>
          </p:nvPr>
        </p:nvSpPr>
        <p:spPr/>
        <p:txBody>
          <a:bodyPr/>
          <a:lstStyle/>
          <a:p>
            <a:pPr>
              <a:defRPr/>
            </a:pPr>
            <a:fld id="{20113960-210B-8C44-ADE8-24754ADD31F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296399" cy="1412875"/>
          </a:xfrm>
        </p:spPr>
        <p:txBody>
          <a:bodyPr/>
          <a:lstStyle/>
          <a:p>
            <a:r>
              <a:rPr lang="en-US" sz="2800" b="1" dirty="0"/>
              <a:t>connection state</a:t>
            </a:r>
            <a:br>
              <a:rPr lang="en-US" sz="2800" dirty="0"/>
            </a:br>
            <a:r>
              <a:rPr lang="en-US" sz="2000" dirty="0"/>
              <a:t>- A connection state is defined by the following parameters: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991664016"/>
              </p:ext>
            </p:extLst>
          </p:nvPr>
        </p:nvGraphicFramePr>
        <p:xfrm>
          <a:off x="179512" y="1501775"/>
          <a:ext cx="439248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474116609"/>
              </p:ext>
            </p:extLst>
          </p:nvPr>
        </p:nvGraphicFramePr>
        <p:xfrm>
          <a:off x="4966280" y="1447800"/>
          <a:ext cx="3998208" cy="5083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8DAD6E6E-FEC4-4941-AC3E-02EE84837816}"/>
              </a:ext>
            </a:extLst>
          </p:cNvPr>
          <p:cNvSpPr>
            <a:spLocks noGrp="1"/>
          </p:cNvSpPr>
          <p:nvPr>
            <p:ph type="sldNum" sz="quarter" idx="12"/>
          </p:nvPr>
        </p:nvSpPr>
        <p:spPr>
          <a:xfrm>
            <a:off x="8534400" y="6453187"/>
            <a:ext cx="609600" cy="365125"/>
          </a:xfrm>
        </p:spPr>
        <p:txBody>
          <a:bodyPr/>
          <a:lstStyle/>
          <a:p>
            <a:pPr>
              <a:defRPr/>
            </a:pPr>
            <a:fld id="{3A7342E1-65BB-6E4A-A0CC-A610AAC07D0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TLS </a:t>
            </a:r>
            <a:br>
              <a:rPr lang="en-US" dirty="0"/>
            </a:br>
            <a:r>
              <a:rPr lang="en-US" dirty="0"/>
              <a:t>Record Protocol</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767112"/>
              </p:ext>
            </p:extLst>
          </p:nvPr>
        </p:nvGraphicFramePr>
        <p:xfrm>
          <a:off x="228600" y="14478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31E45C2-4A88-45DC-99AB-6D04417C2527}"/>
              </a:ext>
            </a:extLst>
          </p:cNvPr>
          <p:cNvSpPr>
            <a:spLocks noGrp="1"/>
          </p:cNvSpPr>
          <p:nvPr>
            <p:ph type="sldNum" sz="quarter" idx="12"/>
          </p:nvPr>
        </p:nvSpPr>
        <p:spPr>
          <a:xfrm>
            <a:off x="8534400" y="6472517"/>
            <a:ext cx="609600" cy="365125"/>
          </a:xfrm>
        </p:spPr>
        <p:txBody>
          <a:bodyPr/>
          <a:lstStyle/>
          <a:p>
            <a:pPr>
              <a:defRPr/>
            </a:pPr>
            <a:fld id="{6426BE87-E5FB-E549-B6FD-BE8C668A25A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07504" y="188640"/>
            <a:ext cx="8531369" cy="6592422"/>
          </a:xfrm>
          <a:prstGeom prst="rect">
            <a:avLst/>
          </a:prstGeom>
          <a:solidFill>
            <a:schemeClr val="tx1"/>
          </a:solidFill>
        </p:spPr>
      </p:pic>
      <p:sp>
        <p:nvSpPr>
          <p:cNvPr id="2" name="Slide Number Placeholder 1">
            <a:extLst>
              <a:ext uri="{FF2B5EF4-FFF2-40B4-BE49-F238E27FC236}">
                <a16:creationId xmlns:a16="http://schemas.microsoft.com/office/drawing/2014/main" id="{14B1581D-4F2E-48AC-8627-B39EBD6B51EF}"/>
              </a:ext>
            </a:extLst>
          </p:cNvPr>
          <p:cNvSpPr>
            <a:spLocks noGrp="1"/>
          </p:cNvSpPr>
          <p:nvPr>
            <p:ph type="sldNum" sz="quarter" idx="12"/>
          </p:nvPr>
        </p:nvSpPr>
        <p:spPr>
          <a:xfrm>
            <a:off x="8534400" y="6446837"/>
            <a:ext cx="609600" cy="365125"/>
          </a:xfrm>
        </p:spPr>
        <p:txBody>
          <a:bodyPr/>
          <a:lstStyle/>
          <a:p>
            <a:pPr>
              <a:defRPr/>
            </a:pPr>
            <a:fld id="{39035AE5-5969-D34B-B84F-BCD4664DAD9A}" type="slidenum">
              <a:rPr lang="en-US" smtClean="0"/>
              <a:pPr>
                <a:defRPr/>
              </a:pPr>
              <a:t>12</a:t>
            </a:fld>
            <a:endParaRPr lang="en-US" dirty="0"/>
          </a:p>
        </p:txBody>
      </p:sp>
      <p:sp>
        <p:nvSpPr>
          <p:cNvPr id="3" name="Freeform: Shape 2">
            <a:extLst>
              <a:ext uri="{FF2B5EF4-FFF2-40B4-BE49-F238E27FC236}">
                <a16:creationId xmlns:a16="http://schemas.microsoft.com/office/drawing/2014/main" id="{E1706D7A-AAAE-491A-958B-0A0124567232}"/>
              </a:ext>
            </a:extLst>
          </p:cNvPr>
          <p:cNvSpPr/>
          <p:nvPr/>
        </p:nvSpPr>
        <p:spPr>
          <a:xfrm>
            <a:off x="2304653" y="1492898"/>
            <a:ext cx="2146049" cy="857025"/>
          </a:xfrm>
          <a:custGeom>
            <a:avLst/>
            <a:gdLst>
              <a:gd name="connsiteX0" fmla="*/ 2146049 w 2146049"/>
              <a:gd name="connsiteY0" fmla="*/ 802433 h 857025"/>
              <a:gd name="connsiteX1" fmla="*/ 2146049 w 2146049"/>
              <a:gd name="connsiteY1" fmla="*/ 802433 h 857025"/>
              <a:gd name="connsiteX2" fmla="*/ 2136718 w 2146049"/>
              <a:gd name="connsiteY2" fmla="*/ 522514 h 857025"/>
              <a:gd name="connsiteX3" fmla="*/ 2127388 w 2146049"/>
              <a:gd name="connsiteY3" fmla="*/ 485192 h 857025"/>
              <a:gd name="connsiteX4" fmla="*/ 2118057 w 2146049"/>
              <a:gd name="connsiteY4" fmla="*/ 429208 h 857025"/>
              <a:gd name="connsiteX5" fmla="*/ 2090065 w 2146049"/>
              <a:gd name="connsiteY5" fmla="*/ 382555 h 857025"/>
              <a:gd name="connsiteX6" fmla="*/ 2080735 w 2146049"/>
              <a:gd name="connsiteY6" fmla="*/ 354563 h 857025"/>
              <a:gd name="connsiteX7" fmla="*/ 2062074 w 2146049"/>
              <a:gd name="connsiteY7" fmla="*/ 307910 h 857025"/>
              <a:gd name="connsiteX8" fmla="*/ 2043412 w 2146049"/>
              <a:gd name="connsiteY8" fmla="*/ 251926 h 857025"/>
              <a:gd name="connsiteX9" fmla="*/ 2024751 w 2146049"/>
              <a:gd name="connsiteY9" fmla="*/ 223935 h 857025"/>
              <a:gd name="connsiteX10" fmla="*/ 1996759 w 2146049"/>
              <a:gd name="connsiteY10" fmla="*/ 167951 h 857025"/>
              <a:gd name="connsiteX11" fmla="*/ 1978098 w 2146049"/>
              <a:gd name="connsiteY11" fmla="*/ 111967 h 857025"/>
              <a:gd name="connsiteX12" fmla="*/ 1950106 w 2146049"/>
              <a:gd name="connsiteY12" fmla="*/ 93306 h 857025"/>
              <a:gd name="connsiteX13" fmla="*/ 1922114 w 2146049"/>
              <a:gd name="connsiteY13" fmla="*/ 65314 h 857025"/>
              <a:gd name="connsiteX14" fmla="*/ 1894123 w 2146049"/>
              <a:gd name="connsiteY14" fmla="*/ 55984 h 857025"/>
              <a:gd name="connsiteX15" fmla="*/ 1875461 w 2146049"/>
              <a:gd name="connsiteY15" fmla="*/ 37322 h 857025"/>
              <a:gd name="connsiteX16" fmla="*/ 1782155 w 2146049"/>
              <a:gd name="connsiteY16" fmla="*/ 18661 h 857025"/>
              <a:gd name="connsiteX17" fmla="*/ 1726171 w 2146049"/>
              <a:gd name="connsiteY17" fmla="*/ 0 h 857025"/>
              <a:gd name="connsiteX18" fmla="*/ 1371608 w 2146049"/>
              <a:gd name="connsiteY18" fmla="*/ 27992 h 857025"/>
              <a:gd name="connsiteX19" fmla="*/ 1343616 w 2146049"/>
              <a:gd name="connsiteY19" fmla="*/ 37322 h 857025"/>
              <a:gd name="connsiteX20" fmla="*/ 1259641 w 2146049"/>
              <a:gd name="connsiteY20" fmla="*/ 46653 h 857025"/>
              <a:gd name="connsiteX21" fmla="*/ 1110351 w 2146049"/>
              <a:gd name="connsiteY21" fmla="*/ 37322 h 857025"/>
              <a:gd name="connsiteX22" fmla="*/ 1017045 w 2146049"/>
              <a:gd name="connsiteY22" fmla="*/ 9331 h 857025"/>
              <a:gd name="connsiteX23" fmla="*/ 718465 w 2146049"/>
              <a:gd name="connsiteY23" fmla="*/ 27992 h 857025"/>
              <a:gd name="connsiteX24" fmla="*/ 643820 w 2146049"/>
              <a:gd name="connsiteY24" fmla="*/ 46653 h 857025"/>
              <a:gd name="connsiteX25" fmla="*/ 429216 w 2146049"/>
              <a:gd name="connsiteY25" fmla="*/ 74645 h 857025"/>
              <a:gd name="connsiteX26" fmla="*/ 382563 w 2146049"/>
              <a:gd name="connsiteY26" fmla="*/ 83975 h 857025"/>
              <a:gd name="connsiteX27" fmla="*/ 279927 w 2146049"/>
              <a:gd name="connsiteY27" fmla="*/ 93306 h 857025"/>
              <a:gd name="connsiteX28" fmla="*/ 102645 w 2146049"/>
              <a:gd name="connsiteY28" fmla="*/ 102637 h 857025"/>
              <a:gd name="connsiteX29" fmla="*/ 74653 w 2146049"/>
              <a:gd name="connsiteY29" fmla="*/ 139959 h 857025"/>
              <a:gd name="connsiteX30" fmla="*/ 46661 w 2146049"/>
              <a:gd name="connsiteY30" fmla="*/ 158620 h 857025"/>
              <a:gd name="connsiteX31" fmla="*/ 18669 w 2146049"/>
              <a:gd name="connsiteY31" fmla="*/ 195943 h 857025"/>
              <a:gd name="connsiteX32" fmla="*/ 8 w 2146049"/>
              <a:gd name="connsiteY32" fmla="*/ 223935 h 857025"/>
              <a:gd name="connsiteX33" fmla="*/ 37331 w 2146049"/>
              <a:gd name="connsiteY33" fmla="*/ 429208 h 857025"/>
              <a:gd name="connsiteX34" fmla="*/ 83984 w 2146049"/>
              <a:gd name="connsiteY34" fmla="*/ 494522 h 857025"/>
              <a:gd name="connsiteX35" fmla="*/ 121306 w 2146049"/>
              <a:gd name="connsiteY35" fmla="*/ 559837 h 857025"/>
              <a:gd name="connsiteX36" fmla="*/ 149298 w 2146049"/>
              <a:gd name="connsiteY36" fmla="*/ 634482 h 857025"/>
              <a:gd name="connsiteX37" fmla="*/ 167959 w 2146049"/>
              <a:gd name="connsiteY37" fmla="*/ 690465 h 857025"/>
              <a:gd name="connsiteX38" fmla="*/ 186620 w 2146049"/>
              <a:gd name="connsiteY38" fmla="*/ 718457 h 857025"/>
              <a:gd name="connsiteX39" fmla="*/ 195951 w 2146049"/>
              <a:gd name="connsiteY39" fmla="*/ 746449 h 857025"/>
              <a:gd name="connsiteX40" fmla="*/ 279927 w 2146049"/>
              <a:gd name="connsiteY40" fmla="*/ 793102 h 857025"/>
              <a:gd name="connsiteX41" fmla="*/ 345241 w 2146049"/>
              <a:gd name="connsiteY41" fmla="*/ 811763 h 857025"/>
              <a:gd name="connsiteX42" fmla="*/ 438547 w 2146049"/>
              <a:gd name="connsiteY42" fmla="*/ 821094 h 857025"/>
              <a:gd name="connsiteX43" fmla="*/ 569176 w 2146049"/>
              <a:gd name="connsiteY43" fmla="*/ 830424 h 857025"/>
              <a:gd name="connsiteX44" fmla="*/ 886416 w 2146049"/>
              <a:gd name="connsiteY44" fmla="*/ 839755 h 857025"/>
              <a:gd name="connsiteX45" fmla="*/ 1222318 w 2146049"/>
              <a:gd name="connsiteY45" fmla="*/ 839755 h 857025"/>
              <a:gd name="connsiteX46" fmla="*/ 1371608 w 2146049"/>
              <a:gd name="connsiteY46" fmla="*/ 811763 h 857025"/>
              <a:gd name="connsiteX47" fmla="*/ 2146049 w 2146049"/>
              <a:gd name="connsiteY47" fmla="*/ 802433 h 8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46049" h="857025">
                <a:moveTo>
                  <a:pt x="2146049" y="802433"/>
                </a:moveTo>
                <a:lnTo>
                  <a:pt x="2146049" y="802433"/>
                </a:lnTo>
                <a:cubicBezTo>
                  <a:pt x="2142939" y="709127"/>
                  <a:pt x="2142200" y="615711"/>
                  <a:pt x="2136718" y="522514"/>
                </a:cubicBezTo>
                <a:cubicBezTo>
                  <a:pt x="2135965" y="509713"/>
                  <a:pt x="2129903" y="497766"/>
                  <a:pt x="2127388" y="485192"/>
                </a:cubicBezTo>
                <a:cubicBezTo>
                  <a:pt x="2123678" y="466641"/>
                  <a:pt x="2124522" y="446988"/>
                  <a:pt x="2118057" y="429208"/>
                </a:cubicBezTo>
                <a:cubicBezTo>
                  <a:pt x="2111859" y="412164"/>
                  <a:pt x="2098175" y="398776"/>
                  <a:pt x="2090065" y="382555"/>
                </a:cubicBezTo>
                <a:cubicBezTo>
                  <a:pt x="2085667" y="373758"/>
                  <a:pt x="2084188" y="363772"/>
                  <a:pt x="2080735" y="354563"/>
                </a:cubicBezTo>
                <a:cubicBezTo>
                  <a:pt x="2074854" y="338880"/>
                  <a:pt x="2067798" y="323650"/>
                  <a:pt x="2062074" y="307910"/>
                </a:cubicBezTo>
                <a:cubicBezTo>
                  <a:pt x="2055352" y="289423"/>
                  <a:pt x="2051401" y="269901"/>
                  <a:pt x="2043412" y="251926"/>
                </a:cubicBezTo>
                <a:cubicBezTo>
                  <a:pt x="2038858" y="241679"/>
                  <a:pt x="2029766" y="233965"/>
                  <a:pt x="2024751" y="223935"/>
                </a:cubicBezTo>
                <a:cubicBezTo>
                  <a:pt x="1986118" y="146670"/>
                  <a:pt x="2050242" y="248176"/>
                  <a:pt x="1996759" y="167951"/>
                </a:cubicBezTo>
                <a:cubicBezTo>
                  <a:pt x="1990539" y="149290"/>
                  <a:pt x="1994465" y="122878"/>
                  <a:pt x="1978098" y="111967"/>
                </a:cubicBezTo>
                <a:cubicBezTo>
                  <a:pt x="1968767" y="105747"/>
                  <a:pt x="1958721" y="100485"/>
                  <a:pt x="1950106" y="93306"/>
                </a:cubicBezTo>
                <a:cubicBezTo>
                  <a:pt x="1939969" y="84858"/>
                  <a:pt x="1933093" y="72634"/>
                  <a:pt x="1922114" y="65314"/>
                </a:cubicBezTo>
                <a:cubicBezTo>
                  <a:pt x="1913931" y="59859"/>
                  <a:pt x="1903453" y="59094"/>
                  <a:pt x="1894123" y="55984"/>
                </a:cubicBezTo>
                <a:cubicBezTo>
                  <a:pt x="1887902" y="49763"/>
                  <a:pt x="1883330" y="41256"/>
                  <a:pt x="1875461" y="37322"/>
                </a:cubicBezTo>
                <a:cubicBezTo>
                  <a:pt x="1859958" y="29571"/>
                  <a:pt x="1791520" y="21002"/>
                  <a:pt x="1782155" y="18661"/>
                </a:cubicBezTo>
                <a:cubicBezTo>
                  <a:pt x="1763072" y="13890"/>
                  <a:pt x="1726171" y="0"/>
                  <a:pt x="1726171" y="0"/>
                </a:cubicBezTo>
                <a:lnTo>
                  <a:pt x="1371608" y="27992"/>
                </a:lnTo>
                <a:cubicBezTo>
                  <a:pt x="1361819" y="28947"/>
                  <a:pt x="1353317" y="35705"/>
                  <a:pt x="1343616" y="37322"/>
                </a:cubicBezTo>
                <a:cubicBezTo>
                  <a:pt x="1315835" y="41952"/>
                  <a:pt x="1287633" y="43543"/>
                  <a:pt x="1259641" y="46653"/>
                </a:cubicBezTo>
                <a:cubicBezTo>
                  <a:pt x="1209878" y="43543"/>
                  <a:pt x="1159793" y="43771"/>
                  <a:pt x="1110351" y="37322"/>
                </a:cubicBezTo>
                <a:cubicBezTo>
                  <a:pt x="1092809" y="35034"/>
                  <a:pt x="1041659" y="17535"/>
                  <a:pt x="1017045" y="9331"/>
                </a:cubicBezTo>
                <a:cubicBezTo>
                  <a:pt x="917518" y="15551"/>
                  <a:pt x="817691" y="18070"/>
                  <a:pt x="718465" y="27992"/>
                </a:cubicBezTo>
                <a:cubicBezTo>
                  <a:pt x="692945" y="30544"/>
                  <a:pt x="669252" y="43336"/>
                  <a:pt x="643820" y="46653"/>
                </a:cubicBezTo>
                <a:lnTo>
                  <a:pt x="429216" y="74645"/>
                </a:lnTo>
                <a:cubicBezTo>
                  <a:pt x="413516" y="76888"/>
                  <a:pt x="398299" y="82008"/>
                  <a:pt x="382563" y="83975"/>
                </a:cubicBezTo>
                <a:cubicBezTo>
                  <a:pt x="348475" y="88236"/>
                  <a:pt x="314139" y="90196"/>
                  <a:pt x="279927" y="93306"/>
                </a:cubicBezTo>
                <a:cubicBezTo>
                  <a:pt x="213465" y="85921"/>
                  <a:pt x="168343" y="72315"/>
                  <a:pt x="102645" y="102637"/>
                </a:cubicBezTo>
                <a:cubicBezTo>
                  <a:pt x="88525" y="109154"/>
                  <a:pt x="85649" y="128963"/>
                  <a:pt x="74653" y="139959"/>
                </a:cubicBezTo>
                <a:cubicBezTo>
                  <a:pt x="66723" y="147888"/>
                  <a:pt x="55992" y="152400"/>
                  <a:pt x="46661" y="158620"/>
                </a:cubicBezTo>
                <a:cubicBezTo>
                  <a:pt x="37330" y="171061"/>
                  <a:pt x="27708" y="183288"/>
                  <a:pt x="18669" y="195943"/>
                </a:cubicBezTo>
                <a:cubicBezTo>
                  <a:pt x="12151" y="205068"/>
                  <a:pt x="8" y="212721"/>
                  <a:pt x="8" y="223935"/>
                </a:cubicBezTo>
                <a:cubicBezTo>
                  <a:pt x="8" y="297875"/>
                  <a:pt x="-1536" y="368133"/>
                  <a:pt x="37331" y="429208"/>
                </a:cubicBezTo>
                <a:cubicBezTo>
                  <a:pt x="51695" y="451780"/>
                  <a:pt x="68433" y="472751"/>
                  <a:pt x="83984" y="494522"/>
                </a:cubicBezTo>
                <a:cubicBezTo>
                  <a:pt x="112519" y="580132"/>
                  <a:pt x="64823" y="446870"/>
                  <a:pt x="121306" y="559837"/>
                </a:cubicBezTo>
                <a:cubicBezTo>
                  <a:pt x="133190" y="583605"/>
                  <a:pt x="140360" y="609456"/>
                  <a:pt x="149298" y="634482"/>
                </a:cubicBezTo>
                <a:cubicBezTo>
                  <a:pt x="155914" y="653006"/>
                  <a:pt x="157048" y="674098"/>
                  <a:pt x="167959" y="690465"/>
                </a:cubicBezTo>
                <a:cubicBezTo>
                  <a:pt x="174179" y="699796"/>
                  <a:pt x="181605" y="708427"/>
                  <a:pt x="186620" y="718457"/>
                </a:cubicBezTo>
                <a:cubicBezTo>
                  <a:pt x="191019" y="727254"/>
                  <a:pt x="188996" y="739494"/>
                  <a:pt x="195951" y="746449"/>
                </a:cubicBezTo>
                <a:cubicBezTo>
                  <a:pt x="224210" y="774708"/>
                  <a:pt x="246405" y="783045"/>
                  <a:pt x="279927" y="793102"/>
                </a:cubicBezTo>
                <a:cubicBezTo>
                  <a:pt x="301615" y="799608"/>
                  <a:pt x="322943" y="807828"/>
                  <a:pt x="345241" y="811763"/>
                </a:cubicBezTo>
                <a:cubicBezTo>
                  <a:pt x="376023" y="817195"/>
                  <a:pt x="407398" y="818498"/>
                  <a:pt x="438547" y="821094"/>
                </a:cubicBezTo>
                <a:cubicBezTo>
                  <a:pt x="482050" y="824719"/>
                  <a:pt x="525560" y="828607"/>
                  <a:pt x="569176" y="830424"/>
                </a:cubicBezTo>
                <a:cubicBezTo>
                  <a:pt x="674877" y="834828"/>
                  <a:pt x="780669" y="836645"/>
                  <a:pt x="886416" y="839755"/>
                </a:cubicBezTo>
                <a:cubicBezTo>
                  <a:pt x="1020150" y="866503"/>
                  <a:pt x="962910" y="858736"/>
                  <a:pt x="1222318" y="839755"/>
                </a:cubicBezTo>
                <a:cubicBezTo>
                  <a:pt x="1265538" y="836593"/>
                  <a:pt x="1325278" y="814852"/>
                  <a:pt x="1371608" y="811763"/>
                </a:cubicBezTo>
                <a:cubicBezTo>
                  <a:pt x="1624200" y="794924"/>
                  <a:pt x="2016976" y="803988"/>
                  <a:pt x="2146049" y="8024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943D394-A49B-45D7-B161-F1D6AA7F0399}"/>
              </a:ext>
            </a:extLst>
          </p:cNvPr>
          <p:cNvSpPr/>
          <p:nvPr/>
        </p:nvSpPr>
        <p:spPr>
          <a:xfrm>
            <a:off x="2212332" y="4653136"/>
            <a:ext cx="2146049" cy="857025"/>
          </a:xfrm>
          <a:custGeom>
            <a:avLst/>
            <a:gdLst>
              <a:gd name="connsiteX0" fmla="*/ 2146049 w 2146049"/>
              <a:gd name="connsiteY0" fmla="*/ 802433 h 857025"/>
              <a:gd name="connsiteX1" fmla="*/ 2146049 w 2146049"/>
              <a:gd name="connsiteY1" fmla="*/ 802433 h 857025"/>
              <a:gd name="connsiteX2" fmla="*/ 2136718 w 2146049"/>
              <a:gd name="connsiteY2" fmla="*/ 522514 h 857025"/>
              <a:gd name="connsiteX3" fmla="*/ 2127388 w 2146049"/>
              <a:gd name="connsiteY3" fmla="*/ 485192 h 857025"/>
              <a:gd name="connsiteX4" fmla="*/ 2118057 w 2146049"/>
              <a:gd name="connsiteY4" fmla="*/ 429208 h 857025"/>
              <a:gd name="connsiteX5" fmla="*/ 2090065 w 2146049"/>
              <a:gd name="connsiteY5" fmla="*/ 382555 h 857025"/>
              <a:gd name="connsiteX6" fmla="*/ 2080735 w 2146049"/>
              <a:gd name="connsiteY6" fmla="*/ 354563 h 857025"/>
              <a:gd name="connsiteX7" fmla="*/ 2062074 w 2146049"/>
              <a:gd name="connsiteY7" fmla="*/ 307910 h 857025"/>
              <a:gd name="connsiteX8" fmla="*/ 2043412 w 2146049"/>
              <a:gd name="connsiteY8" fmla="*/ 251926 h 857025"/>
              <a:gd name="connsiteX9" fmla="*/ 2024751 w 2146049"/>
              <a:gd name="connsiteY9" fmla="*/ 223935 h 857025"/>
              <a:gd name="connsiteX10" fmla="*/ 1996759 w 2146049"/>
              <a:gd name="connsiteY10" fmla="*/ 167951 h 857025"/>
              <a:gd name="connsiteX11" fmla="*/ 1978098 w 2146049"/>
              <a:gd name="connsiteY11" fmla="*/ 111967 h 857025"/>
              <a:gd name="connsiteX12" fmla="*/ 1950106 w 2146049"/>
              <a:gd name="connsiteY12" fmla="*/ 93306 h 857025"/>
              <a:gd name="connsiteX13" fmla="*/ 1922114 w 2146049"/>
              <a:gd name="connsiteY13" fmla="*/ 65314 h 857025"/>
              <a:gd name="connsiteX14" fmla="*/ 1894123 w 2146049"/>
              <a:gd name="connsiteY14" fmla="*/ 55984 h 857025"/>
              <a:gd name="connsiteX15" fmla="*/ 1875461 w 2146049"/>
              <a:gd name="connsiteY15" fmla="*/ 37322 h 857025"/>
              <a:gd name="connsiteX16" fmla="*/ 1782155 w 2146049"/>
              <a:gd name="connsiteY16" fmla="*/ 18661 h 857025"/>
              <a:gd name="connsiteX17" fmla="*/ 1726171 w 2146049"/>
              <a:gd name="connsiteY17" fmla="*/ 0 h 857025"/>
              <a:gd name="connsiteX18" fmla="*/ 1371608 w 2146049"/>
              <a:gd name="connsiteY18" fmla="*/ 27992 h 857025"/>
              <a:gd name="connsiteX19" fmla="*/ 1343616 w 2146049"/>
              <a:gd name="connsiteY19" fmla="*/ 37322 h 857025"/>
              <a:gd name="connsiteX20" fmla="*/ 1259641 w 2146049"/>
              <a:gd name="connsiteY20" fmla="*/ 46653 h 857025"/>
              <a:gd name="connsiteX21" fmla="*/ 1110351 w 2146049"/>
              <a:gd name="connsiteY21" fmla="*/ 37322 h 857025"/>
              <a:gd name="connsiteX22" fmla="*/ 1017045 w 2146049"/>
              <a:gd name="connsiteY22" fmla="*/ 9331 h 857025"/>
              <a:gd name="connsiteX23" fmla="*/ 718465 w 2146049"/>
              <a:gd name="connsiteY23" fmla="*/ 27992 h 857025"/>
              <a:gd name="connsiteX24" fmla="*/ 643820 w 2146049"/>
              <a:gd name="connsiteY24" fmla="*/ 46653 h 857025"/>
              <a:gd name="connsiteX25" fmla="*/ 429216 w 2146049"/>
              <a:gd name="connsiteY25" fmla="*/ 74645 h 857025"/>
              <a:gd name="connsiteX26" fmla="*/ 382563 w 2146049"/>
              <a:gd name="connsiteY26" fmla="*/ 83975 h 857025"/>
              <a:gd name="connsiteX27" fmla="*/ 279927 w 2146049"/>
              <a:gd name="connsiteY27" fmla="*/ 93306 h 857025"/>
              <a:gd name="connsiteX28" fmla="*/ 102645 w 2146049"/>
              <a:gd name="connsiteY28" fmla="*/ 102637 h 857025"/>
              <a:gd name="connsiteX29" fmla="*/ 74653 w 2146049"/>
              <a:gd name="connsiteY29" fmla="*/ 139959 h 857025"/>
              <a:gd name="connsiteX30" fmla="*/ 46661 w 2146049"/>
              <a:gd name="connsiteY30" fmla="*/ 158620 h 857025"/>
              <a:gd name="connsiteX31" fmla="*/ 18669 w 2146049"/>
              <a:gd name="connsiteY31" fmla="*/ 195943 h 857025"/>
              <a:gd name="connsiteX32" fmla="*/ 8 w 2146049"/>
              <a:gd name="connsiteY32" fmla="*/ 223935 h 857025"/>
              <a:gd name="connsiteX33" fmla="*/ 37331 w 2146049"/>
              <a:gd name="connsiteY33" fmla="*/ 429208 h 857025"/>
              <a:gd name="connsiteX34" fmla="*/ 83984 w 2146049"/>
              <a:gd name="connsiteY34" fmla="*/ 494522 h 857025"/>
              <a:gd name="connsiteX35" fmla="*/ 121306 w 2146049"/>
              <a:gd name="connsiteY35" fmla="*/ 559837 h 857025"/>
              <a:gd name="connsiteX36" fmla="*/ 149298 w 2146049"/>
              <a:gd name="connsiteY36" fmla="*/ 634482 h 857025"/>
              <a:gd name="connsiteX37" fmla="*/ 167959 w 2146049"/>
              <a:gd name="connsiteY37" fmla="*/ 690465 h 857025"/>
              <a:gd name="connsiteX38" fmla="*/ 186620 w 2146049"/>
              <a:gd name="connsiteY38" fmla="*/ 718457 h 857025"/>
              <a:gd name="connsiteX39" fmla="*/ 195951 w 2146049"/>
              <a:gd name="connsiteY39" fmla="*/ 746449 h 857025"/>
              <a:gd name="connsiteX40" fmla="*/ 279927 w 2146049"/>
              <a:gd name="connsiteY40" fmla="*/ 793102 h 857025"/>
              <a:gd name="connsiteX41" fmla="*/ 345241 w 2146049"/>
              <a:gd name="connsiteY41" fmla="*/ 811763 h 857025"/>
              <a:gd name="connsiteX42" fmla="*/ 438547 w 2146049"/>
              <a:gd name="connsiteY42" fmla="*/ 821094 h 857025"/>
              <a:gd name="connsiteX43" fmla="*/ 569176 w 2146049"/>
              <a:gd name="connsiteY43" fmla="*/ 830424 h 857025"/>
              <a:gd name="connsiteX44" fmla="*/ 886416 w 2146049"/>
              <a:gd name="connsiteY44" fmla="*/ 839755 h 857025"/>
              <a:gd name="connsiteX45" fmla="*/ 1222318 w 2146049"/>
              <a:gd name="connsiteY45" fmla="*/ 839755 h 857025"/>
              <a:gd name="connsiteX46" fmla="*/ 1371608 w 2146049"/>
              <a:gd name="connsiteY46" fmla="*/ 811763 h 857025"/>
              <a:gd name="connsiteX47" fmla="*/ 2146049 w 2146049"/>
              <a:gd name="connsiteY47" fmla="*/ 802433 h 8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46049" h="857025">
                <a:moveTo>
                  <a:pt x="2146049" y="802433"/>
                </a:moveTo>
                <a:lnTo>
                  <a:pt x="2146049" y="802433"/>
                </a:lnTo>
                <a:cubicBezTo>
                  <a:pt x="2142939" y="709127"/>
                  <a:pt x="2142200" y="615711"/>
                  <a:pt x="2136718" y="522514"/>
                </a:cubicBezTo>
                <a:cubicBezTo>
                  <a:pt x="2135965" y="509713"/>
                  <a:pt x="2129903" y="497766"/>
                  <a:pt x="2127388" y="485192"/>
                </a:cubicBezTo>
                <a:cubicBezTo>
                  <a:pt x="2123678" y="466641"/>
                  <a:pt x="2124522" y="446988"/>
                  <a:pt x="2118057" y="429208"/>
                </a:cubicBezTo>
                <a:cubicBezTo>
                  <a:pt x="2111859" y="412164"/>
                  <a:pt x="2098175" y="398776"/>
                  <a:pt x="2090065" y="382555"/>
                </a:cubicBezTo>
                <a:cubicBezTo>
                  <a:pt x="2085667" y="373758"/>
                  <a:pt x="2084188" y="363772"/>
                  <a:pt x="2080735" y="354563"/>
                </a:cubicBezTo>
                <a:cubicBezTo>
                  <a:pt x="2074854" y="338880"/>
                  <a:pt x="2067798" y="323650"/>
                  <a:pt x="2062074" y="307910"/>
                </a:cubicBezTo>
                <a:cubicBezTo>
                  <a:pt x="2055352" y="289423"/>
                  <a:pt x="2051401" y="269901"/>
                  <a:pt x="2043412" y="251926"/>
                </a:cubicBezTo>
                <a:cubicBezTo>
                  <a:pt x="2038858" y="241679"/>
                  <a:pt x="2029766" y="233965"/>
                  <a:pt x="2024751" y="223935"/>
                </a:cubicBezTo>
                <a:cubicBezTo>
                  <a:pt x="1986118" y="146670"/>
                  <a:pt x="2050242" y="248176"/>
                  <a:pt x="1996759" y="167951"/>
                </a:cubicBezTo>
                <a:cubicBezTo>
                  <a:pt x="1990539" y="149290"/>
                  <a:pt x="1994465" y="122878"/>
                  <a:pt x="1978098" y="111967"/>
                </a:cubicBezTo>
                <a:cubicBezTo>
                  <a:pt x="1968767" y="105747"/>
                  <a:pt x="1958721" y="100485"/>
                  <a:pt x="1950106" y="93306"/>
                </a:cubicBezTo>
                <a:cubicBezTo>
                  <a:pt x="1939969" y="84858"/>
                  <a:pt x="1933093" y="72634"/>
                  <a:pt x="1922114" y="65314"/>
                </a:cubicBezTo>
                <a:cubicBezTo>
                  <a:pt x="1913931" y="59859"/>
                  <a:pt x="1903453" y="59094"/>
                  <a:pt x="1894123" y="55984"/>
                </a:cubicBezTo>
                <a:cubicBezTo>
                  <a:pt x="1887902" y="49763"/>
                  <a:pt x="1883330" y="41256"/>
                  <a:pt x="1875461" y="37322"/>
                </a:cubicBezTo>
                <a:cubicBezTo>
                  <a:pt x="1859958" y="29571"/>
                  <a:pt x="1791520" y="21002"/>
                  <a:pt x="1782155" y="18661"/>
                </a:cubicBezTo>
                <a:cubicBezTo>
                  <a:pt x="1763072" y="13890"/>
                  <a:pt x="1726171" y="0"/>
                  <a:pt x="1726171" y="0"/>
                </a:cubicBezTo>
                <a:lnTo>
                  <a:pt x="1371608" y="27992"/>
                </a:lnTo>
                <a:cubicBezTo>
                  <a:pt x="1361819" y="28947"/>
                  <a:pt x="1353317" y="35705"/>
                  <a:pt x="1343616" y="37322"/>
                </a:cubicBezTo>
                <a:cubicBezTo>
                  <a:pt x="1315835" y="41952"/>
                  <a:pt x="1287633" y="43543"/>
                  <a:pt x="1259641" y="46653"/>
                </a:cubicBezTo>
                <a:cubicBezTo>
                  <a:pt x="1209878" y="43543"/>
                  <a:pt x="1159793" y="43771"/>
                  <a:pt x="1110351" y="37322"/>
                </a:cubicBezTo>
                <a:cubicBezTo>
                  <a:pt x="1092809" y="35034"/>
                  <a:pt x="1041659" y="17535"/>
                  <a:pt x="1017045" y="9331"/>
                </a:cubicBezTo>
                <a:cubicBezTo>
                  <a:pt x="917518" y="15551"/>
                  <a:pt x="817691" y="18070"/>
                  <a:pt x="718465" y="27992"/>
                </a:cubicBezTo>
                <a:cubicBezTo>
                  <a:pt x="692945" y="30544"/>
                  <a:pt x="669252" y="43336"/>
                  <a:pt x="643820" y="46653"/>
                </a:cubicBezTo>
                <a:lnTo>
                  <a:pt x="429216" y="74645"/>
                </a:lnTo>
                <a:cubicBezTo>
                  <a:pt x="413516" y="76888"/>
                  <a:pt x="398299" y="82008"/>
                  <a:pt x="382563" y="83975"/>
                </a:cubicBezTo>
                <a:cubicBezTo>
                  <a:pt x="348475" y="88236"/>
                  <a:pt x="314139" y="90196"/>
                  <a:pt x="279927" y="93306"/>
                </a:cubicBezTo>
                <a:cubicBezTo>
                  <a:pt x="213465" y="85921"/>
                  <a:pt x="168343" y="72315"/>
                  <a:pt x="102645" y="102637"/>
                </a:cubicBezTo>
                <a:cubicBezTo>
                  <a:pt x="88525" y="109154"/>
                  <a:pt x="85649" y="128963"/>
                  <a:pt x="74653" y="139959"/>
                </a:cubicBezTo>
                <a:cubicBezTo>
                  <a:pt x="66723" y="147888"/>
                  <a:pt x="55992" y="152400"/>
                  <a:pt x="46661" y="158620"/>
                </a:cubicBezTo>
                <a:cubicBezTo>
                  <a:pt x="37330" y="171061"/>
                  <a:pt x="27708" y="183288"/>
                  <a:pt x="18669" y="195943"/>
                </a:cubicBezTo>
                <a:cubicBezTo>
                  <a:pt x="12151" y="205068"/>
                  <a:pt x="8" y="212721"/>
                  <a:pt x="8" y="223935"/>
                </a:cubicBezTo>
                <a:cubicBezTo>
                  <a:pt x="8" y="297875"/>
                  <a:pt x="-1536" y="368133"/>
                  <a:pt x="37331" y="429208"/>
                </a:cubicBezTo>
                <a:cubicBezTo>
                  <a:pt x="51695" y="451780"/>
                  <a:pt x="68433" y="472751"/>
                  <a:pt x="83984" y="494522"/>
                </a:cubicBezTo>
                <a:cubicBezTo>
                  <a:pt x="112519" y="580132"/>
                  <a:pt x="64823" y="446870"/>
                  <a:pt x="121306" y="559837"/>
                </a:cubicBezTo>
                <a:cubicBezTo>
                  <a:pt x="133190" y="583605"/>
                  <a:pt x="140360" y="609456"/>
                  <a:pt x="149298" y="634482"/>
                </a:cubicBezTo>
                <a:cubicBezTo>
                  <a:pt x="155914" y="653006"/>
                  <a:pt x="157048" y="674098"/>
                  <a:pt x="167959" y="690465"/>
                </a:cubicBezTo>
                <a:cubicBezTo>
                  <a:pt x="174179" y="699796"/>
                  <a:pt x="181605" y="708427"/>
                  <a:pt x="186620" y="718457"/>
                </a:cubicBezTo>
                <a:cubicBezTo>
                  <a:pt x="191019" y="727254"/>
                  <a:pt x="188996" y="739494"/>
                  <a:pt x="195951" y="746449"/>
                </a:cubicBezTo>
                <a:cubicBezTo>
                  <a:pt x="224210" y="774708"/>
                  <a:pt x="246405" y="783045"/>
                  <a:pt x="279927" y="793102"/>
                </a:cubicBezTo>
                <a:cubicBezTo>
                  <a:pt x="301615" y="799608"/>
                  <a:pt x="322943" y="807828"/>
                  <a:pt x="345241" y="811763"/>
                </a:cubicBezTo>
                <a:cubicBezTo>
                  <a:pt x="376023" y="817195"/>
                  <a:pt x="407398" y="818498"/>
                  <a:pt x="438547" y="821094"/>
                </a:cubicBezTo>
                <a:cubicBezTo>
                  <a:pt x="482050" y="824719"/>
                  <a:pt x="525560" y="828607"/>
                  <a:pt x="569176" y="830424"/>
                </a:cubicBezTo>
                <a:cubicBezTo>
                  <a:pt x="674877" y="834828"/>
                  <a:pt x="780669" y="836645"/>
                  <a:pt x="886416" y="839755"/>
                </a:cubicBezTo>
                <a:cubicBezTo>
                  <a:pt x="1020150" y="866503"/>
                  <a:pt x="962910" y="858736"/>
                  <a:pt x="1222318" y="839755"/>
                </a:cubicBezTo>
                <a:cubicBezTo>
                  <a:pt x="1265538" y="836593"/>
                  <a:pt x="1325278" y="814852"/>
                  <a:pt x="1371608" y="811763"/>
                </a:cubicBezTo>
                <a:cubicBezTo>
                  <a:pt x="1624200" y="794924"/>
                  <a:pt x="2016976" y="803988"/>
                  <a:pt x="2146049" y="8024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E01AFD3F-1EB3-4B5E-9085-8B6C08A2ADE6}"/>
              </a:ext>
            </a:extLst>
          </p:cNvPr>
          <p:cNvCxnSpPr>
            <a:stCxn id="3" idx="0"/>
            <a:endCxn id="6" idx="4"/>
          </p:cNvCxnSpPr>
          <p:nvPr/>
        </p:nvCxnSpPr>
        <p:spPr>
          <a:xfrm flipH="1">
            <a:off x="4330389" y="2295331"/>
            <a:ext cx="120313" cy="2787013"/>
          </a:xfrm>
          <a:prstGeom prst="bentConnector3">
            <a:avLst>
              <a:gd name="adj1" fmla="val -190004"/>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B7D54BB3-D75C-44AC-BF34-A75840B24FC0}"/>
              </a:ext>
            </a:extLst>
          </p:cNvPr>
          <p:cNvSpPr txBox="1"/>
          <p:nvPr/>
        </p:nvSpPr>
        <p:spPr>
          <a:xfrm>
            <a:off x="4716016" y="2257676"/>
            <a:ext cx="3955919" cy="3139321"/>
          </a:xfrm>
          <a:prstGeom prst="rect">
            <a:avLst/>
          </a:prstGeom>
          <a:noFill/>
        </p:spPr>
        <p:txBody>
          <a:bodyPr wrap="square" rtlCol="0">
            <a:spAutoFit/>
          </a:bodyPr>
          <a:lstStyle/>
          <a:p>
            <a:pPr marL="285750" indent="-285750">
              <a:buFontTx/>
              <a:buChar char="-"/>
            </a:pPr>
            <a:r>
              <a:rPr lang="en-US" dirty="0">
                <a:solidFill>
                  <a:schemeClr val="bg2"/>
                </a:solidFill>
              </a:rPr>
              <a:t>Each fragment is </a:t>
            </a:r>
            <a:r>
              <a:rPr lang="en-US" dirty="0">
                <a:solidFill>
                  <a:schemeClr val="bg2"/>
                </a:solidFill>
                <a:latin typeface="Arial" pitchFamily="-107" charset="0"/>
                <a:ea typeface="ＭＳ Ｐゴシック" pitchFamily="-107" charset="-128"/>
                <a:cs typeface="ＭＳ Ｐゴシック" pitchFamily="-107" charset="-128"/>
              </a:rPr>
              <a:t>of 2</a:t>
            </a:r>
            <a:r>
              <a:rPr lang="en-US" baseline="30000" dirty="0">
                <a:solidFill>
                  <a:schemeClr val="bg2"/>
                </a:solidFill>
                <a:latin typeface="Arial" pitchFamily="-107" charset="0"/>
                <a:ea typeface="ＭＳ Ｐゴシック" pitchFamily="-107" charset="-128"/>
                <a:cs typeface="ＭＳ Ｐゴシック" pitchFamily="-107" charset="-128"/>
              </a:rPr>
              <a:t>14</a:t>
            </a:r>
            <a:r>
              <a:rPr lang="en-US" dirty="0">
                <a:solidFill>
                  <a:schemeClr val="bg2"/>
                </a:solidFill>
                <a:latin typeface="Arial" pitchFamily="-107" charset="0"/>
                <a:ea typeface="ＭＳ Ｐゴシック" pitchFamily="-107" charset="-128"/>
                <a:cs typeface="ＭＳ Ｐゴシック" pitchFamily="-107" charset="-128"/>
              </a:rPr>
              <a:t> bytes.</a:t>
            </a:r>
          </a:p>
          <a:p>
            <a:pPr marL="285750" indent="-285750">
              <a:buFontTx/>
              <a:buChar char="-"/>
            </a:pPr>
            <a:endParaRPr lang="en-US" dirty="0">
              <a:solidFill>
                <a:schemeClr val="bg2"/>
              </a:solidFill>
              <a:latin typeface="Arial" pitchFamily="-107" charset="0"/>
              <a:ea typeface="ＭＳ Ｐゴシック" pitchFamily="-107" charset="-128"/>
            </a:endParaRPr>
          </a:p>
          <a:p>
            <a:pPr marL="285750" indent="-285750">
              <a:buFontTx/>
              <a:buChar char="-"/>
            </a:pPr>
            <a:endParaRPr lang="en-US" dirty="0">
              <a:solidFill>
                <a:schemeClr val="bg2"/>
              </a:solidFill>
            </a:endParaRPr>
          </a:p>
          <a:p>
            <a:r>
              <a:rPr lang="en-US" dirty="0">
                <a:solidFill>
                  <a:schemeClr val="bg2"/>
                </a:solidFill>
                <a:sym typeface="Wingdings" panose="05000000000000000000" pitchFamily="2" charset="2"/>
              </a:rPr>
              <a:t> </a:t>
            </a:r>
            <a:r>
              <a:rPr lang="en-US" dirty="0">
                <a:solidFill>
                  <a:schemeClr val="bg2"/>
                </a:solidFill>
              </a:rPr>
              <a:t>Encapsulation of an </a:t>
            </a:r>
            <a:r>
              <a:rPr lang="en-US" u="sng" dirty="0">
                <a:solidFill>
                  <a:schemeClr val="bg2"/>
                </a:solidFill>
              </a:rPr>
              <a:t>application fragment</a:t>
            </a:r>
            <a:r>
              <a:rPr lang="en-US" dirty="0">
                <a:solidFill>
                  <a:schemeClr val="bg2"/>
                </a:solidFill>
              </a:rPr>
              <a:t> into a </a:t>
            </a:r>
            <a:r>
              <a:rPr lang="en-US" u="sng" dirty="0">
                <a:solidFill>
                  <a:schemeClr val="bg2"/>
                </a:solidFill>
              </a:rPr>
              <a:t>TLS Record packet</a:t>
            </a:r>
          </a:p>
          <a:p>
            <a:endParaRPr lang="en-US" b="1" dirty="0">
              <a:solidFill>
                <a:schemeClr val="bg2"/>
              </a:solidFill>
            </a:endParaRPr>
          </a:p>
          <a:p>
            <a:endParaRPr lang="en-US" b="1" dirty="0">
              <a:solidFill>
                <a:schemeClr val="bg2"/>
              </a:solidFill>
            </a:endParaRPr>
          </a:p>
          <a:p>
            <a:endParaRPr lang="en-US" b="1" dirty="0">
              <a:solidFill>
                <a:schemeClr val="bg2"/>
              </a:solidFill>
            </a:endParaRPr>
          </a:p>
          <a:p>
            <a:endParaRPr lang="en-US" b="1" dirty="0">
              <a:solidFill>
                <a:schemeClr val="bg2"/>
              </a:solidFill>
            </a:endParaRPr>
          </a:p>
          <a:p>
            <a:r>
              <a:rPr lang="en-US" b="1" dirty="0">
                <a:solidFill>
                  <a:schemeClr val="bg2"/>
                </a:solidFill>
              </a:rPr>
              <a:t>Q: Which protocol would process the TLS Record packet?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13</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1795463" y="188640"/>
            <a:ext cx="5224810" cy="4767751"/>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395536" y="5157192"/>
            <a:ext cx="8280919" cy="1472208"/>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rPr>
              <a:t>The </a:t>
            </a:r>
            <a:r>
              <a:rPr lang="en-US" sz="2000" b="1" dirty="0">
                <a:solidFill>
                  <a:schemeClr val="tx1"/>
                </a:solidFill>
              </a:rPr>
              <a:t>content types</a:t>
            </a:r>
            <a:r>
              <a:rPr lang="en-US" sz="2000" dirty="0">
                <a:solidFill>
                  <a:schemeClr val="tx1"/>
                </a:solidFill>
              </a:rPr>
              <a:t> field (8 bits) in the TLS Record header indicates which higher-level protocol is used to process the enclosed fragment.</a:t>
            </a:r>
          </a:p>
          <a:p>
            <a:pPr marL="282575" lvl="1" indent="0" fontAlgn="auto">
              <a:spcAft>
                <a:spcPts val="0"/>
              </a:spcAft>
              <a:buNone/>
            </a:pPr>
            <a:r>
              <a:rPr lang="en-US" sz="1800" dirty="0">
                <a:solidFill>
                  <a:schemeClr val="tx1"/>
                </a:solidFill>
              </a:rPr>
              <a:t>- Higher-level protocols include </a:t>
            </a:r>
            <a:r>
              <a:rPr lang="en-US" sz="1800" i="1" dirty="0" err="1">
                <a:solidFill>
                  <a:schemeClr val="tx1"/>
                </a:solidFill>
              </a:rPr>
              <a:t>change_cipher_spec</a:t>
            </a:r>
            <a:r>
              <a:rPr lang="en-US" sz="1800" dirty="0">
                <a:solidFill>
                  <a:schemeClr val="tx1"/>
                </a:solidFill>
              </a:rPr>
              <a:t>, </a:t>
            </a:r>
            <a:r>
              <a:rPr lang="en-US" sz="1800" i="1" dirty="0">
                <a:solidFill>
                  <a:schemeClr val="tx1"/>
                </a:solidFill>
              </a:rPr>
              <a:t>alert</a:t>
            </a:r>
            <a:r>
              <a:rPr lang="en-US" sz="1800" dirty="0">
                <a:solidFill>
                  <a:schemeClr val="tx1"/>
                </a:solidFill>
              </a:rPr>
              <a:t>, </a:t>
            </a:r>
            <a:r>
              <a:rPr lang="en-US" sz="1800" i="1" dirty="0">
                <a:solidFill>
                  <a:schemeClr val="tx1"/>
                </a:solidFill>
              </a:rPr>
              <a:t>handshake</a:t>
            </a:r>
            <a:r>
              <a:rPr lang="en-US" sz="1800" dirty="0">
                <a:solidFill>
                  <a:schemeClr val="tx1"/>
                </a:solidFill>
              </a:rPr>
              <a:t>, and </a:t>
            </a:r>
            <a:r>
              <a:rPr lang="en-US" sz="1800" i="1" dirty="0" err="1">
                <a:solidFill>
                  <a:schemeClr val="tx1"/>
                </a:solidFill>
              </a:rPr>
              <a:t>application_data</a:t>
            </a:r>
            <a:r>
              <a:rPr lang="en-US" sz="1800" dirty="0">
                <a:solidFill>
                  <a:schemeClr val="tx1"/>
                </a:solidFill>
              </a:rPr>
              <a:t>.  </a:t>
            </a:r>
            <a:r>
              <a:rPr lang="en-US" sz="1800" b="1" dirty="0">
                <a:solidFill>
                  <a:schemeClr val="tx1"/>
                </a:solidFill>
              </a:rPr>
              <a:t>Q: </a:t>
            </a:r>
            <a:r>
              <a:rPr lang="en-US" sz="1800" i="1" dirty="0">
                <a:solidFill>
                  <a:schemeClr val="tx1"/>
                </a:solidFill>
              </a:rPr>
              <a:t>Heartbeat</a:t>
            </a:r>
            <a:r>
              <a:rPr lang="en-US" sz="1800" dirty="0">
                <a:solidFill>
                  <a:schemeClr val="tx1"/>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1A6FD-9DDE-4057-863F-31886C9BF3B0}"/>
              </a:ext>
            </a:extLst>
          </p:cNvPr>
          <p:cNvSpPr>
            <a:spLocks noGrp="1"/>
          </p:cNvSpPr>
          <p:nvPr>
            <p:ph type="sldNum" sz="quarter" idx="12"/>
          </p:nvPr>
        </p:nvSpPr>
        <p:spPr>
          <a:xfrm>
            <a:off x="8541304" y="6492875"/>
            <a:ext cx="609600" cy="365125"/>
          </a:xfrm>
        </p:spPr>
        <p:txBody>
          <a:bodyPr/>
          <a:lstStyle/>
          <a:p>
            <a:pPr>
              <a:defRPr/>
            </a:pPr>
            <a:fld id="{39035AE5-5969-D34B-B84F-BCD4664DAD9A}" type="slidenum">
              <a:rPr lang="en-US" smtClean="0"/>
              <a:pPr>
                <a:defRPr/>
              </a:pPr>
              <a:t>14</a:t>
            </a:fld>
            <a:endParaRPr lang="en-US" dirty="0"/>
          </a:p>
        </p:txBody>
      </p:sp>
      <p:pic>
        <p:nvPicPr>
          <p:cNvPr id="3" name="Picture 2">
            <a:extLst>
              <a:ext uri="{FF2B5EF4-FFF2-40B4-BE49-F238E27FC236}">
                <a16:creationId xmlns:a16="http://schemas.microsoft.com/office/drawing/2014/main" id="{1DFCB8A7-8D03-4059-A195-34F393E2AFCA}"/>
              </a:ext>
            </a:extLst>
          </p:cNvPr>
          <p:cNvPicPr>
            <a:picLocks noChangeAspect="1"/>
          </p:cNvPicPr>
          <p:nvPr/>
        </p:nvPicPr>
        <p:blipFill>
          <a:blip r:embed="rId2"/>
          <a:stretch>
            <a:fillRect/>
          </a:stretch>
        </p:blipFill>
        <p:spPr>
          <a:xfrm>
            <a:off x="8882" y="841180"/>
            <a:ext cx="9144000" cy="4199467"/>
          </a:xfrm>
          <a:prstGeom prst="rect">
            <a:avLst/>
          </a:prstGeom>
        </p:spPr>
      </p:pic>
      <p:sp>
        <p:nvSpPr>
          <p:cNvPr id="4" name="Content Placeholder 2">
            <a:extLst>
              <a:ext uri="{FF2B5EF4-FFF2-40B4-BE49-F238E27FC236}">
                <a16:creationId xmlns:a16="http://schemas.microsoft.com/office/drawing/2014/main" id="{2F896423-63CD-44B2-A6F8-B6A458CD3785}"/>
              </a:ext>
            </a:extLst>
          </p:cNvPr>
          <p:cNvSpPr txBox="1">
            <a:spLocks/>
          </p:cNvSpPr>
          <p:nvPr/>
        </p:nvSpPr>
        <p:spPr>
          <a:xfrm>
            <a:off x="301797" y="5524723"/>
            <a:ext cx="8539376" cy="96815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Source: </a:t>
            </a:r>
            <a:r>
              <a:rPr lang="en-US" sz="1800" dirty="0">
                <a:solidFill>
                  <a:schemeClr val="tx1"/>
                </a:solidFill>
                <a:hlinkClick r:id="rId3">
                  <a:extLst>
                    <a:ext uri="{A12FA001-AC4F-418D-AE19-62706E023703}">
                      <ahyp:hlinkClr xmlns:ahyp="http://schemas.microsoft.com/office/drawing/2018/hyperlinkcolor" val="tx"/>
                    </a:ext>
                  </a:extLst>
                </a:hlinkClick>
              </a:rPr>
              <a:t>https://www.ibm.com/docs/en/ztpf/1.1.0.15?topic=sessions-ssl-record-format</a:t>
            </a:r>
            <a:r>
              <a:rPr lang="en-US" sz="1800" dirty="0">
                <a:solidFill>
                  <a:schemeClr val="tx1"/>
                </a:solidFill>
              </a:rPr>
              <a:t> </a:t>
            </a:r>
          </a:p>
        </p:txBody>
      </p:sp>
    </p:spTree>
    <p:extLst>
      <p:ext uri="{BB962C8B-B14F-4D97-AF65-F5344CB8AC3E}">
        <p14:creationId xmlns:p14="http://schemas.microsoft.com/office/powerpoint/2010/main" val="85046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0909" t="10588" r="5455" b="28235"/>
              <a:stretch>
                <a:fillRect/>
              </a:stretch>
            </p:blipFill>
          </mc:Choice>
          <mc:Fallback>
            <p:blipFill>
              <a:blip r:embed="rId4"/>
              <a:srcRect l="10909" t="10588" r="5455" b="28235"/>
              <a:stretch>
                <a:fillRect/>
              </a:stretch>
            </p:blipFill>
          </mc:Fallback>
        </mc:AlternateContent>
        <p:spPr>
          <a:xfrm>
            <a:off x="461364" y="1193267"/>
            <a:ext cx="8287100" cy="4684005"/>
          </a:xfrm>
          <a:prstGeom prst="rect">
            <a:avLst/>
          </a:prstGeom>
          <a:solidFill>
            <a:schemeClr val="tx1"/>
          </a:solidFill>
        </p:spPr>
      </p:pic>
      <p:sp>
        <p:nvSpPr>
          <p:cNvPr id="7" name="TextBox 6"/>
          <p:cNvSpPr txBox="1"/>
          <p:nvPr/>
        </p:nvSpPr>
        <p:spPr>
          <a:xfrm>
            <a:off x="2743200" y="4876800"/>
            <a:ext cx="457200" cy="369332"/>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2667000" y="4876800"/>
            <a:ext cx="609600" cy="338554"/>
          </a:xfrm>
          <a:prstGeom prst="rect">
            <a:avLst/>
          </a:prstGeom>
          <a:noFill/>
        </p:spPr>
        <p:txBody>
          <a:bodyPr wrap="square" rtlCol="0">
            <a:spAutoFit/>
          </a:bodyPr>
          <a:lstStyle/>
          <a:p>
            <a:r>
              <a:rPr lang="en-US" sz="1600" dirty="0">
                <a:solidFill>
                  <a:schemeClr val="bg2"/>
                </a:solidFill>
              </a:rPr>
              <a:t>TLS</a:t>
            </a:r>
          </a:p>
        </p:txBody>
      </p:sp>
      <p:sp>
        <p:nvSpPr>
          <p:cNvPr id="2" name="Slide Number Placeholder 1">
            <a:extLst>
              <a:ext uri="{FF2B5EF4-FFF2-40B4-BE49-F238E27FC236}">
                <a16:creationId xmlns:a16="http://schemas.microsoft.com/office/drawing/2014/main" id="{9EAF59C0-DEF5-4AF8-B5BA-167E64129642}"/>
              </a:ext>
            </a:extLst>
          </p:cNvPr>
          <p:cNvSpPr>
            <a:spLocks noGrp="1"/>
          </p:cNvSpPr>
          <p:nvPr>
            <p:ph type="sldNum" sz="quarter" idx="12"/>
          </p:nvPr>
        </p:nvSpPr>
        <p:spPr/>
        <p:txBody>
          <a:bodyPr/>
          <a:lstStyle/>
          <a:p>
            <a:pPr>
              <a:defRPr/>
            </a:pPr>
            <a:fld id="{39035AE5-5969-D34B-B84F-BCD4664DAD9A}" type="slidenum">
              <a:rPr lang="en-US" smtClean="0"/>
              <a:pPr>
                <a:defRPr/>
              </a:pPr>
              <a:t>15</a:t>
            </a:fld>
            <a:endParaRPr lang="en-US" dirty="0"/>
          </a:p>
        </p:txBody>
      </p:sp>
    </p:spTree>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16</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251520" y="226871"/>
            <a:ext cx="3960441" cy="3613987"/>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355976" y="332656"/>
            <a:ext cx="4320479" cy="350820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 </a:t>
            </a:r>
            <a:r>
              <a:rPr lang="en-US" sz="1800" i="1" dirty="0">
                <a:solidFill>
                  <a:schemeClr val="tx1"/>
                </a:solidFill>
              </a:rPr>
              <a:t>Change Cipher Spec</a:t>
            </a:r>
            <a:r>
              <a:rPr lang="en-US" sz="1800" dirty="0">
                <a:solidFill>
                  <a:schemeClr val="tx1"/>
                </a:solidFill>
              </a:rPr>
              <a:t> message consists of a single byte with the value 1. </a:t>
            </a:r>
          </a:p>
          <a:p>
            <a:pPr marL="295275" lvl="1" fontAlgn="auto">
              <a:spcAft>
                <a:spcPts val="0"/>
              </a:spcAft>
            </a:pPr>
            <a:r>
              <a:rPr lang="en-US" sz="1600" dirty="0">
                <a:solidFill>
                  <a:schemeClr val="tx1"/>
                </a:solidFill>
              </a:rPr>
              <a:t>The sole purpose of this message is to cause the pending state to be copied into the current state, which updates the cipher suite to be used on this connection.</a:t>
            </a:r>
          </a:p>
          <a:p>
            <a:pPr marL="295275" lvl="1" fontAlgn="auto">
              <a:spcAft>
                <a:spcPts val="0"/>
              </a:spcAft>
            </a:pPr>
            <a:endParaRPr lang="en-US" sz="1600" dirty="0">
              <a:solidFill>
                <a:schemeClr val="tx1"/>
              </a:solidFill>
            </a:endParaRPr>
          </a:p>
          <a:p>
            <a:pPr marL="295275" lvl="1" fontAlgn="auto">
              <a:spcAft>
                <a:spcPts val="0"/>
              </a:spcAft>
            </a:pPr>
            <a:r>
              <a:rPr lang="en-US" sz="1600" b="1" dirty="0">
                <a:solidFill>
                  <a:schemeClr val="tx1"/>
                </a:solidFill>
              </a:rPr>
              <a:t>Q: How would a </a:t>
            </a:r>
            <a:r>
              <a:rPr lang="en-US" sz="1600" i="1" dirty="0">
                <a:solidFill>
                  <a:schemeClr val="tx1"/>
                </a:solidFill>
              </a:rPr>
              <a:t>Change Cipher Spec</a:t>
            </a:r>
            <a:r>
              <a:rPr lang="en-US" sz="1600" dirty="0">
                <a:solidFill>
                  <a:schemeClr val="tx1"/>
                </a:solidFill>
              </a:rPr>
              <a:t> message look like? Show the TLS Record header and payload.</a:t>
            </a:r>
          </a:p>
          <a:p>
            <a:pPr marL="577850" lvl="2" fontAlgn="auto">
              <a:spcAft>
                <a:spcPts val="0"/>
              </a:spcAft>
            </a:pPr>
            <a:r>
              <a:rPr lang="en-US" sz="1400" dirty="0">
                <a:solidFill>
                  <a:schemeClr val="tx1"/>
                </a:solidFill>
              </a:rPr>
              <a:t>Suppose each cell in the table below represents one byte.</a:t>
            </a:r>
          </a:p>
        </p:txBody>
      </p:sp>
      <p:graphicFrame>
        <p:nvGraphicFramePr>
          <p:cNvPr id="3" name="Table 2">
            <a:extLst>
              <a:ext uri="{FF2B5EF4-FFF2-40B4-BE49-F238E27FC236}">
                <a16:creationId xmlns:a16="http://schemas.microsoft.com/office/drawing/2014/main" id="{8D8178BD-9EB5-46B5-AE40-2C6BDD97ADDD}"/>
              </a:ext>
            </a:extLst>
          </p:cNvPr>
          <p:cNvGraphicFramePr>
            <a:graphicFrameLocks noGrp="1"/>
          </p:cNvGraphicFramePr>
          <p:nvPr/>
        </p:nvGraphicFramePr>
        <p:xfrm>
          <a:off x="1163961" y="4590097"/>
          <a:ext cx="36576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21777402"/>
                    </a:ext>
                  </a:extLst>
                </a:gridCol>
                <a:gridCol w="609600">
                  <a:extLst>
                    <a:ext uri="{9D8B030D-6E8A-4147-A177-3AD203B41FA5}">
                      <a16:colId xmlns:a16="http://schemas.microsoft.com/office/drawing/2014/main" val="1306278291"/>
                    </a:ext>
                  </a:extLst>
                </a:gridCol>
                <a:gridCol w="609600">
                  <a:extLst>
                    <a:ext uri="{9D8B030D-6E8A-4147-A177-3AD203B41FA5}">
                      <a16:colId xmlns:a16="http://schemas.microsoft.com/office/drawing/2014/main" val="1719711225"/>
                    </a:ext>
                  </a:extLst>
                </a:gridCol>
                <a:gridCol w="609600">
                  <a:extLst>
                    <a:ext uri="{9D8B030D-6E8A-4147-A177-3AD203B41FA5}">
                      <a16:colId xmlns:a16="http://schemas.microsoft.com/office/drawing/2014/main" val="3928910394"/>
                    </a:ext>
                  </a:extLst>
                </a:gridCol>
                <a:gridCol w="609600">
                  <a:extLst>
                    <a:ext uri="{9D8B030D-6E8A-4147-A177-3AD203B41FA5}">
                      <a16:colId xmlns:a16="http://schemas.microsoft.com/office/drawing/2014/main" val="4109521815"/>
                    </a:ext>
                  </a:extLst>
                </a:gridCol>
                <a:gridCol w="609600">
                  <a:extLst>
                    <a:ext uri="{9D8B030D-6E8A-4147-A177-3AD203B41FA5}">
                      <a16:colId xmlns:a16="http://schemas.microsoft.com/office/drawing/2014/main" val="590749605"/>
                    </a:ext>
                  </a:extLst>
                </a:gridCol>
              </a:tblGrid>
              <a:tr h="370840">
                <a:tc>
                  <a:txBody>
                    <a:bodyPr/>
                    <a:lstStyle/>
                    <a:p>
                      <a:r>
                        <a:rPr lang="en-US" dirty="0"/>
                        <a:t>20</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tc>
                  <a:txBody>
                    <a:bodyPr/>
                    <a:lstStyle/>
                    <a:p>
                      <a:r>
                        <a:rPr lang="en-US" dirty="0"/>
                        <a:t>?</a:t>
                      </a:r>
                    </a:p>
                  </a:txBody>
                  <a:tcPr/>
                </a:tc>
                <a:tc>
                  <a:txBody>
                    <a:bodyPr/>
                    <a:lstStyle/>
                    <a:p>
                      <a:r>
                        <a:rPr lang="en-US" dirty="0"/>
                        <a:t>1</a:t>
                      </a:r>
                    </a:p>
                  </a:txBody>
                  <a:tcPr/>
                </a:tc>
                <a:extLst>
                  <a:ext uri="{0D108BD9-81ED-4DB2-BD59-A6C34878D82A}">
                    <a16:rowId xmlns:a16="http://schemas.microsoft.com/office/drawing/2014/main" val="3155950596"/>
                  </a:ext>
                </a:extLst>
              </a:tr>
            </a:tbl>
          </a:graphicData>
        </a:graphic>
      </p:graphicFrame>
      <p:cxnSp>
        <p:nvCxnSpPr>
          <p:cNvPr id="7" name="Straight Arrow Connector 6">
            <a:extLst>
              <a:ext uri="{FF2B5EF4-FFF2-40B4-BE49-F238E27FC236}">
                <a16:creationId xmlns:a16="http://schemas.microsoft.com/office/drawing/2014/main" id="{4CDBB91F-9334-4E7C-B2F4-DBA053B597C8}"/>
              </a:ext>
            </a:extLst>
          </p:cNvPr>
          <p:cNvCxnSpPr/>
          <p:nvPr/>
        </p:nvCxnSpPr>
        <p:spPr>
          <a:xfrm>
            <a:off x="1187624" y="764704"/>
            <a:ext cx="288032" cy="3744416"/>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2741187-278E-4291-8D7D-E3F226E037AC}"/>
              </a:ext>
            </a:extLst>
          </p:cNvPr>
          <p:cNvCxnSpPr>
            <a:cxnSpLocks/>
          </p:cNvCxnSpPr>
          <p:nvPr/>
        </p:nvCxnSpPr>
        <p:spPr>
          <a:xfrm>
            <a:off x="1835696"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62D7CC4-C1D0-483F-AE12-CB1961F50853}"/>
              </a:ext>
            </a:extLst>
          </p:cNvPr>
          <p:cNvCxnSpPr>
            <a:cxnSpLocks/>
          </p:cNvCxnSpPr>
          <p:nvPr/>
        </p:nvCxnSpPr>
        <p:spPr>
          <a:xfrm>
            <a:off x="2422109"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8FBEBC8-F9C2-4FE9-B20E-66EC1809F979}"/>
              </a:ext>
            </a:extLst>
          </p:cNvPr>
          <p:cNvCxnSpPr>
            <a:cxnSpLocks/>
          </p:cNvCxnSpPr>
          <p:nvPr/>
        </p:nvCxnSpPr>
        <p:spPr>
          <a:xfrm>
            <a:off x="3155748" y="797499"/>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6643E6F-B590-4D3E-BE17-8C726FD53319}"/>
              </a:ext>
            </a:extLst>
          </p:cNvPr>
          <p:cNvCxnSpPr>
            <a:cxnSpLocks/>
          </p:cNvCxnSpPr>
          <p:nvPr/>
        </p:nvCxnSpPr>
        <p:spPr>
          <a:xfrm>
            <a:off x="3407775" y="797499"/>
            <a:ext cx="481612" cy="385563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6151BA6-5060-4A42-BAFA-19F7CC7238A6}"/>
              </a:ext>
            </a:extLst>
          </p:cNvPr>
          <p:cNvCxnSpPr>
            <a:cxnSpLocks/>
          </p:cNvCxnSpPr>
          <p:nvPr/>
        </p:nvCxnSpPr>
        <p:spPr>
          <a:xfrm flipH="1">
            <a:off x="4553267" y="908720"/>
            <a:ext cx="3331101" cy="3701354"/>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6662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17</a:t>
            </a:fld>
            <a:endParaRPr lang="en-US" dirty="0"/>
          </a:p>
        </p:txBody>
      </p:sp>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67545" y="332656"/>
            <a:ext cx="3024336" cy="604867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An </a:t>
            </a:r>
            <a:r>
              <a:rPr lang="en-US" sz="1800" i="1" dirty="0">
                <a:solidFill>
                  <a:schemeClr val="tx1"/>
                </a:solidFill>
              </a:rPr>
              <a:t>Alert</a:t>
            </a:r>
            <a:r>
              <a:rPr lang="en-US" sz="1800" dirty="0">
                <a:solidFill>
                  <a:schemeClr val="tx1"/>
                </a:solidFill>
              </a:rPr>
              <a:t> message is used to convey TLS-related alerts to the peer entity. </a:t>
            </a:r>
            <a:endParaRPr lang="en-US" sz="1600" dirty="0">
              <a:solidFill>
                <a:schemeClr val="tx1"/>
              </a:solidFill>
            </a:endParaRPr>
          </a:p>
          <a:p>
            <a:pPr marL="577850" lvl="2" fontAlgn="auto">
              <a:spcAft>
                <a:spcPts val="0"/>
              </a:spcAft>
            </a:pPr>
            <a:r>
              <a:rPr lang="en-US" sz="1600" dirty="0">
                <a:solidFill>
                  <a:schemeClr val="tx1"/>
                </a:solidFill>
              </a:rPr>
              <a:t>Each message in this protocol consists of two bytes. </a:t>
            </a:r>
          </a:p>
          <a:p>
            <a:pPr marL="577850" lvl="2" fontAlgn="auto">
              <a:spcAft>
                <a:spcPts val="0"/>
              </a:spcAft>
            </a:pPr>
            <a:r>
              <a:rPr lang="en-US" sz="1600" dirty="0">
                <a:solidFill>
                  <a:schemeClr val="tx1"/>
                </a:solidFill>
              </a:rPr>
              <a:t>The first byte takes the value warning (1) or fatal (2) to convey the severity of the message. </a:t>
            </a:r>
          </a:p>
          <a:p>
            <a:pPr marL="577850" lvl="2" fontAlgn="auto">
              <a:spcAft>
                <a:spcPts val="0"/>
              </a:spcAft>
            </a:pPr>
            <a:r>
              <a:rPr lang="en-US" sz="1600" dirty="0">
                <a:solidFill>
                  <a:schemeClr val="tx1"/>
                </a:solidFill>
              </a:rPr>
              <a:t>The second byte contains a code that indicates the specific alert.</a:t>
            </a:r>
          </a:p>
        </p:txBody>
      </p:sp>
      <p:pic>
        <p:nvPicPr>
          <p:cNvPr id="28" name="Picture 27">
            <a:extLst>
              <a:ext uri="{FF2B5EF4-FFF2-40B4-BE49-F238E27FC236}">
                <a16:creationId xmlns:a16="http://schemas.microsoft.com/office/drawing/2014/main" id="{FE8714A9-9B38-40D3-B3A9-DC510D10EE3A}"/>
              </a:ext>
            </a:extLst>
          </p:cNvPr>
          <p:cNvPicPr>
            <a:picLocks noChangeAspect="1"/>
          </p:cNvPicPr>
          <p:nvPr/>
        </p:nvPicPr>
        <p:blipFill>
          <a:blip r:embed="rId3"/>
          <a:stretch>
            <a:fillRect/>
          </a:stretch>
        </p:blipFill>
        <p:spPr>
          <a:xfrm>
            <a:off x="3616812" y="0"/>
            <a:ext cx="4987636" cy="6858000"/>
          </a:xfrm>
          <a:prstGeom prst="rect">
            <a:avLst/>
          </a:prstGeom>
        </p:spPr>
      </p:pic>
    </p:spTree>
    <p:extLst>
      <p:ext uri="{BB962C8B-B14F-4D97-AF65-F5344CB8AC3E}">
        <p14:creationId xmlns:p14="http://schemas.microsoft.com/office/powerpoint/2010/main" val="376593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18</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251520" y="226871"/>
            <a:ext cx="3960441" cy="3613987"/>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355976" y="332656"/>
            <a:ext cx="4320479" cy="350820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An </a:t>
            </a:r>
            <a:r>
              <a:rPr lang="en-US" sz="1800" i="1" dirty="0">
                <a:solidFill>
                  <a:schemeClr val="tx1"/>
                </a:solidFill>
              </a:rPr>
              <a:t>Alert</a:t>
            </a:r>
            <a:r>
              <a:rPr lang="en-US" sz="1800" dirty="0">
                <a:solidFill>
                  <a:schemeClr val="tx1"/>
                </a:solidFill>
              </a:rPr>
              <a:t> message is used to convey TLS-related alerts to the peer entity. </a:t>
            </a:r>
            <a:endParaRPr lang="en-US" sz="1600" dirty="0">
              <a:solidFill>
                <a:schemeClr val="tx1"/>
              </a:solidFill>
            </a:endParaRPr>
          </a:p>
          <a:p>
            <a:pPr marL="577850" lvl="2" fontAlgn="auto">
              <a:spcAft>
                <a:spcPts val="0"/>
              </a:spcAft>
            </a:pPr>
            <a:r>
              <a:rPr lang="en-US" sz="1400" dirty="0">
                <a:solidFill>
                  <a:schemeClr val="tx1"/>
                </a:solidFill>
              </a:rPr>
              <a:t>Each message in this protocol consists of two bytes. The first byte takes the value warning (1) or fatal (2) to convey the severity of the message. The second byte contains a code that indicates the specific alert.</a:t>
            </a:r>
          </a:p>
          <a:p>
            <a:pPr marL="577850" lvl="2" fontAlgn="auto">
              <a:spcAft>
                <a:spcPts val="0"/>
              </a:spcAft>
            </a:pPr>
            <a:endParaRPr lang="en-US" sz="1400" dirty="0">
              <a:solidFill>
                <a:schemeClr val="tx1"/>
              </a:solidFill>
            </a:endParaRPr>
          </a:p>
          <a:p>
            <a:pPr marL="295275" lvl="1" fontAlgn="auto">
              <a:spcAft>
                <a:spcPts val="0"/>
              </a:spcAft>
            </a:pPr>
            <a:r>
              <a:rPr lang="en-US" sz="1600" b="1" dirty="0">
                <a:solidFill>
                  <a:schemeClr val="tx1"/>
                </a:solidFill>
              </a:rPr>
              <a:t>Q: How would an </a:t>
            </a:r>
            <a:r>
              <a:rPr lang="en-US" sz="1600" i="1" dirty="0">
                <a:solidFill>
                  <a:schemeClr val="tx1"/>
                </a:solidFill>
              </a:rPr>
              <a:t>Alert</a:t>
            </a:r>
            <a:r>
              <a:rPr lang="en-US" sz="1600" dirty="0">
                <a:solidFill>
                  <a:schemeClr val="tx1"/>
                </a:solidFill>
              </a:rPr>
              <a:t> message look like? Show the TLS Record header and payload.</a:t>
            </a:r>
          </a:p>
          <a:p>
            <a:pPr marL="577850" lvl="2" fontAlgn="auto">
              <a:spcAft>
                <a:spcPts val="0"/>
              </a:spcAft>
            </a:pPr>
            <a:r>
              <a:rPr lang="en-US" sz="1400" dirty="0">
                <a:solidFill>
                  <a:schemeClr val="tx1"/>
                </a:solidFill>
              </a:rPr>
              <a:t>Suppose each cell in the table below represents one byte.</a:t>
            </a:r>
          </a:p>
        </p:txBody>
      </p:sp>
      <p:cxnSp>
        <p:nvCxnSpPr>
          <p:cNvPr id="7" name="Straight Arrow Connector 6">
            <a:extLst>
              <a:ext uri="{FF2B5EF4-FFF2-40B4-BE49-F238E27FC236}">
                <a16:creationId xmlns:a16="http://schemas.microsoft.com/office/drawing/2014/main" id="{4CDBB91F-9334-4E7C-B2F4-DBA053B597C8}"/>
              </a:ext>
            </a:extLst>
          </p:cNvPr>
          <p:cNvCxnSpPr>
            <a:cxnSpLocks/>
          </p:cNvCxnSpPr>
          <p:nvPr/>
        </p:nvCxnSpPr>
        <p:spPr>
          <a:xfrm>
            <a:off x="1187624" y="764704"/>
            <a:ext cx="318862"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2741187-278E-4291-8D7D-E3F226E037AC}"/>
              </a:ext>
            </a:extLst>
          </p:cNvPr>
          <p:cNvCxnSpPr>
            <a:cxnSpLocks/>
          </p:cNvCxnSpPr>
          <p:nvPr/>
        </p:nvCxnSpPr>
        <p:spPr>
          <a:xfrm>
            <a:off x="1835696"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62D7CC4-C1D0-483F-AE12-CB1961F50853}"/>
              </a:ext>
            </a:extLst>
          </p:cNvPr>
          <p:cNvCxnSpPr>
            <a:cxnSpLocks/>
          </p:cNvCxnSpPr>
          <p:nvPr/>
        </p:nvCxnSpPr>
        <p:spPr>
          <a:xfrm>
            <a:off x="2422109" y="764704"/>
            <a:ext cx="411065"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8FBEBC8-F9C2-4FE9-B20E-66EC1809F979}"/>
              </a:ext>
            </a:extLst>
          </p:cNvPr>
          <p:cNvCxnSpPr>
            <a:cxnSpLocks/>
          </p:cNvCxnSpPr>
          <p:nvPr/>
        </p:nvCxnSpPr>
        <p:spPr>
          <a:xfrm>
            <a:off x="3155748" y="797499"/>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6643E6F-B590-4D3E-BE17-8C726FD53319}"/>
              </a:ext>
            </a:extLst>
          </p:cNvPr>
          <p:cNvCxnSpPr>
            <a:cxnSpLocks/>
          </p:cNvCxnSpPr>
          <p:nvPr/>
        </p:nvCxnSpPr>
        <p:spPr>
          <a:xfrm>
            <a:off x="3407775" y="797499"/>
            <a:ext cx="804186" cy="3922224"/>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23" name="Table 22">
            <a:extLst>
              <a:ext uri="{FF2B5EF4-FFF2-40B4-BE49-F238E27FC236}">
                <a16:creationId xmlns:a16="http://schemas.microsoft.com/office/drawing/2014/main" id="{0E4E63BF-A467-4AF4-85B7-3FB05964537B}"/>
              </a:ext>
            </a:extLst>
          </p:cNvPr>
          <p:cNvGraphicFramePr>
            <a:graphicFrameLocks noGrp="1"/>
          </p:cNvGraphicFramePr>
          <p:nvPr/>
        </p:nvGraphicFramePr>
        <p:xfrm>
          <a:off x="1163962" y="4719723"/>
          <a:ext cx="4741331" cy="37084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1579272441"/>
                    </a:ext>
                  </a:extLst>
                </a:gridCol>
                <a:gridCol w="677333">
                  <a:extLst>
                    <a:ext uri="{9D8B030D-6E8A-4147-A177-3AD203B41FA5}">
                      <a16:colId xmlns:a16="http://schemas.microsoft.com/office/drawing/2014/main" val="1058799598"/>
                    </a:ext>
                  </a:extLst>
                </a:gridCol>
                <a:gridCol w="677333">
                  <a:extLst>
                    <a:ext uri="{9D8B030D-6E8A-4147-A177-3AD203B41FA5}">
                      <a16:colId xmlns:a16="http://schemas.microsoft.com/office/drawing/2014/main" val="1271755829"/>
                    </a:ext>
                  </a:extLst>
                </a:gridCol>
                <a:gridCol w="677333">
                  <a:extLst>
                    <a:ext uri="{9D8B030D-6E8A-4147-A177-3AD203B41FA5}">
                      <a16:colId xmlns:a16="http://schemas.microsoft.com/office/drawing/2014/main" val="2557898523"/>
                    </a:ext>
                  </a:extLst>
                </a:gridCol>
                <a:gridCol w="677333">
                  <a:extLst>
                    <a:ext uri="{9D8B030D-6E8A-4147-A177-3AD203B41FA5}">
                      <a16:colId xmlns:a16="http://schemas.microsoft.com/office/drawing/2014/main" val="1513174869"/>
                    </a:ext>
                  </a:extLst>
                </a:gridCol>
                <a:gridCol w="677333">
                  <a:extLst>
                    <a:ext uri="{9D8B030D-6E8A-4147-A177-3AD203B41FA5}">
                      <a16:colId xmlns:a16="http://schemas.microsoft.com/office/drawing/2014/main" val="3772080731"/>
                    </a:ext>
                  </a:extLst>
                </a:gridCol>
                <a:gridCol w="677333">
                  <a:extLst>
                    <a:ext uri="{9D8B030D-6E8A-4147-A177-3AD203B41FA5}">
                      <a16:colId xmlns:a16="http://schemas.microsoft.com/office/drawing/2014/main" val="2589448958"/>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7767838"/>
                  </a:ext>
                </a:extLst>
              </a:tr>
            </a:tbl>
          </a:graphicData>
        </a:graphic>
      </p:graphicFrame>
    </p:spTree>
    <p:extLst>
      <p:ext uri="{BB962C8B-B14F-4D97-AF65-F5344CB8AC3E}">
        <p14:creationId xmlns:p14="http://schemas.microsoft.com/office/powerpoint/2010/main" val="418067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5" y="1593273"/>
            <a:ext cx="184666"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6D475FB5-1E90-4D15-84A8-67C5106648A2}"/>
              </a:ext>
            </a:extLst>
          </p:cNvPr>
          <p:cNvSpPr>
            <a:spLocks noGrp="1"/>
          </p:cNvSpPr>
          <p:nvPr>
            <p:ph type="sldNum" sz="quarter" idx="12"/>
          </p:nvPr>
        </p:nvSpPr>
        <p:spPr>
          <a:xfrm>
            <a:off x="8534400" y="6471528"/>
            <a:ext cx="609600" cy="365125"/>
          </a:xfrm>
        </p:spPr>
        <p:txBody>
          <a:bodyPr/>
          <a:lstStyle/>
          <a:p>
            <a:pPr>
              <a:defRPr/>
            </a:pPr>
            <a:fld id="{39035AE5-5969-D34B-B84F-BCD4664DAD9A}" type="slidenum">
              <a:rPr lang="en-US" smtClean="0"/>
              <a:pPr>
                <a:defRPr/>
              </a:pPr>
              <a:t>19</a:t>
            </a:fld>
            <a:endParaRPr lang="en-US" dirty="0"/>
          </a:p>
        </p:txBody>
      </p:sp>
      <p:sp>
        <p:nvSpPr>
          <p:cNvPr id="5" name="Rectangle 4">
            <a:extLst>
              <a:ext uri="{FF2B5EF4-FFF2-40B4-BE49-F238E27FC236}">
                <a16:creationId xmlns:a16="http://schemas.microsoft.com/office/drawing/2014/main" id="{D3B871E6-D49B-4950-89DF-56D57350ABBD}"/>
              </a:ext>
            </a:extLst>
          </p:cNvPr>
          <p:cNvSpPr/>
          <p:nvPr/>
        </p:nvSpPr>
        <p:spPr>
          <a:xfrm>
            <a:off x="539552" y="1052736"/>
            <a:ext cx="7994848" cy="2339102"/>
          </a:xfrm>
          <a:prstGeom prst="rect">
            <a:avLst/>
          </a:prstGeom>
        </p:spPr>
        <p:txBody>
          <a:bodyPr wrap="square">
            <a:spAutoFit/>
          </a:bodyPr>
          <a:lstStyle/>
          <a:p>
            <a:pPr marL="285750" indent="-285750">
              <a:buFont typeface="Arial" panose="020B0604020202020204" pitchFamily="34" charset="0"/>
              <a:buChar char="•"/>
            </a:pPr>
            <a:r>
              <a:rPr lang="en-US" sz="2000" dirty="0"/>
              <a:t>The </a:t>
            </a:r>
            <a:r>
              <a:rPr lang="en-US" sz="2000" b="1" dirty="0"/>
              <a:t>TLS </a:t>
            </a:r>
            <a:r>
              <a:rPr lang="en-US" sz="2000" b="1" i="1" dirty="0"/>
              <a:t>Handshake</a:t>
            </a:r>
            <a:r>
              <a:rPr lang="en-US" sz="2000" b="1" dirty="0"/>
              <a:t> Protocol</a:t>
            </a:r>
            <a:r>
              <a:rPr lang="en-US" sz="2000" dirty="0"/>
              <a:t>: </a:t>
            </a:r>
          </a:p>
          <a:p>
            <a:pPr marL="742950" lvl="1" indent="-285750">
              <a:buFont typeface="Wingdings" panose="05000000000000000000" pitchFamily="2" charset="2"/>
              <a:buChar char="§"/>
            </a:pPr>
            <a:r>
              <a:rPr lang="en-US" dirty="0"/>
              <a:t>A </a:t>
            </a:r>
            <a:r>
              <a:rPr lang="en-US" u="sng" dirty="0"/>
              <a:t>TLS handshake</a:t>
            </a:r>
            <a:r>
              <a:rPr lang="en-US" dirty="0"/>
              <a:t> contains a series of messages exchanged between the client and the server.</a:t>
            </a:r>
          </a:p>
          <a:p>
            <a:pPr marL="742950" lvl="1" indent="-285750">
              <a:buFont typeface="Wingdings" panose="05000000000000000000" pitchFamily="2" charset="2"/>
              <a:buChar char="§"/>
            </a:pPr>
            <a:r>
              <a:rPr lang="en-US" dirty="0"/>
              <a:t>It allows the server and the client to authenticate each other and to negotiate an encryption and MAC algorithm and cryptographic keys to be used to protect data sent in a TLS record. </a:t>
            </a:r>
          </a:p>
          <a:p>
            <a:pPr marL="742950" lvl="1" indent="-285750">
              <a:buFont typeface="Wingdings" panose="05000000000000000000" pitchFamily="2" charset="2"/>
              <a:buChar char="§"/>
            </a:pPr>
            <a:r>
              <a:rPr lang="en-US" dirty="0"/>
              <a:t>The Handshake Protocol is used before any application data is transmitted.</a:t>
            </a:r>
          </a:p>
        </p:txBody>
      </p:sp>
      <p:pic>
        <p:nvPicPr>
          <p:cNvPr id="7" name="Picture 6">
            <a:extLst>
              <a:ext uri="{FF2B5EF4-FFF2-40B4-BE49-F238E27FC236}">
                <a16:creationId xmlns:a16="http://schemas.microsoft.com/office/drawing/2014/main" id="{E6329737-DEAE-4A10-9D2C-8757CE61A009}"/>
              </a:ext>
            </a:extLst>
          </p:cNvPr>
          <p:cNvPicPr>
            <a:picLocks noChangeAspect="1"/>
          </p:cNvPicPr>
          <p:nvPr/>
        </p:nvPicPr>
        <p:blipFill>
          <a:blip r:embed="rId3"/>
          <a:stretch>
            <a:fillRect/>
          </a:stretch>
        </p:blipFill>
        <p:spPr>
          <a:xfrm>
            <a:off x="1387255" y="4556348"/>
            <a:ext cx="5705025" cy="1320924"/>
          </a:xfrm>
          <a:prstGeom prst="rect">
            <a:avLst/>
          </a:prstGeom>
        </p:spPr>
      </p:pic>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6</a:t>
            </a:r>
          </a:p>
        </p:txBody>
      </p:sp>
      <p:sp>
        <p:nvSpPr>
          <p:cNvPr id="19459" name="Subtitle 13"/>
          <p:cNvSpPr>
            <a:spLocks noGrp="1"/>
          </p:cNvSpPr>
          <p:nvPr>
            <p:ph type="subTitle" idx="1"/>
          </p:nvPr>
        </p:nvSpPr>
        <p:spPr>
          <a:xfrm>
            <a:off x="779463" y="3478306"/>
            <a:ext cx="7583487" cy="2759006"/>
          </a:xfrm>
        </p:spPr>
        <p:txBody>
          <a:bodyPr>
            <a:normAutofit fontScale="62500" lnSpcReduction="20000"/>
          </a:bodyPr>
          <a:lstStyle/>
          <a:p>
            <a:r>
              <a:rPr lang="en-US" sz="8000" dirty="0">
                <a:solidFill>
                  <a:schemeClr val="tx2">
                    <a:lumMod val="10000"/>
                  </a:schemeClr>
                </a:solidFill>
                <a:ea typeface="ＭＳ Ｐゴシック" pitchFamily="-84" charset="-128"/>
                <a:cs typeface="ＭＳ Ｐゴシック" pitchFamily="-84" charset="-128"/>
              </a:rPr>
              <a:t>Transport-Level Security</a:t>
            </a:r>
          </a:p>
          <a:p>
            <a:pPr marL="571500" indent="-571500" algn="l">
              <a:buFontTx/>
              <a:buChar char="-"/>
            </a:pPr>
            <a:endParaRPr lang="en-US" sz="3600" dirty="0">
              <a:solidFill>
                <a:schemeClr val="tx2">
                  <a:lumMod val="10000"/>
                </a:schemeClr>
              </a:solidFill>
              <a:ea typeface="ＭＳ Ｐゴシック" pitchFamily="-84" charset="-128"/>
              <a:cs typeface="ＭＳ Ｐゴシック" pitchFamily="-84" charset="-128"/>
            </a:endParaRPr>
          </a:p>
          <a:p>
            <a:pPr marL="571500" indent="-571500" algn="l">
              <a:buFontTx/>
              <a:buChar char="-"/>
            </a:pPr>
            <a:r>
              <a:rPr lang="en-US" sz="3600" dirty="0">
                <a:latin typeface="Arial" panose="020B0604020202020204" pitchFamily="34" charset="0"/>
                <a:ea typeface="ＭＳ Ｐゴシック" pitchFamily="-84" charset="-128"/>
                <a:cs typeface="Arial" panose="020B0604020202020204" pitchFamily="34" charset="0"/>
              </a:rPr>
              <a:t>Security of the </a:t>
            </a:r>
            <a:r>
              <a:rPr lang="en-US" sz="3600" i="1" dirty="0">
                <a:latin typeface="Arial" panose="020B0604020202020204" pitchFamily="34" charset="0"/>
                <a:ea typeface="ＭＳ Ｐゴシック" pitchFamily="-84" charset="-128"/>
                <a:cs typeface="Arial" panose="020B0604020202020204" pitchFamily="34" charset="0"/>
              </a:rPr>
              <a:t>Web</a:t>
            </a:r>
            <a:r>
              <a:rPr lang="en-US" sz="3600" dirty="0">
                <a:latin typeface="Arial" panose="020B0604020202020204" pitchFamily="34" charset="0"/>
                <a:ea typeface="ＭＳ Ｐゴシック" pitchFamily="-84" charset="-128"/>
                <a:cs typeface="Arial" panose="020B0604020202020204" pitchFamily="34" charset="0"/>
              </a:rPr>
              <a:t>: </a:t>
            </a:r>
          </a:p>
          <a:p>
            <a:pPr algn="l"/>
            <a:r>
              <a:rPr lang="en-US" sz="3600" dirty="0">
                <a:latin typeface="Arial" panose="020B0604020202020204" pitchFamily="34" charset="0"/>
                <a:ea typeface="ＭＳ Ｐゴシック" pitchFamily="-107" charset="-128"/>
                <a:cs typeface="Arial" panose="020B0604020202020204" pitchFamily="34" charset="0"/>
              </a:rPr>
              <a:t>Three standardized schemes that are becoming increasingly important as part of Web commerce and that focus on security at either the </a:t>
            </a:r>
            <a:r>
              <a:rPr lang="en-US" sz="3600" u="sng" dirty="0">
                <a:latin typeface="Arial" panose="020B0604020202020204" pitchFamily="34" charset="0"/>
                <a:ea typeface="ＭＳ Ｐゴシック" pitchFamily="-107" charset="-128"/>
                <a:cs typeface="Arial" panose="020B0604020202020204" pitchFamily="34" charset="0"/>
              </a:rPr>
              <a:t>transport</a:t>
            </a:r>
            <a:r>
              <a:rPr lang="en-US" sz="3600" dirty="0">
                <a:latin typeface="Arial" panose="020B0604020202020204" pitchFamily="34" charset="0"/>
                <a:ea typeface="ＭＳ Ｐゴシック" pitchFamily="-107" charset="-128"/>
                <a:cs typeface="Arial" panose="020B0604020202020204" pitchFamily="34" charset="0"/>
              </a:rPr>
              <a:t> (e.g., </a:t>
            </a:r>
            <a:r>
              <a:rPr lang="en-US" sz="3600" b="1" dirty="0">
                <a:latin typeface="Arial" panose="020B0604020202020204" pitchFamily="34" charset="0"/>
                <a:ea typeface="ＭＳ Ｐゴシック" pitchFamily="-107" charset="-128"/>
                <a:cs typeface="Arial" panose="020B0604020202020204" pitchFamily="34" charset="0"/>
              </a:rPr>
              <a:t>SSL/TLS</a:t>
            </a:r>
            <a:r>
              <a:rPr lang="en-US" sz="3600" dirty="0">
                <a:latin typeface="Arial" panose="020B0604020202020204" pitchFamily="34" charset="0"/>
                <a:ea typeface="ＭＳ Ｐゴシック" pitchFamily="-107" charset="-128"/>
                <a:cs typeface="Arial" panose="020B0604020202020204" pitchFamily="34" charset="0"/>
              </a:rPr>
              <a:t>) or the </a:t>
            </a:r>
            <a:r>
              <a:rPr lang="en-US" sz="3600" u="sng" dirty="0">
                <a:latin typeface="Arial" panose="020B0604020202020204" pitchFamily="34" charset="0"/>
                <a:ea typeface="ＭＳ Ｐゴシック" pitchFamily="-107" charset="-128"/>
                <a:cs typeface="Arial" panose="020B0604020202020204" pitchFamily="34" charset="0"/>
              </a:rPr>
              <a:t>application</a:t>
            </a:r>
            <a:r>
              <a:rPr lang="en-US" sz="3600" dirty="0">
                <a:latin typeface="Arial" panose="020B0604020202020204" pitchFamily="34" charset="0"/>
                <a:ea typeface="ＭＳ Ｐゴシック" pitchFamily="-107" charset="-128"/>
                <a:cs typeface="Arial" panose="020B0604020202020204" pitchFamily="34" charset="0"/>
              </a:rPr>
              <a:t> layer (e.g., </a:t>
            </a:r>
            <a:r>
              <a:rPr lang="en-US" sz="3600" b="1" dirty="0">
                <a:latin typeface="Arial" panose="020B0604020202020204" pitchFamily="34" charset="0"/>
                <a:ea typeface="ＭＳ Ｐゴシック" pitchFamily="-107" charset="-128"/>
                <a:cs typeface="Arial" panose="020B0604020202020204" pitchFamily="34" charset="0"/>
              </a:rPr>
              <a:t>HTTPS</a:t>
            </a:r>
            <a:r>
              <a:rPr lang="en-US" sz="3600" dirty="0">
                <a:latin typeface="Arial" panose="020B0604020202020204" pitchFamily="34" charset="0"/>
                <a:ea typeface="ＭＳ Ｐゴシック" pitchFamily="-107" charset="-128"/>
                <a:cs typeface="Arial" panose="020B0604020202020204" pitchFamily="34" charset="0"/>
              </a:rPr>
              <a:t>, and </a:t>
            </a:r>
            <a:r>
              <a:rPr lang="en-US" sz="3600" b="1" dirty="0">
                <a:latin typeface="Arial" panose="020B0604020202020204" pitchFamily="34" charset="0"/>
                <a:ea typeface="ＭＳ Ｐゴシック" pitchFamily="-107" charset="-128"/>
                <a:cs typeface="Arial" panose="020B0604020202020204" pitchFamily="34" charset="0"/>
              </a:rPr>
              <a:t>SSH</a:t>
            </a:r>
            <a:r>
              <a:rPr lang="en-US" sz="3600" dirty="0">
                <a:latin typeface="Arial" panose="020B0604020202020204" pitchFamily="34" charset="0"/>
                <a:ea typeface="ＭＳ Ｐゴシック" pitchFamily="-107" charset="-128"/>
                <a:cs typeface="Arial" panose="020B0604020202020204" pitchFamily="34" charset="0"/>
              </a:rPr>
              <a:t>).</a:t>
            </a:r>
            <a:endParaRPr lang="en-AU" sz="3600" dirty="0">
              <a:latin typeface="Arial" panose="020B0604020202020204" pitchFamily="34" charset="0"/>
              <a:ea typeface="ＭＳ Ｐゴシック" pitchFamily="-8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5" y="159327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06" b="3051"/>
              <a:stretch>
                <a:fillRect/>
              </a:stretch>
            </p:blipFill>
          </mc:Choice>
          <mc:Fallback>
            <p:blipFill>
              <a:blip r:embed="rId4"/>
              <a:srcRect l="-1506" b="3051"/>
              <a:stretch>
                <a:fillRect/>
              </a:stretch>
            </p:blipFill>
          </mc:Fallback>
        </mc:AlternateContent>
        <p:spPr>
          <a:xfrm>
            <a:off x="334775" y="2446756"/>
            <a:ext cx="8485697" cy="3952328"/>
          </a:xfrm>
          <a:prstGeom prst="rect">
            <a:avLst/>
          </a:prstGeom>
          <a:solidFill>
            <a:schemeClr val="tx1"/>
          </a:solidFill>
        </p:spPr>
      </p:pic>
      <p:sp>
        <p:nvSpPr>
          <p:cNvPr id="4" name="Rectangle 3"/>
          <p:cNvSpPr/>
          <p:nvPr/>
        </p:nvSpPr>
        <p:spPr>
          <a:xfrm>
            <a:off x="152400" y="6372036"/>
            <a:ext cx="8308032" cy="369332"/>
          </a:xfrm>
          <a:prstGeom prst="rect">
            <a:avLst/>
          </a:prstGeom>
        </p:spPr>
        <p:txBody>
          <a:bodyPr wrap="square">
            <a:spAutoFit/>
          </a:bodyPr>
          <a:lstStyle/>
          <a:p>
            <a:pPr algn="ctr"/>
            <a:r>
              <a:rPr lang="en-US" dirty="0">
                <a:latin typeface="+mn-lt"/>
              </a:rPr>
              <a:t>Table 6.2  TLS Handshake Protocol Message Types </a:t>
            </a:r>
          </a:p>
        </p:txBody>
      </p:sp>
      <p:sp>
        <p:nvSpPr>
          <p:cNvPr id="6" name="Slide Number Placeholder 5">
            <a:extLst>
              <a:ext uri="{FF2B5EF4-FFF2-40B4-BE49-F238E27FC236}">
                <a16:creationId xmlns:a16="http://schemas.microsoft.com/office/drawing/2014/main" id="{6D475FB5-1E90-4D15-84A8-67C5106648A2}"/>
              </a:ext>
            </a:extLst>
          </p:cNvPr>
          <p:cNvSpPr>
            <a:spLocks noGrp="1"/>
          </p:cNvSpPr>
          <p:nvPr>
            <p:ph type="sldNum" sz="quarter" idx="12"/>
          </p:nvPr>
        </p:nvSpPr>
        <p:spPr>
          <a:xfrm>
            <a:off x="8534400" y="6471528"/>
            <a:ext cx="609600" cy="365125"/>
          </a:xfrm>
        </p:spPr>
        <p:txBody>
          <a:bodyPr/>
          <a:lstStyle/>
          <a:p>
            <a:pPr>
              <a:defRPr/>
            </a:pPr>
            <a:fld id="{39035AE5-5969-D34B-B84F-BCD4664DAD9A}" type="slidenum">
              <a:rPr lang="en-US" smtClean="0"/>
              <a:pPr>
                <a:defRPr/>
              </a:pPr>
              <a:t>20</a:t>
            </a:fld>
            <a:endParaRPr lang="en-US" dirty="0"/>
          </a:p>
        </p:txBody>
      </p:sp>
      <p:pic>
        <p:nvPicPr>
          <p:cNvPr id="7" name="Picture 6">
            <a:extLst>
              <a:ext uri="{FF2B5EF4-FFF2-40B4-BE49-F238E27FC236}">
                <a16:creationId xmlns:a16="http://schemas.microsoft.com/office/drawing/2014/main" id="{E6329737-DEAE-4A10-9D2C-8757CE61A009}"/>
              </a:ext>
            </a:extLst>
          </p:cNvPr>
          <p:cNvPicPr>
            <a:picLocks noChangeAspect="1"/>
          </p:cNvPicPr>
          <p:nvPr/>
        </p:nvPicPr>
        <p:blipFill>
          <a:blip r:embed="rId5"/>
          <a:stretch>
            <a:fillRect/>
          </a:stretch>
        </p:blipFill>
        <p:spPr>
          <a:xfrm>
            <a:off x="3131840" y="547331"/>
            <a:ext cx="4772025" cy="1104900"/>
          </a:xfrm>
          <a:prstGeom prst="rect">
            <a:avLst/>
          </a:prstGeom>
        </p:spPr>
      </p:pic>
      <p:cxnSp>
        <p:nvCxnSpPr>
          <p:cNvPr id="8" name="Straight Arrow Connector 7">
            <a:extLst>
              <a:ext uri="{FF2B5EF4-FFF2-40B4-BE49-F238E27FC236}">
                <a16:creationId xmlns:a16="http://schemas.microsoft.com/office/drawing/2014/main" id="{89D5EC08-271C-4706-95C2-97FBDF134ECF}"/>
              </a:ext>
            </a:extLst>
          </p:cNvPr>
          <p:cNvCxnSpPr>
            <a:cxnSpLocks/>
          </p:cNvCxnSpPr>
          <p:nvPr/>
        </p:nvCxnSpPr>
        <p:spPr>
          <a:xfrm flipV="1">
            <a:off x="1907704" y="1124744"/>
            <a:ext cx="1368152" cy="1440160"/>
          </a:xfrm>
          <a:prstGeom prst="straightConnector1">
            <a:avLst/>
          </a:prstGeom>
          <a:ln w="34925">
            <a:solidFill>
              <a:srgbClr val="00B0F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DCA18228-A9FB-4806-9A81-80C503F7A813}"/>
              </a:ext>
            </a:extLst>
          </p:cNvPr>
          <p:cNvCxnSpPr>
            <a:cxnSpLocks/>
          </p:cNvCxnSpPr>
          <p:nvPr/>
        </p:nvCxnSpPr>
        <p:spPr>
          <a:xfrm flipV="1">
            <a:off x="5868146" y="1268760"/>
            <a:ext cx="720078" cy="1296144"/>
          </a:xfrm>
          <a:prstGeom prst="straightConnector1">
            <a:avLst/>
          </a:prstGeom>
          <a:ln w="34925">
            <a:solidFill>
              <a:srgbClr val="00B0F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7341878"/>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1B872-AAE9-4837-9819-B25EAF6F3456}"/>
              </a:ext>
            </a:extLst>
          </p:cNvPr>
          <p:cNvSpPr>
            <a:spLocks noGrp="1"/>
          </p:cNvSpPr>
          <p:nvPr>
            <p:ph type="sldNum" sz="quarter" idx="12"/>
          </p:nvPr>
        </p:nvSpPr>
        <p:spPr>
          <a:xfrm>
            <a:off x="8534400" y="6489885"/>
            <a:ext cx="609600" cy="365125"/>
          </a:xfrm>
        </p:spPr>
        <p:txBody>
          <a:bodyPr/>
          <a:lstStyle/>
          <a:p>
            <a:pPr>
              <a:defRPr/>
            </a:pPr>
            <a:fld id="{39035AE5-5969-D34B-B84F-BCD4664DAD9A}" type="slidenum">
              <a:rPr lang="en-US" smtClean="0"/>
              <a:pPr>
                <a:defRPr/>
              </a:pPr>
              <a:t>21</a:t>
            </a:fld>
            <a:endParaRPr lang="en-US" dirty="0"/>
          </a:p>
        </p:txBody>
      </p:sp>
      <p:pic>
        <p:nvPicPr>
          <p:cNvPr id="5" name="Picture 4" descr="f6.pdf">
            <a:extLst>
              <a:ext uri="{FF2B5EF4-FFF2-40B4-BE49-F238E27FC236}">
                <a16:creationId xmlns:a16="http://schemas.microsoft.com/office/drawing/2014/main" id="{0F9696A8-3668-4610-8AAA-4FAAEB371615}"/>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727" b="3636"/>
              <a:stretch>
                <a:fillRect/>
              </a:stretch>
            </p:blipFill>
          </mc:Choice>
          <mc:Fallback>
            <p:blipFill>
              <a:blip r:embed="rId4"/>
              <a:srcRect t="2727" b="3636"/>
              <a:stretch>
                <a:fillRect/>
              </a:stretch>
            </p:blipFill>
          </mc:Fallback>
        </mc:AlternateContent>
        <p:spPr>
          <a:xfrm>
            <a:off x="1835697" y="38926"/>
            <a:ext cx="5616624" cy="6805972"/>
          </a:xfrm>
          <a:prstGeom prst="rect">
            <a:avLst/>
          </a:prstGeom>
          <a:solidFill>
            <a:schemeClr val="tx1"/>
          </a:solidFill>
        </p:spPr>
      </p:pic>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a:t>Cryptographic Computations</a:t>
            </a:r>
          </a:p>
        </p:txBody>
      </p:sp>
      <p:sp>
        <p:nvSpPr>
          <p:cNvPr id="3" name="Content Placeholder 2"/>
          <p:cNvSpPr>
            <a:spLocks noGrp="1"/>
          </p:cNvSpPr>
          <p:nvPr>
            <p:ph idx="1"/>
          </p:nvPr>
        </p:nvSpPr>
        <p:spPr>
          <a:xfrm>
            <a:off x="792163" y="1762125"/>
            <a:ext cx="7570787" cy="4867275"/>
          </a:xfrm>
        </p:spPr>
        <p:txBody>
          <a:bodyPr>
            <a:normAutofit fontScale="92500" lnSpcReduction="10000"/>
          </a:bodyPr>
          <a:lstStyle/>
          <a:p>
            <a:r>
              <a:rPr lang="en-US" dirty="0">
                <a:solidFill>
                  <a:schemeClr val="tx2">
                    <a:lumMod val="10000"/>
                  </a:schemeClr>
                </a:solidFill>
              </a:rPr>
              <a:t>Two further items are of interest:</a:t>
            </a:r>
          </a:p>
          <a:p>
            <a:pPr lvl="1">
              <a:buClr>
                <a:schemeClr val="bg1"/>
              </a:buClr>
            </a:pPr>
            <a:r>
              <a:rPr lang="en-US" dirty="0">
                <a:solidFill>
                  <a:schemeClr val="tx2">
                    <a:lumMod val="10000"/>
                  </a:schemeClr>
                </a:solidFill>
              </a:rPr>
              <a:t>The creation of a </a:t>
            </a:r>
            <a:r>
              <a:rPr lang="en-US" u="sng" dirty="0">
                <a:solidFill>
                  <a:schemeClr val="tx2">
                    <a:lumMod val="10000"/>
                  </a:schemeClr>
                </a:solidFill>
              </a:rPr>
              <a:t>shared master secret</a:t>
            </a:r>
            <a:r>
              <a:rPr lang="en-US" dirty="0">
                <a:solidFill>
                  <a:schemeClr val="tx2">
                    <a:lumMod val="10000"/>
                  </a:schemeClr>
                </a:solidFill>
              </a:rPr>
              <a:t> by means of the key exchange </a:t>
            </a:r>
          </a:p>
          <a:p>
            <a:pPr lvl="2"/>
            <a:r>
              <a:rPr lang="en-US" dirty="0">
                <a:solidFill>
                  <a:schemeClr val="tx2">
                    <a:lumMod val="10000"/>
                  </a:schemeClr>
                </a:solidFill>
              </a:rPr>
              <a:t>The shared master secret is a one-time 48-byte value generated for this session by means of secure key exchange</a:t>
            </a:r>
          </a:p>
          <a:p>
            <a:pPr lvl="2"/>
            <a:endParaRPr lang="en-US" dirty="0">
              <a:solidFill>
                <a:schemeClr val="tx2">
                  <a:lumMod val="10000"/>
                </a:schemeClr>
              </a:solidFill>
            </a:endParaRPr>
          </a:p>
          <a:p>
            <a:pPr lvl="1">
              <a:buClr>
                <a:schemeClr val="bg1"/>
              </a:buClr>
            </a:pPr>
            <a:r>
              <a:rPr lang="en-US" dirty="0">
                <a:solidFill>
                  <a:schemeClr val="tx2">
                    <a:lumMod val="10000"/>
                  </a:schemeClr>
                </a:solidFill>
              </a:rPr>
              <a:t>The generation of </a:t>
            </a:r>
            <a:r>
              <a:rPr lang="en-US" u="sng" dirty="0">
                <a:solidFill>
                  <a:schemeClr val="tx2">
                    <a:lumMod val="10000"/>
                  </a:schemeClr>
                </a:solidFill>
              </a:rPr>
              <a:t>cryptographic parameters</a:t>
            </a:r>
            <a:r>
              <a:rPr lang="en-US" dirty="0">
                <a:solidFill>
                  <a:schemeClr val="tx2">
                    <a:lumMod val="10000"/>
                  </a:schemeClr>
                </a:solidFill>
              </a:rPr>
              <a:t> from the master secret</a:t>
            </a:r>
          </a:p>
          <a:p>
            <a:pPr lvl="2"/>
            <a:r>
              <a:rPr lang="en-US" dirty="0">
                <a:solidFill>
                  <a:schemeClr val="tx2">
                    <a:lumMod val="10000"/>
                  </a:schemeClr>
                </a:solidFill>
              </a:rPr>
              <a:t>CipherSpecs require a client write MAC secret, a server write MAC secret, a client write key, a server write key, a client write IV, and a server write IV which are generated from the master secret in that order</a:t>
            </a:r>
          </a:p>
          <a:p>
            <a:pPr lvl="3">
              <a:buClr>
                <a:schemeClr val="bg1"/>
              </a:buClr>
            </a:pPr>
            <a:r>
              <a:rPr lang="en-US" dirty="0">
                <a:solidFill>
                  <a:schemeClr val="tx2">
                    <a:lumMod val="10000"/>
                  </a:schemeClr>
                </a:solidFill>
              </a:rPr>
              <a:t>These parameters are generated from the master secret  by hashing the master secret into a sequence of secure bytes of sufficient length for all needed parameters</a:t>
            </a:r>
          </a:p>
        </p:txBody>
      </p:sp>
      <p:sp>
        <p:nvSpPr>
          <p:cNvPr id="5" name="Slide Number Placeholder 4">
            <a:extLst>
              <a:ext uri="{FF2B5EF4-FFF2-40B4-BE49-F238E27FC236}">
                <a16:creationId xmlns:a16="http://schemas.microsoft.com/office/drawing/2014/main" id="{47252E53-0459-4591-8A82-724534D82F02}"/>
              </a:ext>
            </a:extLst>
          </p:cNvPr>
          <p:cNvSpPr>
            <a:spLocks noGrp="1"/>
          </p:cNvSpPr>
          <p:nvPr>
            <p:ph type="sldNum" sz="quarter" idx="12"/>
          </p:nvPr>
        </p:nvSpPr>
        <p:spPr>
          <a:xfrm>
            <a:off x="8498904" y="6446837"/>
            <a:ext cx="609600" cy="365125"/>
          </a:xfrm>
        </p:spPr>
        <p:txBody>
          <a:bodyPr/>
          <a:lstStyle/>
          <a:p>
            <a:pPr>
              <a:defRPr/>
            </a:pPr>
            <a:fld id="{6426BE87-E5FB-E549-B6FD-BE8C668A25A3}"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Heartbeat Protocol</a:t>
            </a:r>
          </a:p>
        </p:txBody>
      </p:sp>
      <p:sp>
        <p:nvSpPr>
          <p:cNvPr id="3" name="Content Placeholder 2"/>
          <p:cNvSpPr>
            <a:spLocks noGrp="1"/>
          </p:cNvSpPr>
          <p:nvPr>
            <p:ph idx="1"/>
          </p:nvPr>
        </p:nvSpPr>
        <p:spPr>
          <a:xfrm>
            <a:off x="779463" y="1828800"/>
            <a:ext cx="7583488" cy="4724400"/>
          </a:xfrm>
        </p:spPr>
        <p:txBody>
          <a:bodyPr>
            <a:normAutofit fontScale="85000" lnSpcReduction="20000"/>
          </a:bodyPr>
          <a:lstStyle/>
          <a:p>
            <a:r>
              <a:rPr lang="en-US" dirty="0"/>
              <a:t>A </a:t>
            </a:r>
            <a:r>
              <a:rPr lang="en-US" i="1" dirty="0"/>
              <a:t>heartbeat</a:t>
            </a:r>
            <a:r>
              <a:rPr lang="en-US" dirty="0"/>
              <a:t> is a periodic signal generated by hardware or software to indicate normal operation or to synchronize other parts of a system.</a:t>
            </a:r>
          </a:p>
          <a:p>
            <a:r>
              <a:rPr lang="en-US" dirty="0"/>
              <a:t>A heartbeat protocol is typically used to monitor the </a:t>
            </a:r>
            <a:r>
              <a:rPr lang="en-US" u="sng" dirty="0"/>
              <a:t>availability</a:t>
            </a:r>
            <a:r>
              <a:rPr lang="en-US" dirty="0"/>
              <a:t> of a protocol entity.</a:t>
            </a:r>
          </a:p>
          <a:p>
            <a:r>
              <a:rPr lang="en-US" dirty="0"/>
              <a:t>The </a:t>
            </a:r>
            <a:r>
              <a:rPr lang="en-US" i="1" dirty="0"/>
              <a:t>heartbeat protocol</a:t>
            </a:r>
            <a:r>
              <a:rPr lang="en-US" dirty="0"/>
              <a:t> runs on top of the </a:t>
            </a:r>
            <a:r>
              <a:rPr lang="en-US" u="sng" dirty="0"/>
              <a:t>TLS Record Protocol</a:t>
            </a:r>
            <a:r>
              <a:rPr lang="en-US" dirty="0"/>
              <a:t>. </a:t>
            </a:r>
          </a:p>
          <a:p>
            <a:pPr lvl="1">
              <a:buClr>
                <a:schemeClr val="bg1">
                  <a:lumMod val="75000"/>
                </a:schemeClr>
              </a:buClr>
            </a:pPr>
            <a:r>
              <a:rPr lang="en-US" sz="2100" dirty="0"/>
              <a:t>Consists of two message types: </a:t>
            </a:r>
            <a:r>
              <a:rPr lang="en-US" sz="2100" dirty="0" err="1"/>
              <a:t>heartbeat_request</a:t>
            </a:r>
            <a:r>
              <a:rPr lang="en-US" sz="2100" dirty="0"/>
              <a:t> and </a:t>
            </a:r>
            <a:r>
              <a:rPr lang="en-US" sz="2100" dirty="0" err="1"/>
              <a:t>heartbeat_response</a:t>
            </a:r>
            <a:endParaRPr lang="en-US" sz="2100" dirty="0"/>
          </a:p>
          <a:p>
            <a:pPr marL="282575" lvl="1" indent="-282575">
              <a:spcBef>
                <a:spcPts val="2000"/>
              </a:spcBef>
              <a:buClr>
                <a:schemeClr val="bg2"/>
              </a:buClr>
            </a:pPr>
            <a:r>
              <a:rPr lang="en-US" sz="2400" dirty="0"/>
              <a:t>The heartbeat serves two purposes: </a:t>
            </a:r>
          </a:p>
          <a:p>
            <a:pPr marL="565150" lvl="2">
              <a:spcBef>
                <a:spcPts val="2000"/>
              </a:spcBef>
              <a:buClr>
                <a:schemeClr val="bg1">
                  <a:lumMod val="75000"/>
                </a:schemeClr>
              </a:buClr>
            </a:pPr>
            <a:r>
              <a:rPr lang="en-US" sz="2100" dirty="0"/>
              <a:t>It assures the sender that the recipient is still alive, even though there may not have been any activity over the underlying TCP connection</a:t>
            </a:r>
          </a:p>
          <a:p>
            <a:pPr marL="565150" lvl="2">
              <a:spcBef>
                <a:spcPts val="2000"/>
              </a:spcBef>
              <a:buClr>
                <a:schemeClr val="bg1">
                  <a:lumMod val="75000"/>
                </a:schemeClr>
              </a:buClr>
            </a:pPr>
            <a:r>
              <a:rPr lang="en-US" sz="2100" dirty="0"/>
              <a:t>It generates activity across the connection during idle periods, which avoids closure by a firewall that does not tolerate idle connections</a:t>
            </a:r>
          </a:p>
        </p:txBody>
      </p:sp>
      <p:sp>
        <p:nvSpPr>
          <p:cNvPr id="5" name="Slide Number Placeholder 4">
            <a:extLst>
              <a:ext uri="{FF2B5EF4-FFF2-40B4-BE49-F238E27FC236}">
                <a16:creationId xmlns:a16="http://schemas.microsoft.com/office/drawing/2014/main" id="{A2A3EA3F-D749-4425-9C12-DFE047F7C419}"/>
              </a:ext>
            </a:extLst>
          </p:cNvPr>
          <p:cNvSpPr>
            <a:spLocks noGrp="1"/>
          </p:cNvSpPr>
          <p:nvPr>
            <p:ph type="sldNum" sz="quarter" idx="12"/>
          </p:nvPr>
        </p:nvSpPr>
        <p:spPr/>
        <p:txBody>
          <a:bodyPr/>
          <a:lstStyle/>
          <a:p>
            <a:pPr>
              <a:defRPr/>
            </a:pPr>
            <a:fld id="{6426BE87-E5FB-E549-B6FD-BE8C668A25A3}"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SSL/TLS Attacks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34076939"/>
              </p:ext>
            </p:extLst>
          </p:nvPr>
        </p:nvGraphicFramePr>
        <p:xfrm>
          <a:off x="779462" y="1828800"/>
          <a:ext cx="789699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9BA7179-C19D-42A7-BD9A-4230DDD6F053}"/>
              </a:ext>
            </a:extLst>
          </p:cNvPr>
          <p:cNvSpPr>
            <a:spLocks noGrp="1"/>
          </p:cNvSpPr>
          <p:nvPr>
            <p:ph type="sldNum" sz="quarter" idx="12"/>
          </p:nvPr>
        </p:nvSpPr>
        <p:spPr/>
        <p:txBody>
          <a:bodyPr/>
          <a:lstStyle/>
          <a:p>
            <a:pPr>
              <a:defRPr/>
            </a:pPr>
            <a:fld id="{6426BE87-E5FB-E549-B6FD-BE8C668A25A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a:t>
            </a:r>
            <a:br>
              <a:rPr lang="en-US" dirty="0"/>
            </a:br>
            <a:r>
              <a:rPr lang="en-US" sz="3200" dirty="0"/>
              <a:t>(HTTP over SSL)</a:t>
            </a:r>
            <a:endParaRPr lang="en-US" dirty="0"/>
          </a:p>
        </p:txBody>
      </p:sp>
      <p:sp>
        <p:nvSpPr>
          <p:cNvPr id="3" name="Content Placeholder 2"/>
          <p:cNvSpPr>
            <a:spLocks noGrp="1"/>
          </p:cNvSpPr>
          <p:nvPr>
            <p:ph idx="1"/>
          </p:nvPr>
        </p:nvSpPr>
        <p:spPr>
          <a:xfrm>
            <a:off x="685800" y="1600200"/>
            <a:ext cx="7753350" cy="5095875"/>
          </a:xfrm>
        </p:spPr>
        <p:txBody>
          <a:bodyPr>
            <a:normAutofit fontScale="92500" lnSpcReduction="20000"/>
          </a:bodyPr>
          <a:lstStyle/>
          <a:p>
            <a:pPr>
              <a:spcBef>
                <a:spcPts val="400"/>
              </a:spcBef>
            </a:pPr>
            <a:r>
              <a:rPr lang="en-US" dirty="0">
                <a:solidFill>
                  <a:schemeClr val="tx2">
                    <a:lumMod val="10000"/>
                  </a:schemeClr>
                </a:solidFill>
              </a:rPr>
              <a:t>Refers to the combination of HTTP and SSL to implement secure communication between a Web browser and a Web server</a:t>
            </a:r>
          </a:p>
          <a:p>
            <a:pPr>
              <a:spcBef>
                <a:spcPts val="400"/>
              </a:spcBef>
            </a:pPr>
            <a:r>
              <a:rPr lang="en-US" dirty="0">
                <a:solidFill>
                  <a:schemeClr val="tx2">
                    <a:lumMod val="10000"/>
                  </a:schemeClr>
                </a:solidFill>
              </a:rPr>
              <a:t>The HTTPS capability is built into all modern Web browsers.</a:t>
            </a:r>
          </a:p>
          <a:p>
            <a:pPr>
              <a:spcBef>
                <a:spcPts val="400"/>
              </a:spcBef>
            </a:pPr>
            <a:r>
              <a:rPr lang="en-US" dirty="0">
                <a:solidFill>
                  <a:schemeClr val="tx2">
                    <a:lumMod val="10000"/>
                  </a:schemeClr>
                </a:solidFill>
              </a:rPr>
              <a:t>A user of a Web browser will see URL addresses that begin with </a:t>
            </a:r>
            <a:r>
              <a:rPr lang="en-US" b="1" dirty="0">
                <a:solidFill>
                  <a:schemeClr val="tx2">
                    <a:lumMod val="10000"/>
                  </a:schemeClr>
                </a:solidFill>
              </a:rPr>
              <a:t>https://</a:t>
            </a:r>
            <a:r>
              <a:rPr lang="en-US" dirty="0">
                <a:solidFill>
                  <a:schemeClr val="tx2">
                    <a:lumMod val="10000"/>
                  </a:schemeClr>
                </a:solidFill>
              </a:rPr>
              <a:t> rather than </a:t>
            </a:r>
            <a:r>
              <a:rPr lang="en-US" b="1" dirty="0">
                <a:solidFill>
                  <a:schemeClr val="tx2">
                    <a:lumMod val="10000"/>
                  </a:schemeClr>
                </a:solidFill>
              </a:rPr>
              <a:t>http://</a:t>
            </a:r>
            <a:r>
              <a:rPr lang="en-US" dirty="0">
                <a:solidFill>
                  <a:schemeClr val="tx2">
                    <a:lumMod val="10000"/>
                  </a:schemeClr>
                </a:solidFill>
              </a:rPr>
              <a:t>.</a:t>
            </a:r>
          </a:p>
          <a:p>
            <a:pPr>
              <a:spcBef>
                <a:spcPts val="400"/>
              </a:spcBef>
            </a:pPr>
            <a:r>
              <a:rPr lang="en-US" dirty="0">
                <a:solidFill>
                  <a:schemeClr val="tx2">
                    <a:lumMod val="10000"/>
                  </a:schemeClr>
                </a:solidFill>
              </a:rPr>
              <a:t>If HTTPS is specified, </a:t>
            </a:r>
            <a:r>
              <a:rPr lang="en-US" u="sng" dirty="0">
                <a:solidFill>
                  <a:schemeClr val="tx2">
                    <a:lumMod val="10000"/>
                  </a:schemeClr>
                </a:solidFill>
              </a:rPr>
              <a:t>port 443</a:t>
            </a:r>
            <a:r>
              <a:rPr lang="en-US" dirty="0">
                <a:solidFill>
                  <a:schemeClr val="tx2">
                    <a:lumMod val="10000"/>
                  </a:schemeClr>
                </a:solidFill>
              </a:rPr>
              <a:t> is used, which invokes SSL.</a:t>
            </a:r>
          </a:p>
          <a:p>
            <a:pPr>
              <a:spcBef>
                <a:spcPts val="400"/>
              </a:spcBef>
            </a:pPr>
            <a:r>
              <a:rPr lang="en-US" dirty="0">
                <a:solidFill>
                  <a:schemeClr val="tx2">
                    <a:lumMod val="10000"/>
                  </a:schemeClr>
                </a:solidFill>
              </a:rPr>
              <a:t>Documented in </a:t>
            </a:r>
            <a:r>
              <a:rPr lang="en-US" i="1" dirty="0">
                <a:solidFill>
                  <a:schemeClr val="tx2">
                    <a:lumMod val="10000"/>
                  </a:schemeClr>
                </a:solidFill>
              </a:rPr>
              <a:t>RFC 2818, HTTP Over TLS</a:t>
            </a:r>
            <a:r>
              <a:rPr lang="en-US" dirty="0">
                <a:solidFill>
                  <a:schemeClr val="tx2">
                    <a:lumMod val="10000"/>
                  </a:schemeClr>
                </a:solidFill>
              </a:rPr>
              <a:t>.</a:t>
            </a:r>
            <a:endParaRPr lang="en-US" i="1" dirty="0">
              <a:solidFill>
                <a:schemeClr val="tx2">
                  <a:lumMod val="10000"/>
                </a:schemeClr>
              </a:solidFill>
            </a:endParaRPr>
          </a:p>
          <a:p>
            <a:pPr lvl="1">
              <a:spcBef>
                <a:spcPts val="400"/>
              </a:spcBef>
              <a:buClr>
                <a:schemeClr val="bg1"/>
              </a:buClr>
              <a:buFont typeface="Wingdings" panose="05000000000000000000" pitchFamily="2" charset="2"/>
              <a:buChar char="§"/>
            </a:pPr>
            <a:r>
              <a:rPr lang="en-US" dirty="0">
                <a:solidFill>
                  <a:schemeClr val="tx2">
                    <a:lumMod val="10000"/>
                  </a:schemeClr>
                </a:solidFill>
              </a:rPr>
              <a:t>There is no fundamental change in using HTTP over either SSL or TLS and both implementations are referred to as HTTPS.</a:t>
            </a:r>
          </a:p>
          <a:p>
            <a:pPr>
              <a:spcBef>
                <a:spcPts val="400"/>
              </a:spcBef>
            </a:pPr>
            <a:r>
              <a:rPr lang="en-US" dirty="0">
                <a:solidFill>
                  <a:schemeClr val="tx2">
                    <a:lumMod val="10000"/>
                  </a:schemeClr>
                </a:solidFill>
              </a:rPr>
              <a:t>When HTTPS is used, the following elements of the communication are encrypted:</a:t>
            </a:r>
          </a:p>
          <a:p>
            <a:pPr lvl="1">
              <a:spcBef>
                <a:spcPts val="400"/>
              </a:spcBef>
              <a:buClr>
                <a:schemeClr val="bg1"/>
              </a:buClr>
              <a:buFont typeface="Wingdings" panose="05000000000000000000" pitchFamily="2" charset="2"/>
              <a:buChar char="§"/>
            </a:pPr>
            <a:r>
              <a:rPr lang="en-US" dirty="0">
                <a:solidFill>
                  <a:schemeClr val="tx2">
                    <a:lumMod val="10000"/>
                  </a:schemeClr>
                </a:solidFill>
              </a:rPr>
              <a:t>URL of the requested document</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the document</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browser forms</a:t>
            </a:r>
          </a:p>
          <a:p>
            <a:pPr lvl="1">
              <a:spcBef>
                <a:spcPts val="400"/>
              </a:spcBef>
              <a:buClr>
                <a:schemeClr val="bg1"/>
              </a:buClr>
              <a:buFont typeface="Wingdings" panose="05000000000000000000" pitchFamily="2" charset="2"/>
              <a:buChar char="§"/>
            </a:pPr>
            <a:r>
              <a:rPr lang="en-US" dirty="0">
                <a:solidFill>
                  <a:schemeClr val="tx2">
                    <a:lumMod val="10000"/>
                  </a:schemeClr>
                </a:solidFill>
              </a:rPr>
              <a:t>Cookies sent from browser to server and from server to browser</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HTTP header</a:t>
            </a:r>
          </a:p>
          <a:p>
            <a:pPr>
              <a:spcBef>
                <a:spcPts val="400"/>
              </a:spcBef>
            </a:pPr>
            <a:endParaRPr lang="en-US" dirty="0"/>
          </a:p>
        </p:txBody>
      </p:sp>
      <p:sp>
        <p:nvSpPr>
          <p:cNvPr id="6" name="Slide Number Placeholder 5">
            <a:extLst>
              <a:ext uri="{FF2B5EF4-FFF2-40B4-BE49-F238E27FC236}">
                <a16:creationId xmlns:a16="http://schemas.microsoft.com/office/drawing/2014/main" id="{0737523F-6C7A-4FC7-885D-C90F159B369C}"/>
              </a:ext>
            </a:extLst>
          </p:cNvPr>
          <p:cNvSpPr>
            <a:spLocks noGrp="1"/>
          </p:cNvSpPr>
          <p:nvPr>
            <p:ph type="sldNum" sz="quarter" idx="12"/>
          </p:nvPr>
        </p:nvSpPr>
        <p:spPr/>
        <p:txBody>
          <a:bodyPr/>
          <a:lstStyle/>
          <a:p>
            <a:pPr>
              <a:defRPr/>
            </a:pPr>
            <a:fld id="{6426BE87-E5FB-E549-B6FD-BE8C668A25A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57"/>
            <a:ext cx="8210551" cy="1283167"/>
          </a:xfrm>
        </p:spPr>
        <p:txBody>
          <a:bodyPr/>
          <a:lstStyle/>
          <a:p>
            <a:r>
              <a:rPr lang="en-US" dirty="0"/>
              <a:t>Connection Initiation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2271296"/>
              </p:ext>
            </p:extLst>
          </p:nvPr>
        </p:nvGraphicFramePr>
        <p:xfrm>
          <a:off x="152400" y="1524000"/>
          <a:ext cx="883919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8164EE5-F0B5-4BD2-A6BB-D4D1DCA12DFD}"/>
              </a:ext>
            </a:extLst>
          </p:cNvPr>
          <p:cNvSpPr>
            <a:spLocks noGrp="1"/>
          </p:cNvSpPr>
          <p:nvPr>
            <p:ph type="sldNum" sz="quarter" idx="12"/>
          </p:nvPr>
        </p:nvSpPr>
        <p:spPr/>
        <p:txBody>
          <a:bodyPr/>
          <a:lstStyle/>
          <a:p>
            <a:pPr>
              <a:defRPr/>
            </a:pPr>
            <a:fld id="{6426BE87-E5FB-E549-B6FD-BE8C668A25A3}"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 Handshake </a:t>
            </a:r>
            <a:br>
              <a:rPr lang="en-US" dirty="0"/>
            </a:br>
            <a:r>
              <a:rPr lang="en-US" dirty="0"/>
              <a:t>in HTTPS</a:t>
            </a:r>
          </a:p>
        </p:txBody>
      </p:sp>
      <p:sp>
        <p:nvSpPr>
          <p:cNvPr id="3" name="Content Placeholder 2"/>
          <p:cNvSpPr>
            <a:spLocks noGrp="1"/>
          </p:cNvSpPr>
          <p:nvPr>
            <p:ph idx="1"/>
          </p:nvPr>
        </p:nvSpPr>
        <p:spPr>
          <a:xfrm>
            <a:off x="792163" y="2132856"/>
            <a:ext cx="7570787" cy="4420344"/>
          </a:xfrm>
        </p:spPr>
        <p:txBody>
          <a:bodyPr>
            <a:normAutofit/>
          </a:bodyPr>
          <a:lstStyle/>
          <a:p>
            <a:pPr marL="0" indent="0">
              <a:buNone/>
            </a:pPr>
            <a:r>
              <a:rPr lang="en-US" b="1" dirty="0">
                <a:solidFill>
                  <a:schemeClr val="tx2">
                    <a:lumMod val="10000"/>
                  </a:schemeClr>
                </a:solidFill>
              </a:rPr>
              <a:t>Q1: </a:t>
            </a:r>
            <a:r>
              <a:rPr lang="en-US" dirty="0">
                <a:solidFill>
                  <a:schemeClr val="tx2">
                    <a:lumMod val="10000"/>
                  </a:schemeClr>
                </a:solidFill>
              </a:rPr>
              <a:t>How would a Web server’s certificate be verified by the client/browser?</a:t>
            </a:r>
          </a:p>
          <a:p>
            <a:pPr marL="0" indent="0">
              <a:buNone/>
            </a:pPr>
            <a:r>
              <a:rPr lang="en-US" b="1" dirty="0">
                <a:solidFill>
                  <a:schemeClr val="tx2">
                    <a:lumMod val="10000"/>
                  </a:schemeClr>
                </a:solidFill>
              </a:rPr>
              <a:t>Q2: </a:t>
            </a:r>
            <a:r>
              <a:rPr lang="en-US" dirty="0">
                <a:solidFill>
                  <a:schemeClr val="tx2">
                    <a:lumMod val="10000"/>
                  </a:schemeClr>
                </a:solidFill>
              </a:rPr>
              <a:t>How would two HTTPS peers (say, server1 and server2) verify each other’s certificate?</a:t>
            </a:r>
            <a:endParaRPr lang="en-US" b="1" dirty="0">
              <a:solidFill>
                <a:schemeClr val="tx2">
                  <a:lumMod val="10000"/>
                </a:schemeClr>
              </a:solidFill>
            </a:endParaRPr>
          </a:p>
        </p:txBody>
      </p:sp>
      <p:sp>
        <p:nvSpPr>
          <p:cNvPr id="5" name="Slide Number Placeholder 4">
            <a:extLst>
              <a:ext uri="{FF2B5EF4-FFF2-40B4-BE49-F238E27FC236}">
                <a16:creationId xmlns:a16="http://schemas.microsoft.com/office/drawing/2014/main" id="{C9AE09E5-706C-4A34-8397-3CB96BD2B6DC}"/>
              </a:ext>
            </a:extLst>
          </p:cNvPr>
          <p:cNvSpPr>
            <a:spLocks noGrp="1"/>
          </p:cNvSpPr>
          <p:nvPr>
            <p:ph type="sldNum" sz="quarter" idx="12"/>
          </p:nvPr>
        </p:nvSpPr>
        <p:spPr/>
        <p:txBody>
          <a:bodyPr/>
          <a:lstStyle/>
          <a:p>
            <a:pPr>
              <a:defRPr/>
            </a:pPr>
            <a:fld id="{6426BE87-E5FB-E549-B6FD-BE8C668A25A3}"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Closure</a:t>
            </a:r>
          </a:p>
        </p:txBody>
      </p:sp>
      <p:sp>
        <p:nvSpPr>
          <p:cNvPr id="3" name="Content Placeholder 2"/>
          <p:cNvSpPr>
            <a:spLocks noGrp="1"/>
          </p:cNvSpPr>
          <p:nvPr>
            <p:ph idx="1"/>
          </p:nvPr>
        </p:nvSpPr>
        <p:spPr>
          <a:xfrm>
            <a:off x="792163" y="1762125"/>
            <a:ext cx="7570787" cy="4791075"/>
          </a:xfrm>
        </p:spPr>
        <p:txBody>
          <a:bodyPr>
            <a:normAutofit fontScale="85000" lnSpcReduction="10000"/>
          </a:bodyPr>
          <a:lstStyle/>
          <a:p>
            <a:r>
              <a:rPr lang="en-US" dirty="0">
                <a:solidFill>
                  <a:schemeClr val="tx2">
                    <a:lumMod val="10000"/>
                  </a:schemeClr>
                </a:solidFill>
              </a:rPr>
              <a:t>An HTTP client or server can indicate the closing of a connection by including the line </a:t>
            </a:r>
            <a:r>
              <a:rPr lang="en-US" dirty="0">
                <a:solidFill>
                  <a:schemeClr val="tx2">
                    <a:lumMod val="10000"/>
                  </a:schemeClr>
                </a:solidFill>
                <a:latin typeface="Courier New"/>
                <a:cs typeface="Courier New"/>
              </a:rPr>
              <a:t>Connection: close </a:t>
            </a:r>
            <a:r>
              <a:rPr lang="en-US" dirty="0">
                <a:solidFill>
                  <a:schemeClr val="tx2">
                    <a:lumMod val="10000"/>
                  </a:schemeClr>
                </a:solidFill>
                <a:cs typeface="Courier New"/>
              </a:rPr>
              <a:t>in an HTTP record</a:t>
            </a:r>
          </a:p>
          <a:p>
            <a:r>
              <a:rPr lang="en-US" dirty="0">
                <a:solidFill>
                  <a:schemeClr val="tx2">
                    <a:lumMod val="10000"/>
                  </a:schemeClr>
                </a:solidFill>
                <a:cs typeface="Courier New"/>
              </a:rPr>
              <a:t>The closure of an HTTPS connection requires that TLS close the connection with the peer TLS entity on the remote side, which will involve closing the underlying TCP connection</a:t>
            </a:r>
          </a:p>
          <a:p>
            <a:r>
              <a:rPr lang="en-US" dirty="0">
                <a:solidFill>
                  <a:schemeClr val="tx2">
                    <a:lumMod val="10000"/>
                  </a:schemeClr>
                </a:solidFill>
                <a:cs typeface="Courier New"/>
              </a:rPr>
              <a:t>TLS implementations must initiate an exchange of closure alerts before closing a connection</a:t>
            </a:r>
          </a:p>
          <a:p>
            <a:pPr lvl="1">
              <a:buClr>
                <a:schemeClr val="bg1"/>
              </a:buClr>
            </a:pPr>
            <a:r>
              <a:rPr lang="en-US" dirty="0">
                <a:solidFill>
                  <a:schemeClr val="tx2">
                    <a:lumMod val="10000"/>
                  </a:schemeClr>
                </a:solidFill>
                <a:cs typeface="Courier New"/>
              </a:rPr>
              <a:t>A TLS implementation may, after sending a closure alert, close the connection without waiting for the peer to send its closure alert, generating an “incomplete close”</a:t>
            </a:r>
          </a:p>
          <a:p>
            <a:r>
              <a:rPr lang="en-US" dirty="0">
                <a:solidFill>
                  <a:schemeClr val="tx2">
                    <a:lumMod val="10000"/>
                  </a:schemeClr>
                </a:solidFill>
                <a:cs typeface="Courier New"/>
              </a:rPr>
              <a:t>An unannounced TCP closure could be evidence of some sort of attack so the HTTPS client should issue some sort of security warning when this occurs</a:t>
            </a:r>
            <a:endParaRPr lang="en-US" dirty="0">
              <a:solidFill>
                <a:schemeClr val="tx2">
                  <a:lumMod val="10000"/>
                </a:schemeClr>
              </a:solidFill>
            </a:endParaRPr>
          </a:p>
        </p:txBody>
      </p:sp>
      <p:sp>
        <p:nvSpPr>
          <p:cNvPr id="5" name="Slide Number Placeholder 4">
            <a:extLst>
              <a:ext uri="{FF2B5EF4-FFF2-40B4-BE49-F238E27FC236}">
                <a16:creationId xmlns:a16="http://schemas.microsoft.com/office/drawing/2014/main" id="{C9AE09E5-706C-4A34-8397-3CB96BD2B6DC}"/>
              </a:ext>
            </a:extLst>
          </p:cNvPr>
          <p:cNvSpPr>
            <a:spLocks noGrp="1"/>
          </p:cNvSpPr>
          <p:nvPr>
            <p:ph type="sldNum" sz="quarter" idx="12"/>
          </p:nvPr>
        </p:nvSpPr>
        <p:spPr/>
        <p:txBody>
          <a:bodyPr/>
          <a:lstStyle/>
          <a:p>
            <a:pPr>
              <a:defRPr/>
            </a:pPr>
            <a:fld id="{6426BE87-E5FB-E549-B6FD-BE8C668A25A3}" type="slidenum">
              <a:rPr lang="en-US" smtClean="0"/>
              <a:pPr>
                <a:defRPr/>
              </a:pPr>
              <a:t>28</a:t>
            </a:fld>
            <a:endParaRPr lang="en-US" dirty="0"/>
          </a:p>
        </p:txBody>
      </p:sp>
    </p:spTree>
    <p:extLst>
      <p:ext uri="{BB962C8B-B14F-4D97-AF65-F5344CB8AC3E}">
        <p14:creationId xmlns:p14="http://schemas.microsoft.com/office/powerpoint/2010/main" val="390130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Shell (SSH)</a:t>
            </a:r>
          </a:p>
        </p:txBody>
      </p:sp>
      <p:graphicFrame>
        <p:nvGraphicFramePr>
          <p:cNvPr id="4" name="Content Placeholder 3"/>
          <p:cNvGraphicFramePr>
            <a:graphicFrameLocks noGrp="1"/>
          </p:cNvGraphicFramePr>
          <p:nvPr>
            <p:ph idx="1"/>
          </p:nvPr>
        </p:nvGraphicFramePr>
        <p:xfrm>
          <a:off x="762000" y="1600200"/>
          <a:ext cx="7570787"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962400" y="3886200"/>
            <a:ext cx="1371600" cy="1371600"/>
          </a:xfrm>
          <a:prstGeom prst="rect">
            <a:avLst/>
          </a:prstGeom>
        </p:spPr>
      </p:pic>
      <p:sp>
        <p:nvSpPr>
          <p:cNvPr id="3" name="Slide Number Placeholder 2">
            <a:extLst>
              <a:ext uri="{FF2B5EF4-FFF2-40B4-BE49-F238E27FC236}">
                <a16:creationId xmlns:a16="http://schemas.microsoft.com/office/drawing/2014/main" id="{357AB36E-AF6A-42F9-8BAC-C5D86D7ADB35}"/>
              </a:ext>
            </a:extLst>
          </p:cNvPr>
          <p:cNvSpPr>
            <a:spLocks noGrp="1"/>
          </p:cNvSpPr>
          <p:nvPr>
            <p:ph type="sldNum" sz="quarter" idx="12"/>
          </p:nvPr>
        </p:nvSpPr>
        <p:spPr/>
        <p:txBody>
          <a:bodyPr/>
          <a:lstStyle/>
          <a:p>
            <a:pPr>
              <a:defRPr/>
            </a:pPr>
            <a:fld id="{6426BE87-E5FB-E549-B6FD-BE8C668A25A3}"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Web Security Considerations</a:t>
            </a:r>
            <a:endParaRPr lang="en-AU" dirty="0"/>
          </a:p>
        </p:txBody>
      </p:sp>
      <p:sp>
        <p:nvSpPr>
          <p:cNvPr id="46083" name="Rectangle 3"/>
          <p:cNvSpPr>
            <a:spLocks noGrp="1" noChangeArrowheads="1"/>
          </p:cNvSpPr>
          <p:nvPr>
            <p:ph sz="half" idx="1"/>
          </p:nvPr>
        </p:nvSpPr>
        <p:spPr>
          <a:xfrm>
            <a:off x="539552" y="2132856"/>
            <a:ext cx="4017328" cy="4550056"/>
          </a:xfrm>
        </p:spPr>
        <p:txBody>
          <a:bodyPr>
            <a:noAutofit/>
          </a:bodyPr>
          <a:lstStyle/>
          <a:p>
            <a:r>
              <a:rPr lang="en-US" sz="1600" dirty="0">
                <a:solidFill>
                  <a:schemeClr val="tx2">
                    <a:lumMod val="10000"/>
                  </a:schemeClr>
                </a:solidFill>
              </a:rPr>
              <a:t>The World Wide Web is fundamentally a client/server application running over the Internet and TCP/IP intranets.</a:t>
            </a:r>
          </a:p>
          <a:p>
            <a:pPr>
              <a:spcBef>
                <a:spcPts val="600"/>
              </a:spcBef>
            </a:pPr>
            <a:r>
              <a:rPr lang="en-US" sz="1600" dirty="0">
                <a:solidFill>
                  <a:schemeClr val="tx2">
                    <a:lumMod val="10000"/>
                  </a:schemeClr>
                </a:solidFill>
              </a:rPr>
              <a:t>The following </a:t>
            </a:r>
            <a:r>
              <a:rPr lang="en-US" sz="1600" b="1" dirty="0">
                <a:solidFill>
                  <a:schemeClr val="tx2">
                    <a:lumMod val="10000"/>
                  </a:schemeClr>
                </a:solidFill>
              </a:rPr>
              <a:t>characteristics of Web usage</a:t>
            </a:r>
            <a:r>
              <a:rPr lang="en-US" sz="1600" dirty="0">
                <a:solidFill>
                  <a:schemeClr val="tx2">
                    <a:lumMod val="10000"/>
                  </a:schemeClr>
                </a:solidFill>
              </a:rPr>
              <a:t> suggest the need for tailored security tools:</a:t>
            </a:r>
          </a:p>
          <a:p>
            <a:pPr lvl="1">
              <a:buClr>
                <a:schemeClr val="bg1"/>
              </a:buClr>
            </a:pPr>
            <a:r>
              <a:rPr lang="en-US" sz="1600" u="sng" dirty="0">
                <a:solidFill>
                  <a:schemeClr val="tx2">
                    <a:lumMod val="10000"/>
                  </a:schemeClr>
                </a:solidFill>
              </a:rPr>
              <a:t>Web servers</a:t>
            </a:r>
            <a:r>
              <a:rPr lang="en-US" sz="1600" dirty="0">
                <a:solidFill>
                  <a:schemeClr val="tx2">
                    <a:lumMod val="10000"/>
                  </a:schemeClr>
                </a:solidFill>
              </a:rPr>
              <a:t> are relatively easy to configure and manage.</a:t>
            </a:r>
          </a:p>
          <a:p>
            <a:pPr lvl="1">
              <a:buClr>
                <a:schemeClr val="bg1"/>
              </a:buClr>
            </a:pPr>
            <a:r>
              <a:rPr lang="en-US" sz="1600" u="sng" dirty="0">
                <a:solidFill>
                  <a:schemeClr val="tx2">
                    <a:lumMod val="10000"/>
                  </a:schemeClr>
                </a:solidFill>
              </a:rPr>
              <a:t>Web content</a:t>
            </a:r>
            <a:r>
              <a:rPr lang="en-US" sz="1600" dirty="0">
                <a:solidFill>
                  <a:schemeClr val="tx2">
                    <a:lumMod val="10000"/>
                  </a:schemeClr>
                </a:solidFill>
              </a:rPr>
              <a:t> is increasingly easy to develop.</a:t>
            </a:r>
          </a:p>
          <a:p>
            <a:pPr lvl="1">
              <a:buClr>
                <a:schemeClr val="bg1"/>
              </a:buClr>
            </a:pPr>
            <a:r>
              <a:rPr lang="en-US" sz="1600" dirty="0">
                <a:solidFill>
                  <a:schemeClr val="tx2">
                    <a:lumMod val="10000"/>
                  </a:schemeClr>
                </a:solidFill>
              </a:rPr>
              <a:t>The </a:t>
            </a:r>
            <a:r>
              <a:rPr lang="en-US" sz="1600" u="sng" dirty="0">
                <a:solidFill>
                  <a:schemeClr val="tx2">
                    <a:lumMod val="10000"/>
                  </a:schemeClr>
                </a:solidFill>
              </a:rPr>
              <a:t>underlying software</a:t>
            </a:r>
            <a:r>
              <a:rPr lang="en-US" sz="1600" dirty="0">
                <a:solidFill>
                  <a:schemeClr val="tx2">
                    <a:lumMod val="10000"/>
                  </a:schemeClr>
                </a:solidFill>
              </a:rPr>
              <a:t> is extraordinarily complex.</a:t>
            </a:r>
          </a:p>
          <a:p>
            <a:pPr lvl="1">
              <a:buClr>
                <a:schemeClr val="bg1"/>
              </a:buClr>
            </a:pPr>
            <a:r>
              <a:rPr lang="en-US" sz="1600" dirty="0">
                <a:solidFill>
                  <a:schemeClr val="tx2">
                    <a:lumMod val="10000"/>
                  </a:schemeClr>
                </a:solidFill>
              </a:rPr>
              <a:t>May hide </a:t>
            </a:r>
            <a:r>
              <a:rPr lang="en-US" sz="1600" u="sng" dirty="0">
                <a:solidFill>
                  <a:schemeClr val="tx2">
                    <a:lumMod val="10000"/>
                  </a:schemeClr>
                </a:solidFill>
              </a:rPr>
              <a:t>many potential security flaws</a:t>
            </a:r>
            <a:r>
              <a:rPr lang="en-US" sz="1600" dirty="0">
                <a:solidFill>
                  <a:schemeClr val="tx2">
                    <a:lumMod val="10000"/>
                  </a:schemeClr>
                </a:solidFill>
              </a:rPr>
              <a:t>.</a:t>
            </a:r>
          </a:p>
        </p:txBody>
      </p:sp>
      <p:sp>
        <p:nvSpPr>
          <p:cNvPr id="5" name="Content Placeholder 4"/>
          <p:cNvSpPr>
            <a:spLocks noGrp="1"/>
          </p:cNvSpPr>
          <p:nvPr>
            <p:ph sz="half" idx="2"/>
          </p:nvPr>
        </p:nvSpPr>
        <p:spPr>
          <a:xfrm>
            <a:off x="4796791" y="2119303"/>
            <a:ext cx="3566160" cy="4550057"/>
          </a:xfrm>
        </p:spPr>
        <p:txBody>
          <a:bodyPr>
            <a:normAutofit/>
          </a:bodyPr>
          <a:lstStyle/>
          <a:p>
            <a:pPr marL="282575" lvl="1" indent="-282575">
              <a:buClrTx/>
            </a:pPr>
            <a:r>
              <a:rPr lang="en-US" sz="1600" dirty="0">
                <a:solidFill>
                  <a:schemeClr val="tx2">
                    <a:lumMod val="10000"/>
                  </a:schemeClr>
                </a:solidFill>
              </a:rPr>
              <a:t>A </a:t>
            </a:r>
            <a:r>
              <a:rPr lang="en-US" sz="1600" u="sng" dirty="0">
                <a:solidFill>
                  <a:schemeClr val="tx2">
                    <a:lumMod val="10000"/>
                  </a:schemeClr>
                </a:solidFill>
              </a:rPr>
              <a:t>Web server</a:t>
            </a:r>
            <a:r>
              <a:rPr lang="en-US" sz="1600" dirty="0">
                <a:solidFill>
                  <a:schemeClr val="tx2">
                    <a:lumMod val="10000"/>
                  </a:schemeClr>
                </a:solidFill>
              </a:rPr>
              <a:t> can be exploited as a launching pad into the corporation’s or agency’s entire computer complex.</a:t>
            </a:r>
          </a:p>
          <a:p>
            <a:pPr marL="282575" lvl="1" indent="-282575">
              <a:buClrTx/>
            </a:pPr>
            <a:r>
              <a:rPr lang="en-US" sz="1600" dirty="0">
                <a:solidFill>
                  <a:schemeClr val="tx2">
                    <a:lumMod val="10000"/>
                  </a:schemeClr>
                </a:solidFill>
              </a:rPr>
              <a:t>Casual and untrained (in security matters) </a:t>
            </a:r>
            <a:r>
              <a:rPr lang="en-US" sz="1600" u="sng" dirty="0">
                <a:solidFill>
                  <a:schemeClr val="tx2">
                    <a:lumMod val="10000"/>
                  </a:schemeClr>
                </a:solidFill>
              </a:rPr>
              <a:t>users</a:t>
            </a:r>
            <a:r>
              <a:rPr lang="en-US" sz="1600" dirty="0">
                <a:solidFill>
                  <a:schemeClr val="tx2">
                    <a:lumMod val="10000"/>
                  </a:schemeClr>
                </a:solidFill>
              </a:rPr>
              <a:t> are common clients for Web-based services.</a:t>
            </a:r>
          </a:p>
          <a:p>
            <a:pPr lvl="1">
              <a:buClr>
                <a:schemeClr val="bg1"/>
              </a:buClr>
            </a:pPr>
            <a:r>
              <a:rPr lang="en-US" sz="1600" dirty="0">
                <a:solidFill>
                  <a:schemeClr val="tx2">
                    <a:lumMod val="10000"/>
                  </a:schemeClr>
                </a:solidFill>
              </a:rPr>
              <a:t>Such users are not necessarily aware of the security risks that exist and do not have the                            tools or knowledge to take effective countermeasures.</a:t>
            </a:r>
            <a:endParaRPr lang="en-AU" sz="1600" dirty="0">
              <a:solidFill>
                <a:schemeClr val="tx2">
                  <a:lumMod val="10000"/>
                </a:schemeClr>
              </a:solidFill>
            </a:endParaRPr>
          </a:p>
          <a:p>
            <a:endParaRPr lang="en-US" dirty="0"/>
          </a:p>
        </p:txBody>
      </p:sp>
      <p:sp>
        <p:nvSpPr>
          <p:cNvPr id="2" name="Slide Number Placeholder 1">
            <a:extLst>
              <a:ext uri="{FF2B5EF4-FFF2-40B4-BE49-F238E27FC236}">
                <a16:creationId xmlns:a16="http://schemas.microsoft.com/office/drawing/2014/main" id="{0ED95645-4126-43EA-8568-90108B687FED}"/>
              </a:ext>
            </a:extLst>
          </p:cNvPr>
          <p:cNvSpPr>
            <a:spLocks noGrp="1"/>
          </p:cNvSpPr>
          <p:nvPr>
            <p:ph type="sldNum" sz="quarter" idx="12"/>
          </p:nvPr>
        </p:nvSpPr>
        <p:spPr>
          <a:xfrm>
            <a:off x="8523649" y="6492875"/>
            <a:ext cx="609600" cy="365125"/>
          </a:xfrm>
        </p:spPr>
        <p:txBody>
          <a:bodyPr/>
          <a:lstStyle/>
          <a:p>
            <a:pPr>
              <a:defRPr/>
            </a:pPr>
            <a:fld id="{3A7342E1-65BB-6E4A-A0CC-A610AAC07D07}"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2941" t="30000" r="12941" b="12727"/>
              <a:stretch>
                <a:fillRect/>
              </a:stretch>
            </p:blipFill>
          </mc:Choice>
          <mc:Fallback>
            <p:blipFill>
              <a:blip r:embed="rId4"/>
              <a:srcRect l="12941" t="30000" r="12941" b="12727"/>
              <a:stretch>
                <a:fillRect/>
              </a:stretch>
            </p:blipFill>
          </mc:Fallback>
        </mc:AlternateContent>
        <p:spPr>
          <a:xfrm>
            <a:off x="1187624" y="41440"/>
            <a:ext cx="6811080" cy="6811169"/>
          </a:xfrm>
          <a:prstGeom prst="rect">
            <a:avLst/>
          </a:prstGeom>
          <a:solidFill>
            <a:schemeClr val="tx1"/>
          </a:solidFill>
        </p:spPr>
      </p:pic>
      <p:sp>
        <p:nvSpPr>
          <p:cNvPr id="2" name="Slide Number Placeholder 1">
            <a:extLst>
              <a:ext uri="{FF2B5EF4-FFF2-40B4-BE49-F238E27FC236}">
                <a16:creationId xmlns:a16="http://schemas.microsoft.com/office/drawing/2014/main" id="{C38081B6-3C6F-4C18-AA0E-E83F633D3501}"/>
              </a:ext>
            </a:extLst>
          </p:cNvPr>
          <p:cNvSpPr>
            <a:spLocks noGrp="1"/>
          </p:cNvSpPr>
          <p:nvPr>
            <p:ph type="sldNum" sz="quarter" idx="12"/>
          </p:nvPr>
        </p:nvSpPr>
        <p:spPr>
          <a:xfrm>
            <a:off x="8534400" y="6474786"/>
            <a:ext cx="609600" cy="365125"/>
          </a:xfrm>
        </p:spPr>
        <p:txBody>
          <a:bodyPr/>
          <a:lstStyle/>
          <a:p>
            <a:pPr>
              <a:defRPr/>
            </a:pPr>
            <a:fld id="{39035AE5-5969-D34B-B84F-BCD4664DAD9A}" type="slidenum">
              <a:rPr lang="en-US" smtClean="0"/>
              <a:pPr>
                <a:defRPr/>
              </a:pPr>
              <a:t>30</a:t>
            </a:fld>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SSH Transport Layer Protocol</a:t>
            </a:r>
          </a:p>
        </p:txBody>
      </p:sp>
      <p:sp>
        <p:nvSpPr>
          <p:cNvPr id="3" name="Content Placeholder 2"/>
          <p:cNvSpPr>
            <a:spLocks noGrp="1"/>
          </p:cNvSpPr>
          <p:nvPr>
            <p:ph idx="1"/>
          </p:nvPr>
        </p:nvSpPr>
        <p:spPr>
          <a:xfrm>
            <a:off x="792163" y="1762125"/>
            <a:ext cx="7570787" cy="4867275"/>
          </a:xfrm>
        </p:spPr>
        <p:txBody>
          <a:bodyPr>
            <a:normAutofit lnSpcReduction="10000"/>
          </a:bodyPr>
          <a:lstStyle/>
          <a:p>
            <a:pPr lvl="1">
              <a:buClrTx/>
            </a:pPr>
            <a:r>
              <a:rPr lang="en-US" dirty="0">
                <a:solidFill>
                  <a:schemeClr val="tx2">
                    <a:lumMod val="10000"/>
                  </a:schemeClr>
                </a:solidFill>
              </a:rPr>
              <a:t>Server authentication occurs at the transport layer, based on the server possessing a public/private key pair</a:t>
            </a:r>
          </a:p>
          <a:p>
            <a:pPr lvl="1">
              <a:buClrTx/>
            </a:pPr>
            <a:r>
              <a:rPr lang="en-US" dirty="0">
                <a:solidFill>
                  <a:schemeClr val="tx2">
                    <a:lumMod val="10000"/>
                  </a:schemeClr>
                </a:solidFill>
              </a:rPr>
              <a:t>A server may have multiple host keys using multiple different asymmetric encryption algorithms</a:t>
            </a:r>
          </a:p>
          <a:p>
            <a:pPr lvl="1">
              <a:buClrTx/>
            </a:pPr>
            <a:r>
              <a:rPr lang="en-US" dirty="0">
                <a:solidFill>
                  <a:schemeClr val="tx2">
                    <a:lumMod val="10000"/>
                  </a:schemeClr>
                </a:solidFill>
              </a:rPr>
              <a:t>Multiple hosts may share the same host key</a:t>
            </a:r>
          </a:p>
          <a:p>
            <a:pPr lvl="1">
              <a:buClrTx/>
            </a:pPr>
            <a:r>
              <a:rPr lang="en-US" dirty="0">
                <a:solidFill>
                  <a:schemeClr val="tx2">
                    <a:lumMod val="10000"/>
                  </a:schemeClr>
                </a:solidFill>
              </a:rPr>
              <a:t>The server host key is used during key exchange to authenticate the identity of the host</a:t>
            </a:r>
          </a:p>
          <a:p>
            <a:pPr lvl="1">
              <a:buClrTx/>
            </a:pPr>
            <a:r>
              <a:rPr lang="en-US" dirty="0">
                <a:solidFill>
                  <a:schemeClr val="tx2">
                    <a:lumMod val="10000"/>
                  </a:schemeClr>
                </a:solidFill>
              </a:rPr>
              <a:t>RFC 4251 dictates two alternative trust models:</a:t>
            </a:r>
          </a:p>
          <a:p>
            <a:pPr lvl="2">
              <a:buClr>
                <a:schemeClr val="bg1"/>
              </a:buClr>
            </a:pPr>
            <a:r>
              <a:rPr lang="en-US" dirty="0">
                <a:solidFill>
                  <a:schemeClr val="tx2">
                    <a:lumMod val="10000"/>
                  </a:schemeClr>
                </a:solidFill>
              </a:rPr>
              <a:t>The client has a local database that associates each host name with the corresponding public host key</a:t>
            </a:r>
          </a:p>
          <a:p>
            <a:pPr lvl="2">
              <a:buClr>
                <a:schemeClr val="bg1"/>
              </a:buClr>
            </a:pPr>
            <a:r>
              <a:rPr lang="en-US" dirty="0">
                <a:solidFill>
                  <a:schemeClr val="tx2">
                    <a:lumMod val="10000"/>
                  </a:schemeClr>
                </a:solidFill>
              </a:rPr>
              <a:t>The host name-to-key association is certified by a trusted certification authority (CA); the client only knows the CA root key and can verify the validity of all host keys certified by accepted CAs</a:t>
            </a:r>
          </a:p>
        </p:txBody>
      </p:sp>
      <p:sp>
        <p:nvSpPr>
          <p:cNvPr id="5" name="Slide Number Placeholder 4">
            <a:extLst>
              <a:ext uri="{FF2B5EF4-FFF2-40B4-BE49-F238E27FC236}">
                <a16:creationId xmlns:a16="http://schemas.microsoft.com/office/drawing/2014/main" id="{DA0B480D-85B0-4884-BCE9-473A27B8E6FD}"/>
              </a:ext>
            </a:extLst>
          </p:cNvPr>
          <p:cNvSpPr>
            <a:spLocks noGrp="1"/>
          </p:cNvSpPr>
          <p:nvPr>
            <p:ph type="sldNum" sz="quarter" idx="12"/>
          </p:nvPr>
        </p:nvSpPr>
        <p:spPr/>
        <p:txBody>
          <a:bodyPr/>
          <a:lstStyle/>
          <a:p>
            <a:pPr>
              <a:defRPr/>
            </a:pPr>
            <a:fld id="{6426BE87-E5FB-E549-B6FD-BE8C668A25A3}"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455" b="15455"/>
              <a:stretch>
                <a:fillRect/>
              </a:stretch>
            </p:blipFill>
          </mc:Choice>
          <mc:Fallback>
            <p:blipFill>
              <a:blip r:embed="rId4"/>
              <a:srcRect t="5455" b="15455"/>
              <a:stretch>
                <a:fillRect/>
              </a:stretch>
            </p:blipFill>
          </mc:Fallback>
        </mc:AlternateContent>
        <p:spPr>
          <a:xfrm>
            <a:off x="1619673" y="15129"/>
            <a:ext cx="6564356" cy="6840760"/>
          </a:xfrm>
          <a:prstGeom prst="rect">
            <a:avLst/>
          </a:prstGeom>
          <a:solidFill>
            <a:schemeClr val="tx1"/>
          </a:solidFill>
        </p:spPr>
      </p:pic>
      <p:sp>
        <p:nvSpPr>
          <p:cNvPr id="2" name="Slide Number Placeholder 1">
            <a:extLst>
              <a:ext uri="{FF2B5EF4-FFF2-40B4-BE49-F238E27FC236}">
                <a16:creationId xmlns:a16="http://schemas.microsoft.com/office/drawing/2014/main" id="{9838C648-CA42-4C88-945C-9AC6324DDC21}"/>
              </a:ext>
            </a:extLst>
          </p:cNvPr>
          <p:cNvSpPr>
            <a:spLocks noGrp="1"/>
          </p:cNvSpPr>
          <p:nvPr>
            <p:ph type="sldNum" sz="quarter" idx="12"/>
          </p:nvPr>
        </p:nvSpPr>
        <p:spPr>
          <a:xfrm>
            <a:off x="8557532" y="6453958"/>
            <a:ext cx="609600" cy="365125"/>
          </a:xfrm>
        </p:spPr>
        <p:txBody>
          <a:bodyPr/>
          <a:lstStyle/>
          <a:p>
            <a:pPr>
              <a:defRPr/>
            </a:pPr>
            <a:fld id="{39035AE5-5969-D34B-B84F-BCD4664DAD9A}" type="slidenum">
              <a:rPr lang="en-US" smtClean="0"/>
              <a:pPr>
                <a:defRPr/>
              </a:pPr>
              <a:t>32</a:t>
            </a:fld>
            <a:endParaRPr lang="en-US" dirty="0"/>
          </a:p>
        </p:txBody>
      </p:sp>
    </p:spTree>
  </p:cSld>
  <p:clrMapOvr>
    <a:masterClrMapping/>
  </p:clrMapOvr>
  <p:transition spd="med">
    <p:pull dir="l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6364" b="10000"/>
              <a:stretch>
                <a:fillRect/>
              </a:stretch>
            </p:blipFill>
          </mc:Choice>
          <mc:Fallback>
            <p:blipFill>
              <a:blip r:embed="rId4"/>
              <a:srcRect t="6364" b="10000"/>
              <a:stretch>
                <a:fillRect/>
              </a:stretch>
            </p:blipFill>
          </mc:Fallback>
        </mc:AlternateContent>
        <p:spPr>
          <a:xfrm>
            <a:off x="251520" y="59277"/>
            <a:ext cx="6226710" cy="6739446"/>
          </a:xfrm>
          <a:prstGeom prst="rect">
            <a:avLst/>
          </a:prstGeom>
          <a:solidFill>
            <a:schemeClr val="tx1"/>
          </a:solidFill>
        </p:spPr>
      </p:pic>
      <p:sp>
        <p:nvSpPr>
          <p:cNvPr id="2" name="Slide Number Placeholder 1">
            <a:extLst>
              <a:ext uri="{FF2B5EF4-FFF2-40B4-BE49-F238E27FC236}">
                <a16:creationId xmlns:a16="http://schemas.microsoft.com/office/drawing/2014/main" id="{BD6A5EA8-5658-484B-863A-B0FB5A6FABF5}"/>
              </a:ext>
            </a:extLst>
          </p:cNvPr>
          <p:cNvSpPr>
            <a:spLocks noGrp="1"/>
          </p:cNvSpPr>
          <p:nvPr>
            <p:ph type="sldNum" sz="quarter" idx="12"/>
          </p:nvPr>
        </p:nvSpPr>
        <p:spPr>
          <a:xfrm>
            <a:off x="8530932" y="6492875"/>
            <a:ext cx="609600" cy="365125"/>
          </a:xfrm>
        </p:spPr>
        <p:txBody>
          <a:bodyPr/>
          <a:lstStyle/>
          <a:p>
            <a:pPr>
              <a:defRPr/>
            </a:pPr>
            <a:fld id="{39035AE5-5969-D34B-B84F-BCD4664DAD9A}" type="slidenum">
              <a:rPr lang="en-US" smtClean="0"/>
              <a:pPr>
                <a:defRPr/>
              </a:pPr>
              <a:t>33</a:t>
            </a:fld>
            <a:endParaRPr lang="en-US" dirty="0"/>
          </a:p>
        </p:txBody>
      </p:sp>
      <p:sp>
        <p:nvSpPr>
          <p:cNvPr id="4" name="Content Placeholder 2">
            <a:extLst>
              <a:ext uri="{FF2B5EF4-FFF2-40B4-BE49-F238E27FC236}">
                <a16:creationId xmlns:a16="http://schemas.microsoft.com/office/drawing/2014/main" id="{390440A6-98B7-4742-B21A-E2AC5C3345F8}"/>
              </a:ext>
            </a:extLst>
          </p:cNvPr>
          <p:cNvSpPr txBox="1">
            <a:spLocks/>
          </p:cNvSpPr>
          <p:nvPr/>
        </p:nvSpPr>
        <p:spPr>
          <a:xfrm>
            <a:off x="6541690" y="404664"/>
            <a:ext cx="2350790" cy="6080720"/>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The seq# is used in the calculation of the MAC; however, the seq# is not included when generating the ciphertext.</a:t>
            </a:r>
          </a:p>
          <a:p>
            <a:pPr marL="0" indent="0" fontAlgn="auto">
              <a:spcAft>
                <a:spcPts val="0"/>
              </a:spcAft>
              <a:buNone/>
            </a:pPr>
            <a:r>
              <a:rPr lang="en-US" sz="1800" dirty="0">
                <a:solidFill>
                  <a:schemeClr val="tx1"/>
                </a:solidFill>
              </a:rPr>
              <a:t>Q: How would the receiver of this SSL Transport Layer Protocol packet validate the received packet?</a:t>
            </a:r>
          </a:p>
          <a:p>
            <a:pPr marL="0" indent="0" fontAlgn="auto">
              <a:spcAft>
                <a:spcPts val="0"/>
              </a:spcAft>
              <a:buNone/>
            </a:pPr>
            <a:r>
              <a:rPr lang="en-US" sz="1800" dirty="0">
                <a:solidFill>
                  <a:schemeClr val="tx1"/>
                </a:solidFill>
              </a:rPr>
              <a:t>That is, what is the effect of the seq# in the validation process? </a:t>
            </a:r>
          </a:p>
        </p:txBody>
      </p:sp>
    </p:spTree>
  </p:cSld>
  <p:clrMapOvr>
    <a:masterClrMapping/>
  </p:clrMapOvr>
  <p:transition spd="med">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500"/>
              <a:stretch>
                <a:fillRect/>
              </a:stretch>
            </p:blipFill>
          </mc:Choice>
          <mc:Fallback>
            <p:blipFill>
              <a:blip r:embed="rId4"/>
              <a:srcRect b="1500"/>
              <a:stretch>
                <a:fillRect/>
              </a:stretch>
            </p:blipFill>
          </mc:Fallback>
        </mc:AlternateContent>
        <p:spPr>
          <a:xfrm>
            <a:off x="93011" y="332656"/>
            <a:ext cx="6612589" cy="6513400"/>
          </a:xfrm>
          <a:prstGeom prst="rect">
            <a:avLst/>
          </a:prstGeom>
          <a:solidFill>
            <a:schemeClr val="tx1"/>
          </a:solidFill>
        </p:spPr>
      </p:pic>
      <p:sp>
        <p:nvSpPr>
          <p:cNvPr id="4" name="TextBox 3"/>
          <p:cNvSpPr txBox="1"/>
          <p:nvPr/>
        </p:nvSpPr>
        <p:spPr>
          <a:xfrm>
            <a:off x="3505200" y="4648200"/>
            <a:ext cx="2590800" cy="738664"/>
          </a:xfrm>
          <a:prstGeom prst="rect">
            <a:avLst/>
          </a:prstGeom>
          <a:noFill/>
        </p:spPr>
        <p:txBody>
          <a:bodyPr wrap="square" rtlCol="0">
            <a:spAutoFit/>
          </a:bodyPr>
          <a:lstStyle/>
          <a:p>
            <a:r>
              <a:rPr lang="en-US" sz="1200" dirty="0">
                <a:solidFill>
                  <a:schemeClr val="tx2">
                    <a:lumMod val="10000"/>
                  </a:schemeClr>
                </a:solidFill>
                <a:latin typeface="+mn-lt"/>
              </a:rPr>
              <a:t>* = Required</a:t>
            </a:r>
          </a:p>
          <a:p>
            <a:r>
              <a:rPr lang="en-US" sz="1200" dirty="0">
                <a:solidFill>
                  <a:schemeClr val="tx2">
                    <a:lumMod val="10000"/>
                  </a:schemeClr>
                </a:solidFill>
                <a:latin typeface="+mn-lt"/>
              </a:rPr>
              <a:t>** = Recommended</a:t>
            </a:r>
          </a:p>
          <a:p>
            <a:endParaRPr lang="en-US" dirty="0"/>
          </a:p>
        </p:txBody>
      </p:sp>
      <p:sp>
        <p:nvSpPr>
          <p:cNvPr id="5" name="TextBox 4"/>
          <p:cNvSpPr txBox="1"/>
          <p:nvPr/>
        </p:nvSpPr>
        <p:spPr>
          <a:xfrm>
            <a:off x="7931727" y="1454727"/>
            <a:ext cx="184666" cy="369332"/>
          </a:xfrm>
          <a:prstGeom prst="rect">
            <a:avLst/>
          </a:prstGeom>
          <a:noFill/>
        </p:spPr>
        <p:txBody>
          <a:bodyPr wrap="none" rtlCol="0">
            <a:spAutoFit/>
          </a:bodyPr>
          <a:lstStyle/>
          <a:p>
            <a:endParaRPr lang="en-US" dirty="0"/>
          </a:p>
        </p:txBody>
      </p:sp>
      <p:sp>
        <p:nvSpPr>
          <p:cNvPr id="7" name="TextBox 6"/>
          <p:cNvSpPr txBox="1"/>
          <p:nvPr/>
        </p:nvSpPr>
        <p:spPr>
          <a:xfrm>
            <a:off x="6705600" y="533400"/>
            <a:ext cx="2438400" cy="1631216"/>
          </a:xfrm>
          <a:prstGeom prst="rect">
            <a:avLst/>
          </a:prstGeom>
          <a:noFill/>
        </p:spPr>
        <p:txBody>
          <a:bodyPr wrap="square" rtlCol="0">
            <a:spAutoFit/>
          </a:bodyPr>
          <a:lstStyle/>
          <a:p>
            <a:pPr algn="ctr"/>
            <a:r>
              <a:rPr lang="en-US" sz="2000" dirty="0">
                <a:latin typeface="+mn-lt"/>
              </a:rPr>
              <a:t>Table 6.3   </a:t>
            </a:r>
          </a:p>
          <a:p>
            <a:pPr algn="ctr"/>
            <a:r>
              <a:rPr lang="en-US" sz="2000" dirty="0">
                <a:latin typeface="+mn-lt"/>
              </a:rPr>
              <a:t>SSH </a:t>
            </a:r>
          </a:p>
          <a:p>
            <a:pPr algn="ctr"/>
            <a:r>
              <a:rPr lang="en-US" sz="2000" dirty="0">
                <a:latin typeface="+mn-lt"/>
              </a:rPr>
              <a:t>Transport  Layer  </a:t>
            </a:r>
          </a:p>
          <a:p>
            <a:pPr algn="ctr"/>
            <a:r>
              <a:rPr lang="en-US" sz="2000" dirty="0">
                <a:latin typeface="+mn-lt"/>
              </a:rPr>
              <a:t>Cryptographic </a:t>
            </a:r>
          </a:p>
          <a:p>
            <a:pPr algn="ctr"/>
            <a:r>
              <a:rPr lang="en-US" sz="2000" dirty="0">
                <a:latin typeface="+mn-lt"/>
              </a:rPr>
              <a:t>Algorithms </a:t>
            </a:r>
          </a:p>
        </p:txBody>
      </p:sp>
      <p:sp>
        <p:nvSpPr>
          <p:cNvPr id="2" name="Slide Number Placeholder 1">
            <a:extLst>
              <a:ext uri="{FF2B5EF4-FFF2-40B4-BE49-F238E27FC236}">
                <a16:creationId xmlns:a16="http://schemas.microsoft.com/office/drawing/2014/main" id="{5D36EA28-88D1-4BA0-BCEE-12C278B64ECE}"/>
              </a:ext>
            </a:extLst>
          </p:cNvPr>
          <p:cNvSpPr>
            <a:spLocks noGrp="1"/>
          </p:cNvSpPr>
          <p:nvPr>
            <p:ph type="sldNum" sz="quarter" idx="12"/>
          </p:nvPr>
        </p:nvSpPr>
        <p:spPr>
          <a:xfrm>
            <a:off x="8521100" y="6492875"/>
            <a:ext cx="609600" cy="365125"/>
          </a:xfrm>
        </p:spPr>
        <p:txBody>
          <a:bodyPr/>
          <a:lstStyle/>
          <a:p>
            <a:pPr>
              <a:defRPr/>
            </a:pPr>
            <a:fld id="{39035AE5-5969-D34B-B84F-BCD4664DAD9A}" type="slidenum">
              <a:rPr lang="en-US" smtClean="0"/>
              <a:pPr>
                <a:defRPr/>
              </a:pPr>
              <a:t>34</a:t>
            </a:fld>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2941" t="30000" r="12941" b="12727"/>
              <a:stretch>
                <a:fillRect/>
              </a:stretch>
            </p:blipFill>
          </mc:Choice>
          <mc:Fallback>
            <p:blipFill>
              <a:blip r:embed="rId4"/>
              <a:srcRect l="12941" t="30000" r="12941" b="12727"/>
              <a:stretch>
                <a:fillRect/>
              </a:stretch>
            </p:blipFill>
          </mc:Fallback>
        </mc:AlternateContent>
        <p:spPr>
          <a:xfrm>
            <a:off x="1187624" y="41440"/>
            <a:ext cx="6811080" cy="6811169"/>
          </a:xfrm>
          <a:prstGeom prst="rect">
            <a:avLst/>
          </a:prstGeom>
          <a:solidFill>
            <a:schemeClr val="tx1"/>
          </a:solidFill>
        </p:spPr>
      </p:pic>
      <p:sp>
        <p:nvSpPr>
          <p:cNvPr id="2" name="Slide Number Placeholder 1">
            <a:extLst>
              <a:ext uri="{FF2B5EF4-FFF2-40B4-BE49-F238E27FC236}">
                <a16:creationId xmlns:a16="http://schemas.microsoft.com/office/drawing/2014/main" id="{C38081B6-3C6F-4C18-AA0E-E83F633D3501}"/>
              </a:ext>
            </a:extLst>
          </p:cNvPr>
          <p:cNvSpPr>
            <a:spLocks noGrp="1"/>
          </p:cNvSpPr>
          <p:nvPr>
            <p:ph type="sldNum" sz="quarter" idx="12"/>
          </p:nvPr>
        </p:nvSpPr>
        <p:spPr>
          <a:xfrm>
            <a:off x="8534400" y="6474786"/>
            <a:ext cx="609600" cy="365125"/>
          </a:xfrm>
        </p:spPr>
        <p:txBody>
          <a:bodyPr/>
          <a:lstStyle/>
          <a:p>
            <a:pPr>
              <a:defRPr/>
            </a:pPr>
            <a:fld id="{39035AE5-5969-D34B-B84F-BCD4664DAD9A}" type="slidenum">
              <a:rPr lang="en-US" smtClean="0"/>
              <a:pPr>
                <a:defRPr/>
              </a:pPr>
              <a:t>35</a:t>
            </a:fld>
            <a:endParaRPr lang="en-US" dirty="0"/>
          </a:p>
        </p:txBody>
      </p:sp>
    </p:spTree>
    <p:extLst>
      <p:ext uri="{BB962C8B-B14F-4D97-AF65-F5344CB8AC3E}">
        <p14:creationId xmlns:p14="http://schemas.microsoft.com/office/powerpoint/2010/main" val="1682315576"/>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Authentication Methods</a:t>
            </a:r>
          </a:p>
        </p:txBody>
      </p:sp>
      <p:graphicFrame>
        <p:nvGraphicFramePr>
          <p:cNvPr id="4" name="Content Placeholder 3"/>
          <p:cNvGraphicFramePr>
            <a:graphicFrameLocks noGrp="1"/>
          </p:cNvGraphicFramePr>
          <p:nvPr>
            <p:ph idx="1"/>
          </p:nvPr>
        </p:nvGraphicFramePr>
        <p:xfrm>
          <a:off x="838200" y="1447800"/>
          <a:ext cx="7570787"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0AAC9A2-F1B0-4E6E-973B-E5D0BE8ED6B2}"/>
              </a:ext>
            </a:extLst>
          </p:cNvPr>
          <p:cNvSpPr>
            <a:spLocks noGrp="1"/>
          </p:cNvSpPr>
          <p:nvPr>
            <p:ph type="sldNum" sz="quarter" idx="12"/>
          </p:nvPr>
        </p:nvSpPr>
        <p:spPr/>
        <p:txBody>
          <a:bodyPr/>
          <a:lstStyle/>
          <a:p>
            <a:pPr>
              <a:defRPr/>
            </a:pPr>
            <a:fld id="{6426BE87-E5FB-E549-B6FD-BE8C668A25A3}"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2941" t="30000" r="12941" b="12727"/>
              <a:stretch>
                <a:fillRect/>
              </a:stretch>
            </p:blipFill>
          </mc:Choice>
          <mc:Fallback>
            <p:blipFill>
              <a:blip r:embed="rId4"/>
              <a:srcRect l="12941" t="30000" r="12941" b="12727"/>
              <a:stretch>
                <a:fillRect/>
              </a:stretch>
            </p:blipFill>
          </mc:Fallback>
        </mc:AlternateContent>
        <p:spPr>
          <a:xfrm>
            <a:off x="1187624" y="41440"/>
            <a:ext cx="6811080" cy="6811169"/>
          </a:xfrm>
          <a:prstGeom prst="rect">
            <a:avLst/>
          </a:prstGeom>
          <a:solidFill>
            <a:schemeClr val="tx1"/>
          </a:solidFill>
        </p:spPr>
      </p:pic>
      <p:sp>
        <p:nvSpPr>
          <p:cNvPr id="2" name="Slide Number Placeholder 1">
            <a:extLst>
              <a:ext uri="{FF2B5EF4-FFF2-40B4-BE49-F238E27FC236}">
                <a16:creationId xmlns:a16="http://schemas.microsoft.com/office/drawing/2014/main" id="{C38081B6-3C6F-4C18-AA0E-E83F633D3501}"/>
              </a:ext>
            </a:extLst>
          </p:cNvPr>
          <p:cNvSpPr>
            <a:spLocks noGrp="1"/>
          </p:cNvSpPr>
          <p:nvPr>
            <p:ph type="sldNum" sz="quarter" idx="12"/>
          </p:nvPr>
        </p:nvSpPr>
        <p:spPr>
          <a:xfrm>
            <a:off x="8534400" y="6474786"/>
            <a:ext cx="609600" cy="365125"/>
          </a:xfrm>
        </p:spPr>
        <p:txBody>
          <a:bodyPr/>
          <a:lstStyle/>
          <a:p>
            <a:pPr>
              <a:defRPr/>
            </a:pPr>
            <a:fld id="{39035AE5-5969-D34B-B84F-BCD4664DAD9A}" type="slidenum">
              <a:rPr lang="en-US" smtClean="0"/>
              <a:pPr>
                <a:defRPr/>
              </a:pPr>
              <a:t>37</a:t>
            </a:fld>
            <a:endParaRPr lang="en-US" dirty="0"/>
          </a:p>
        </p:txBody>
      </p:sp>
    </p:spTree>
    <p:extLst>
      <p:ext uri="{BB962C8B-B14F-4D97-AF65-F5344CB8AC3E}">
        <p14:creationId xmlns:p14="http://schemas.microsoft.com/office/powerpoint/2010/main" val="1772683278"/>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753"/>
            <a:ext cx="8496943" cy="1283167"/>
          </a:xfrm>
        </p:spPr>
        <p:txBody>
          <a:bodyPr/>
          <a:lstStyle/>
          <a:p>
            <a:r>
              <a:rPr lang="en-US" dirty="0"/>
              <a:t>SSH</a:t>
            </a:r>
            <a:br>
              <a:rPr lang="en-US" dirty="0"/>
            </a:br>
            <a:r>
              <a:rPr lang="en-US" dirty="0"/>
              <a:t>Connection Protocol</a:t>
            </a:r>
          </a:p>
        </p:txBody>
      </p:sp>
      <p:sp>
        <p:nvSpPr>
          <p:cNvPr id="3" name="Content Placeholder 2"/>
          <p:cNvSpPr>
            <a:spLocks noGrp="1"/>
          </p:cNvSpPr>
          <p:nvPr>
            <p:ph idx="1"/>
          </p:nvPr>
        </p:nvSpPr>
        <p:spPr>
          <a:xfrm>
            <a:off x="762000" y="1905000"/>
            <a:ext cx="7570787" cy="5095875"/>
          </a:xfrm>
        </p:spPr>
        <p:txBody>
          <a:bodyPr>
            <a:normAutofit fontScale="70000" lnSpcReduction="20000"/>
          </a:bodyPr>
          <a:lstStyle/>
          <a:p>
            <a:r>
              <a:rPr lang="en-US" sz="2839" dirty="0">
                <a:solidFill>
                  <a:schemeClr val="tx2">
                    <a:lumMod val="10000"/>
                  </a:schemeClr>
                </a:solidFill>
              </a:rPr>
              <a:t>The SSH Connection Protocol runs on top of the SSH Transport Layer Protocol and assumes that a secure authentication connection is in use</a:t>
            </a:r>
          </a:p>
          <a:p>
            <a:pPr lvl="1">
              <a:buClr>
                <a:schemeClr val="bg1"/>
              </a:buClr>
            </a:pPr>
            <a:r>
              <a:rPr lang="en-US" sz="2581" dirty="0">
                <a:solidFill>
                  <a:schemeClr val="tx2">
                    <a:lumMod val="10000"/>
                  </a:schemeClr>
                </a:solidFill>
              </a:rPr>
              <a:t>The secure authentication connection, referred to as a </a:t>
            </a:r>
            <a:r>
              <a:rPr lang="en-US" sz="2581" i="1" dirty="0">
                <a:solidFill>
                  <a:schemeClr val="tx2">
                    <a:lumMod val="10000"/>
                  </a:schemeClr>
                </a:solidFill>
              </a:rPr>
              <a:t>tunnel, </a:t>
            </a:r>
            <a:r>
              <a:rPr lang="en-US" sz="2581" dirty="0">
                <a:solidFill>
                  <a:schemeClr val="tx2">
                    <a:lumMod val="10000"/>
                  </a:schemeClr>
                </a:solidFill>
              </a:rPr>
              <a:t>is used by the Connection Protocol to multiplex a number of logical channels</a:t>
            </a:r>
          </a:p>
          <a:p>
            <a:pPr marL="342900" lvl="1" indent="-342900">
              <a:spcBef>
                <a:spcPts val="2400"/>
              </a:spcBef>
              <a:buClrTx/>
            </a:pPr>
            <a:r>
              <a:rPr lang="en-US" sz="2800" dirty="0">
                <a:solidFill>
                  <a:schemeClr val="tx2">
                    <a:lumMod val="10000"/>
                  </a:schemeClr>
                </a:solidFill>
                <a:cs typeface="ＭＳ Ｐゴシック" pitchFamily="-84" charset="-128"/>
              </a:rPr>
              <a:t>Channel mechanism</a:t>
            </a:r>
          </a:p>
          <a:p>
            <a:pPr lvl="1">
              <a:buClr>
                <a:schemeClr val="bg1"/>
              </a:buClr>
            </a:pPr>
            <a:r>
              <a:rPr lang="en-US" sz="2581" dirty="0">
                <a:solidFill>
                  <a:schemeClr val="tx2">
                    <a:lumMod val="10000"/>
                  </a:schemeClr>
                </a:solidFill>
              </a:rPr>
              <a:t>All types of communication using SSH are supported using separate channels</a:t>
            </a:r>
          </a:p>
          <a:p>
            <a:pPr lvl="1">
              <a:buClr>
                <a:schemeClr val="bg1"/>
              </a:buClr>
            </a:pPr>
            <a:r>
              <a:rPr lang="en-US" sz="2581" dirty="0">
                <a:solidFill>
                  <a:schemeClr val="tx2">
                    <a:lumMod val="10000"/>
                  </a:schemeClr>
                </a:solidFill>
              </a:rPr>
              <a:t>Either side may open a channel</a:t>
            </a:r>
          </a:p>
          <a:p>
            <a:pPr lvl="1">
              <a:buClr>
                <a:schemeClr val="bg1"/>
              </a:buClr>
            </a:pPr>
            <a:r>
              <a:rPr lang="en-US" sz="2581" dirty="0">
                <a:solidFill>
                  <a:schemeClr val="tx2">
                    <a:lumMod val="10000"/>
                  </a:schemeClr>
                </a:solidFill>
              </a:rPr>
              <a:t>For each channel, each side associates a unique channel number</a:t>
            </a:r>
          </a:p>
          <a:p>
            <a:pPr lvl="1">
              <a:buClr>
                <a:schemeClr val="bg1"/>
              </a:buClr>
            </a:pPr>
            <a:r>
              <a:rPr lang="en-US" sz="2581" dirty="0">
                <a:solidFill>
                  <a:schemeClr val="tx2">
                    <a:lumMod val="10000"/>
                  </a:schemeClr>
                </a:solidFill>
              </a:rPr>
              <a:t>Channels are flow controlled using a window mechanism</a:t>
            </a:r>
          </a:p>
          <a:p>
            <a:pPr lvl="1">
              <a:buClr>
                <a:schemeClr val="bg1"/>
              </a:buClr>
            </a:pPr>
            <a:r>
              <a:rPr lang="en-US" sz="2581" dirty="0">
                <a:solidFill>
                  <a:schemeClr val="tx2">
                    <a:lumMod val="10000"/>
                  </a:schemeClr>
                </a:solidFill>
              </a:rPr>
              <a:t>No data may be sent to a channel until a message is received to indicate that window space is available</a:t>
            </a:r>
          </a:p>
          <a:p>
            <a:pPr lvl="1">
              <a:buClr>
                <a:schemeClr val="bg1"/>
              </a:buClr>
            </a:pPr>
            <a:r>
              <a:rPr lang="en-US" sz="2581" dirty="0">
                <a:solidFill>
                  <a:schemeClr val="tx2">
                    <a:lumMod val="10000"/>
                  </a:schemeClr>
                </a:solidFill>
              </a:rPr>
              <a:t>The life of a channel progresses through three stages:  opening a channel, data transfer, and closing a channel</a:t>
            </a:r>
          </a:p>
        </p:txBody>
      </p:sp>
      <p:sp>
        <p:nvSpPr>
          <p:cNvPr id="5" name="Slide Number Placeholder 4">
            <a:extLst>
              <a:ext uri="{FF2B5EF4-FFF2-40B4-BE49-F238E27FC236}">
                <a16:creationId xmlns:a16="http://schemas.microsoft.com/office/drawing/2014/main" id="{86753F7D-C99A-418E-BAAD-70BA2F17B7B1}"/>
              </a:ext>
            </a:extLst>
          </p:cNvPr>
          <p:cNvSpPr>
            <a:spLocks noGrp="1"/>
          </p:cNvSpPr>
          <p:nvPr>
            <p:ph type="sldNum" sz="quarter" idx="12"/>
          </p:nvPr>
        </p:nvSpPr>
        <p:spPr/>
        <p:txBody>
          <a:bodyPr/>
          <a:lstStyle/>
          <a:p>
            <a:pPr>
              <a:defRPr/>
            </a:pPr>
            <a:fld id="{6426BE87-E5FB-E549-B6FD-BE8C668A25A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6364" b="10000"/>
              <a:stretch>
                <a:fillRect/>
              </a:stretch>
            </p:blipFill>
          </mc:Choice>
          <mc:Fallback>
            <p:blipFill>
              <a:blip r:embed="rId4"/>
              <a:srcRect t="6364" b="10000"/>
              <a:stretch>
                <a:fillRect/>
              </a:stretch>
            </p:blipFill>
          </mc:Fallback>
        </mc:AlternateContent>
        <p:spPr>
          <a:xfrm>
            <a:off x="1547664" y="89825"/>
            <a:ext cx="6155237" cy="6748511"/>
          </a:xfrm>
          <a:prstGeom prst="rect">
            <a:avLst/>
          </a:prstGeom>
          <a:solidFill>
            <a:schemeClr val="tx1"/>
          </a:solidFill>
        </p:spPr>
      </p:pic>
      <p:sp>
        <p:nvSpPr>
          <p:cNvPr id="2" name="Slide Number Placeholder 1">
            <a:extLst>
              <a:ext uri="{FF2B5EF4-FFF2-40B4-BE49-F238E27FC236}">
                <a16:creationId xmlns:a16="http://schemas.microsoft.com/office/drawing/2014/main" id="{20311EA6-016A-436B-A197-39CB9D35E2F9}"/>
              </a:ext>
            </a:extLst>
          </p:cNvPr>
          <p:cNvSpPr>
            <a:spLocks noGrp="1"/>
          </p:cNvSpPr>
          <p:nvPr>
            <p:ph type="sldNum" sz="quarter" idx="12"/>
          </p:nvPr>
        </p:nvSpPr>
        <p:spPr>
          <a:xfrm>
            <a:off x="8521100" y="6492875"/>
            <a:ext cx="609600" cy="365125"/>
          </a:xfrm>
        </p:spPr>
        <p:txBody>
          <a:bodyPr/>
          <a:lstStyle/>
          <a:p>
            <a:pPr>
              <a:defRPr/>
            </a:pPr>
            <a:fld id="{39035AE5-5969-D34B-B84F-BCD4664DAD9A}" type="slidenum">
              <a:rPr lang="en-US" smtClean="0"/>
              <a:pPr>
                <a:defRPr/>
              </a:pPr>
              <a:t>39</a:t>
            </a:fld>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609600" y="152400"/>
          <a:ext cx="7924800" cy="5976620"/>
        </p:xfrm>
        <a:graphic>
          <a:graphicData uri="http://schemas.openxmlformats.org/presentationml/2006/ole">
            <mc:AlternateContent xmlns:mc="http://schemas.openxmlformats.org/markup-compatibility/2006">
              <mc:Choice xmlns:v="urn:schemas-microsoft-com:vml" Requires="v">
                <p:oleObj spid="_x0000_s1026" name="Document" r:id="rId4" imgW="6096000" imgH="4597400" progId="Word.Document.12">
                  <p:link updateAutomatic="1"/>
                </p:oleObj>
              </mc:Choice>
              <mc:Fallback>
                <p:oleObj name="Document" r:id="rId4" imgW="6096000" imgH="4597400" progId="Word.Document.12">
                  <p:link updateAutomatic="1"/>
                  <p:pic>
                    <p:nvPicPr>
                      <p:cNvPr id="368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
                        <a:ext cx="7924800" cy="597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152400" y="6096000"/>
            <a:ext cx="8610600" cy="338554"/>
          </a:xfrm>
          <a:prstGeom prst="rect">
            <a:avLst/>
          </a:prstGeom>
        </p:spPr>
        <p:txBody>
          <a:bodyPr wrap="square">
            <a:spAutoFit/>
          </a:bodyPr>
          <a:lstStyle/>
          <a:p>
            <a:pPr algn="ctr"/>
            <a:r>
              <a:rPr lang="en-US" sz="1600" b="1" dirty="0">
                <a:latin typeface="Arial"/>
                <a:cs typeface="Arial"/>
              </a:rPr>
              <a:t>Table 6.1   A Comparison of Threats on the Web </a:t>
            </a:r>
          </a:p>
        </p:txBody>
      </p:sp>
      <p:sp>
        <p:nvSpPr>
          <p:cNvPr id="2" name="Slide Number Placeholder 1">
            <a:extLst>
              <a:ext uri="{FF2B5EF4-FFF2-40B4-BE49-F238E27FC236}">
                <a16:creationId xmlns:a16="http://schemas.microsoft.com/office/drawing/2014/main" id="{E2412952-4608-4674-983C-1B0EA8378358}"/>
              </a:ext>
            </a:extLst>
          </p:cNvPr>
          <p:cNvSpPr>
            <a:spLocks noGrp="1"/>
          </p:cNvSpPr>
          <p:nvPr>
            <p:ph type="sldNum" sz="quarter" idx="12"/>
          </p:nvPr>
        </p:nvSpPr>
        <p:spPr>
          <a:xfrm>
            <a:off x="8539674" y="6434554"/>
            <a:ext cx="609600" cy="365125"/>
          </a:xfrm>
        </p:spPr>
        <p:txBody>
          <a:bodyPr/>
          <a:lstStyle/>
          <a:p>
            <a:pPr>
              <a:defRPr/>
            </a:pPr>
            <a:fld id="{39035AE5-5969-D34B-B84F-BCD4664DAD9A}" type="slidenum">
              <a:rPr lang="en-US" smtClean="0"/>
              <a:pPr>
                <a:defRPr/>
              </a:pPr>
              <a:t>4</a:t>
            </a:fld>
            <a:endParaRPr lang="en-US"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Types</a:t>
            </a:r>
          </a:p>
        </p:txBody>
      </p:sp>
      <p:graphicFrame>
        <p:nvGraphicFramePr>
          <p:cNvPr id="4" name="Diagram 3"/>
          <p:cNvGraphicFramePr/>
          <p:nvPr/>
        </p:nvGraphicFramePr>
        <p:xfrm>
          <a:off x="228600" y="19812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524000"/>
            <a:ext cx="8382000" cy="369332"/>
          </a:xfrm>
          <a:prstGeom prst="rect">
            <a:avLst/>
          </a:prstGeom>
          <a:noFill/>
        </p:spPr>
        <p:txBody>
          <a:bodyPr wrap="square" rtlCol="0">
            <a:spAutoFit/>
          </a:bodyPr>
          <a:lstStyle/>
          <a:p>
            <a:r>
              <a:rPr lang="en-US" dirty="0">
                <a:solidFill>
                  <a:schemeClr val="tx2">
                    <a:lumMod val="10000"/>
                  </a:schemeClr>
                </a:solidFill>
                <a:latin typeface="+mn-lt"/>
              </a:rPr>
              <a:t>Four channel types are recognized in the SSH Connection Protocol specification</a:t>
            </a:r>
          </a:p>
        </p:txBody>
      </p:sp>
      <p:sp>
        <p:nvSpPr>
          <p:cNvPr id="3" name="Slide Number Placeholder 2">
            <a:extLst>
              <a:ext uri="{FF2B5EF4-FFF2-40B4-BE49-F238E27FC236}">
                <a16:creationId xmlns:a16="http://schemas.microsoft.com/office/drawing/2014/main" id="{8766932D-FB07-43D1-A7CC-802FC1857A6E}"/>
              </a:ext>
            </a:extLst>
          </p:cNvPr>
          <p:cNvSpPr>
            <a:spLocks noGrp="1"/>
          </p:cNvSpPr>
          <p:nvPr>
            <p:ph type="sldNum" sz="quarter" idx="12"/>
          </p:nvPr>
        </p:nvSpPr>
        <p:spPr/>
        <p:txBody>
          <a:bodyPr/>
          <a:lstStyle/>
          <a:p>
            <a:pPr>
              <a:defRPr/>
            </a:pPr>
            <a:fld id="{6426BE87-E5FB-E549-B6FD-BE8C668A25A3}"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Port Forwarding</a:t>
            </a:r>
          </a:p>
        </p:txBody>
      </p:sp>
      <p:sp>
        <p:nvSpPr>
          <p:cNvPr id="9" name="Content Placeholder 8"/>
          <p:cNvSpPr>
            <a:spLocks noGrp="1"/>
          </p:cNvSpPr>
          <p:nvPr>
            <p:ph idx="1"/>
          </p:nvPr>
        </p:nvSpPr>
        <p:spPr>
          <a:xfrm>
            <a:off x="762000" y="1676400"/>
            <a:ext cx="7583488" cy="4297363"/>
          </a:xfrm>
        </p:spPr>
        <p:txBody>
          <a:bodyPr>
            <a:normAutofit/>
          </a:bodyPr>
          <a:lstStyle/>
          <a:p>
            <a:r>
              <a:rPr lang="en-US" dirty="0">
                <a:solidFill>
                  <a:schemeClr val="tx2">
                    <a:lumMod val="10000"/>
                  </a:schemeClr>
                </a:solidFill>
              </a:rPr>
              <a:t>One of the most useful features of SSH</a:t>
            </a:r>
          </a:p>
          <a:p>
            <a:r>
              <a:rPr lang="en-US" dirty="0">
                <a:solidFill>
                  <a:schemeClr val="tx2">
                    <a:lumMod val="10000"/>
                  </a:schemeClr>
                </a:solidFill>
              </a:rPr>
              <a:t>Provides the ability to convert any insecure TCP connection into a secure SSH connection (also referred to as </a:t>
            </a:r>
            <a:r>
              <a:rPr lang="en-US" b="1" dirty="0">
                <a:solidFill>
                  <a:schemeClr val="tx2">
                    <a:lumMod val="10000"/>
                  </a:schemeClr>
                </a:solidFill>
              </a:rPr>
              <a:t>SSH tunneling</a:t>
            </a:r>
            <a:r>
              <a:rPr lang="en-US" dirty="0">
                <a:solidFill>
                  <a:schemeClr val="tx2">
                    <a:lumMod val="10000"/>
                  </a:schemeClr>
                </a:solidFill>
              </a:rPr>
              <a:t>)</a:t>
            </a:r>
          </a:p>
          <a:p>
            <a:r>
              <a:rPr lang="en-US" dirty="0">
                <a:solidFill>
                  <a:schemeClr val="tx2">
                    <a:lumMod val="10000"/>
                  </a:schemeClr>
                </a:solidFill>
              </a:rPr>
              <a:t>Incoming TCP traffic is delivered to the appropriate application on the basis of the port number (a port is an identifier of a user of TCP)</a:t>
            </a:r>
          </a:p>
          <a:p>
            <a:r>
              <a:rPr lang="en-US" dirty="0">
                <a:solidFill>
                  <a:schemeClr val="tx2">
                    <a:lumMod val="10000"/>
                  </a:schemeClr>
                </a:solidFill>
              </a:rPr>
              <a:t>An application may employ multiple port numbers</a:t>
            </a:r>
          </a:p>
        </p:txBody>
      </p:sp>
      <p:pic>
        <p:nvPicPr>
          <p:cNvPr id="4" name="Picture 3"/>
          <p:cNvPicPr>
            <a:picLocks noChangeAspect="1"/>
          </p:cNvPicPr>
          <p:nvPr/>
        </p:nvPicPr>
        <p:blipFill>
          <a:blip r:embed="rId3"/>
          <a:stretch>
            <a:fillRect/>
          </a:stretch>
        </p:blipFill>
        <p:spPr>
          <a:xfrm flipH="1">
            <a:off x="3635896" y="5703656"/>
            <a:ext cx="3713915" cy="1037712"/>
          </a:xfrm>
          <a:prstGeom prst="rect">
            <a:avLst/>
          </a:prstGeom>
        </p:spPr>
      </p:pic>
      <p:sp>
        <p:nvSpPr>
          <p:cNvPr id="3" name="Slide Number Placeholder 2">
            <a:extLst>
              <a:ext uri="{FF2B5EF4-FFF2-40B4-BE49-F238E27FC236}">
                <a16:creationId xmlns:a16="http://schemas.microsoft.com/office/drawing/2014/main" id="{3C9823C3-43BC-48B0-B903-43143AEC1CC6}"/>
              </a:ext>
            </a:extLst>
          </p:cNvPr>
          <p:cNvSpPr>
            <a:spLocks noGrp="1"/>
          </p:cNvSpPr>
          <p:nvPr>
            <p:ph type="sldNum" sz="quarter" idx="12"/>
          </p:nvPr>
        </p:nvSpPr>
        <p:spPr>
          <a:xfrm>
            <a:off x="8534400" y="6492875"/>
            <a:ext cx="609600" cy="365125"/>
          </a:xfrm>
        </p:spPr>
        <p:txBody>
          <a:bodyPr/>
          <a:lstStyle/>
          <a:p>
            <a:pPr>
              <a:defRPr/>
            </a:pPr>
            <a:fld id="{6426BE87-E5FB-E549-B6FD-BE8C668A25A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3529" t="8182" r="1176" b="10000"/>
              <a:stretch>
                <a:fillRect/>
              </a:stretch>
            </p:blipFill>
          </mc:Choice>
          <mc:Fallback>
            <p:blipFill>
              <a:blip r:embed="rId4"/>
              <a:srcRect l="3529" t="8182" r="1176" b="10000"/>
              <a:stretch>
                <a:fillRect/>
              </a:stretch>
            </p:blipFill>
          </mc:Fallback>
        </mc:AlternateContent>
        <p:spPr>
          <a:xfrm>
            <a:off x="1619672" y="31709"/>
            <a:ext cx="6128086" cy="6809037"/>
          </a:xfrm>
          <a:prstGeom prst="rect">
            <a:avLst/>
          </a:prstGeom>
          <a:solidFill>
            <a:schemeClr val="tx1"/>
          </a:solidFill>
        </p:spPr>
      </p:pic>
      <p:sp>
        <p:nvSpPr>
          <p:cNvPr id="2" name="Slide Number Placeholder 1">
            <a:extLst>
              <a:ext uri="{FF2B5EF4-FFF2-40B4-BE49-F238E27FC236}">
                <a16:creationId xmlns:a16="http://schemas.microsoft.com/office/drawing/2014/main" id="{3EEFAFCE-27E2-40FE-AFD2-3411574513CF}"/>
              </a:ext>
            </a:extLst>
          </p:cNvPr>
          <p:cNvSpPr>
            <a:spLocks noGrp="1"/>
          </p:cNvSpPr>
          <p:nvPr>
            <p:ph type="sldNum" sz="quarter" idx="12"/>
          </p:nvPr>
        </p:nvSpPr>
        <p:spPr>
          <a:xfrm>
            <a:off x="8508371" y="6473210"/>
            <a:ext cx="609600" cy="365125"/>
          </a:xfrm>
        </p:spPr>
        <p:txBody>
          <a:bodyPr/>
          <a:lstStyle/>
          <a:p>
            <a:pPr>
              <a:defRPr/>
            </a:pPr>
            <a:fld id="{39035AE5-5969-D34B-B84F-BCD4664DAD9A}" type="slidenum">
              <a:rPr lang="en-US" smtClean="0"/>
              <a:pPr>
                <a:defRPr/>
              </a:pPr>
              <a:t>42</a:t>
            </a:fld>
            <a:endParaRPr lang="en-US"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Summary</a:t>
            </a:r>
            <a:endParaRPr lang="en-AU" dirty="0"/>
          </a:p>
        </p:txBody>
      </p:sp>
      <p:sp>
        <p:nvSpPr>
          <p:cNvPr id="76803" name="Rectangle 3"/>
          <p:cNvSpPr>
            <a:spLocks noGrp="1" noChangeArrowheads="1"/>
          </p:cNvSpPr>
          <p:nvPr>
            <p:ph idx="1"/>
          </p:nvPr>
        </p:nvSpPr>
        <p:spPr>
          <a:xfrm>
            <a:off x="251520" y="1828800"/>
            <a:ext cx="4631160" cy="4297363"/>
          </a:xfrm>
        </p:spPr>
        <p:txBody>
          <a:bodyPr rtlCol="0">
            <a:normAutofit/>
          </a:bodyPr>
          <a:lstStyle/>
          <a:p>
            <a:pPr eaLnBrk="1" fontAlgn="auto" hangingPunct="1">
              <a:spcAft>
                <a:spcPts val="0"/>
              </a:spcAft>
              <a:buFont typeface="Candara" pitchFamily="34" charset="0"/>
              <a:buChar char="•"/>
              <a:defRPr/>
            </a:pPr>
            <a:r>
              <a:rPr lang="en-US" dirty="0">
                <a:solidFill>
                  <a:schemeClr val="tx2">
                    <a:lumMod val="10000"/>
                  </a:schemeClr>
                </a:solidFill>
              </a:rPr>
              <a:t>Transport Layer Security (TLS)</a:t>
            </a:r>
            <a:endParaRPr lang="en-US" dirty="0">
              <a:solidFill>
                <a:schemeClr val="tx2">
                  <a:lumMod val="10000"/>
                </a:schemeClr>
              </a:solidFill>
              <a:ea typeface="+mn-ea"/>
              <a:cs typeface="+mn-cs"/>
            </a:endParaRPr>
          </a:p>
          <a:p>
            <a:pPr lvl="1">
              <a:buClr>
                <a:schemeClr val="bg1"/>
              </a:buClr>
              <a:buFont typeface="Candara" pitchFamily="34" charset="0"/>
              <a:buChar char="•"/>
              <a:defRPr/>
            </a:pPr>
            <a:r>
              <a:rPr lang="en-US" sz="2194" dirty="0">
                <a:solidFill>
                  <a:schemeClr val="tx2">
                    <a:lumMod val="10000"/>
                  </a:schemeClr>
                </a:solidFill>
              </a:rPr>
              <a:t>TLS architecture</a:t>
            </a:r>
          </a:p>
          <a:p>
            <a:pPr lvl="1">
              <a:buClr>
                <a:schemeClr val="bg1"/>
              </a:buClr>
              <a:buFont typeface="Candara" pitchFamily="34" charset="0"/>
              <a:buChar char="•"/>
              <a:defRPr/>
            </a:pPr>
            <a:r>
              <a:rPr lang="en-US" sz="2194" dirty="0">
                <a:solidFill>
                  <a:schemeClr val="tx2">
                    <a:lumMod val="10000"/>
                  </a:schemeClr>
                </a:solidFill>
              </a:rPr>
              <a:t>TLS record protocol</a:t>
            </a:r>
          </a:p>
          <a:p>
            <a:pPr lvl="1">
              <a:buClr>
                <a:schemeClr val="bg1"/>
              </a:buClr>
              <a:buFont typeface="Candara" pitchFamily="34" charset="0"/>
              <a:buChar char="•"/>
              <a:defRPr/>
            </a:pPr>
            <a:r>
              <a:rPr lang="en-US" sz="2194" dirty="0">
                <a:solidFill>
                  <a:schemeClr val="tx2">
                    <a:lumMod val="10000"/>
                  </a:schemeClr>
                </a:solidFill>
              </a:rPr>
              <a:t>Change cipher spec protocol</a:t>
            </a:r>
          </a:p>
          <a:p>
            <a:pPr lvl="1">
              <a:buClr>
                <a:schemeClr val="bg1"/>
              </a:buClr>
              <a:buFont typeface="Candara" pitchFamily="34" charset="0"/>
              <a:buChar char="•"/>
              <a:defRPr/>
            </a:pPr>
            <a:r>
              <a:rPr lang="en-US" sz="2194" dirty="0">
                <a:solidFill>
                  <a:schemeClr val="tx2">
                    <a:lumMod val="10000"/>
                  </a:schemeClr>
                </a:solidFill>
              </a:rPr>
              <a:t>Alert protocol</a:t>
            </a:r>
          </a:p>
          <a:p>
            <a:pPr lvl="1">
              <a:buClr>
                <a:schemeClr val="bg1"/>
              </a:buClr>
              <a:buFont typeface="Candara" pitchFamily="34" charset="0"/>
              <a:buChar char="•"/>
              <a:defRPr/>
            </a:pPr>
            <a:r>
              <a:rPr lang="en-US" sz="2194" dirty="0">
                <a:solidFill>
                  <a:schemeClr val="tx2">
                    <a:lumMod val="10000"/>
                  </a:schemeClr>
                </a:solidFill>
              </a:rPr>
              <a:t>Handshake protocol</a:t>
            </a:r>
          </a:p>
          <a:p>
            <a:pPr lvl="1">
              <a:buClr>
                <a:schemeClr val="bg1"/>
              </a:buClr>
              <a:buFont typeface="Candara" pitchFamily="34" charset="0"/>
              <a:buChar char="•"/>
              <a:defRPr/>
            </a:pPr>
            <a:r>
              <a:rPr lang="en-US" sz="2194" dirty="0">
                <a:solidFill>
                  <a:schemeClr val="tx2">
                    <a:lumMod val="10000"/>
                  </a:schemeClr>
                </a:solidFill>
              </a:rPr>
              <a:t>Cryptographic computations</a:t>
            </a:r>
          </a:p>
          <a:p>
            <a:pPr lvl="1">
              <a:buClr>
                <a:schemeClr val="bg1"/>
              </a:buClr>
              <a:buFont typeface="Candara" pitchFamily="34" charset="0"/>
              <a:buChar char="•"/>
              <a:defRPr/>
            </a:pPr>
            <a:r>
              <a:rPr lang="en-US" sz="2194" dirty="0">
                <a:solidFill>
                  <a:schemeClr val="tx2">
                    <a:lumMod val="10000"/>
                  </a:schemeClr>
                </a:solidFill>
              </a:rPr>
              <a:t>Heartbeat protocol</a:t>
            </a:r>
          </a:p>
          <a:p>
            <a:pPr lvl="1">
              <a:buClr>
                <a:schemeClr val="bg1"/>
              </a:buClr>
              <a:buFont typeface="Candara" pitchFamily="34" charset="0"/>
              <a:buChar char="•"/>
              <a:defRPr/>
            </a:pPr>
            <a:r>
              <a:rPr lang="en-US" sz="2194" dirty="0">
                <a:solidFill>
                  <a:schemeClr val="tx2">
                    <a:lumMod val="10000"/>
                  </a:schemeClr>
                </a:solidFill>
              </a:rPr>
              <a:t>SSL/TLS attacks</a:t>
            </a:r>
          </a:p>
          <a:p>
            <a:pPr lvl="1">
              <a:buClr>
                <a:schemeClr val="bg1"/>
              </a:buClr>
              <a:buFont typeface="Candara" pitchFamily="34" charset="0"/>
              <a:buChar char="•"/>
              <a:defRPr/>
            </a:pPr>
            <a:r>
              <a:rPr lang="en-US" sz="2194" dirty="0">
                <a:solidFill>
                  <a:schemeClr val="tx2">
                    <a:lumMod val="10000"/>
                  </a:schemeClr>
                </a:solidFill>
              </a:rPr>
              <a:t>TLSv1.3</a:t>
            </a:r>
          </a:p>
        </p:txBody>
      </p:sp>
      <p:sp>
        <p:nvSpPr>
          <p:cNvPr id="76804" name="Content Placeholder 11"/>
          <p:cNvSpPr>
            <a:spLocks noGrp="1"/>
          </p:cNvSpPr>
          <p:nvPr>
            <p:ph sz="half" idx="4294967295"/>
          </p:nvPr>
        </p:nvSpPr>
        <p:spPr>
          <a:xfrm>
            <a:off x="4876800" y="1600200"/>
            <a:ext cx="4087688" cy="5257800"/>
          </a:xfrm>
        </p:spPr>
        <p:txBody>
          <a:bodyPr rtlCol="0">
            <a:normAutofit fontScale="92500"/>
          </a:bodyPr>
          <a:lstStyle/>
          <a:p>
            <a:pPr>
              <a:buFont typeface="Candara" pitchFamily="34" charset="0"/>
              <a:buChar char="•"/>
              <a:defRPr/>
            </a:pPr>
            <a:r>
              <a:rPr lang="en-US" sz="2452" dirty="0">
                <a:solidFill>
                  <a:schemeClr val="tx2">
                    <a:lumMod val="10000"/>
                  </a:schemeClr>
                </a:solidFill>
              </a:rPr>
              <a:t>Web security considerations</a:t>
            </a:r>
          </a:p>
          <a:p>
            <a:pPr lvl="1">
              <a:buClr>
                <a:schemeClr val="bg1"/>
              </a:buClr>
              <a:buFont typeface="Candara" pitchFamily="34" charset="0"/>
              <a:buChar char="•"/>
              <a:defRPr/>
            </a:pPr>
            <a:r>
              <a:rPr lang="en-US" dirty="0">
                <a:solidFill>
                  <a:schemeClr val="tx2">
                    <a:lumMod val="10000"/>
                  </a:schemeClr>
                </a:solidFill>
              </a:rPr>
              <a:t>Web security threats</a:t>
            </a:r>
          </a:p>
          <a:p>
            <a:pPr lvl="1">
              <a:buClr>
                <a:schemeClr val="bg1"/>
              </a:buClr>
              <a:buFont typeface="Candara" pitchFamily="34" charset="0"/>
              <a:buChar char="•"/>
              <a:defRPr/>
            </a:pPr>
            <a:r>
              <a:rPr lang="en-US" dirty="0">
                <a:solidFill>
                  <a:schemeClr val="tx2">
                    <a:lumMod val="10000"/>
                  </a:schemeClr>
                </a:solidFill>
              </a:rPr>
              <a:t>Web traffic security approaches</a:t>
            </a:r>
            <a:endParaRPr lang="en-US" sz="2800" dirty="0">
              <a:solidFill>
                <a:schemeClr val="tx2">
                  <a:lumMod val="10000"/>
                </a:schemeClr>
              </a:solidFill>
            </a:endParaRPr>
          </a:p>
          <a:p>
            <a:pPr marL="342900" lvl="1" indent="-342900">
              <a:spcBef>
                <a:spcPts val="2400"/>
              </a:spcBef>
              <a:buClrTx/>
              <a:buFont typeface="Candara" pitchFamily="34" charset="0"/>
              <a:buChar char="•"/>
              <a:defRPr/>
            </a:pPr>
            <a:r>
              <a:rPr lang="en-US" sz="2800" dirty="0">
                <a:solidFill>
                  <a:schemeClr val="tx2">
                    <a:lumMod val="10000"/>
                  </a:schemeClr>
                </a:solidFill>
              </a:rPr>
              <a:t>HTTPS</a:t>
            </a:r>
          </a:p>
          <a:p>
            <a:pPr lvl="1">
              <a:buClr>
                <a:schemeClr val="bg1"/>
              </a:buClr>
              <a:buFont typeface="Candara" pitchFamily="34" charset="0"/>
              <a:buChar char="•"/>
              <a:defRPr/>
            </a:pPr>
            <a:r>
              <a:rPr lang="en-US" sz="2400" dirty="0">
                <a:solidFill>
                  <a:schemeClr val="tx2">
                    <a:lumMod val="10000"/>
                  </a:schemeClr>
                </a:solidFill>
              </a:rPr>
              <a:t>Connection initiation</a:t>
            </a:r>
          </a:p>
          <a:p>
            <a:pPr lvl="1">
              <a:buClr>
                <a:schemeClr val="bg1"/>
              </a:buClr>
              <a:buFont typeface="Candara" pitchFamily="34" charset="0"/>
              <a:buChar char="•"/>
              <a:defRPr/>
            </a:pPr>
            <a:r>
              <a:rPr lang="en-US" sz="2400" dirty="0">
                <a:solidFill>
                  <a:schemeClr val="tx2">
                    <a:lumMod val="10000"/>
                  </a:schemeClr>
                </a:solidFill>
              </a:rPr>
              <a:t>Connection closure</a:t>
            </a:r>
            <a:endParaRPr lang="en-US" sz="2378" dirty="0">
              <a:solidFill>
                <a:schemeClr val="tx2">
                  <a:lumMod val="10000"/>
                </a:schemeClr>
              </a:solidFill>
            </a:endParaRPr>
          </a:p>
          <a:p>
            <a:pPr marL="342900" lvl="1" indent="-342900" eaLnBrk="1" fontAlgn="auto" hangingPunct="1">
              <a:spcBef>
                <a:spcPts val="2400"/>
              </a:spcBef>
              <a:spcAft>
                <a:spcPts val="0"/>
              </a:spcAft>
              <a:buClrTx/>
              <a:buFont typeface="Candara" pitchFamily="34" charset="0"/>
              <a:buChar char="•"/>
              <a:defRPr/>
            </a:pPr>
            <a:r>
              <a:rPr lang="en-US" sz="2800" dirty="0">
                <a:solidFill>
                  <a:schemeClr val="tx2">
                    <a:lumMod val="10000"/>
                  </a:schemeClr>
                </a:solidFill>
              </a:rPr>
              <a:t>Secure shell (SSH)</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Transport layer protocol</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User authentication protocol</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Communication protocol</a:t>
            </a:r>
          </a:p>
        </p:txBody>
      </p:sp>
      <p:sp>
        <p:nvSpPr>
          <p:cNvPr id="2" name="Slide Number Placeholder 1">
            <a:extLst>
              <a:ext uri="{FF2B5EF4-FFF2-40B4-BE49-F238E27FC236}">
                <a16:creationId xmlns:a16="http://schemas.microsoft.com/office/drawing/2014/main" id="{E269C678-4A85-401C-9649-ED57FB0B86C7}"/>
              </a:ext>
            </a:extLst>
          </p:cNvPr>
          <p:cNvSpPr>
            <a:spLocks noGrp="1"/>
          </p:cNvSpPr>
          <p:nvPr>
            <p:ph type="sldNum" sz="quarter" idx="12"/>
          </p:nvPr>
        </p:nvSpPr>
        <p:spPr/>
        <p:txBody>
          <a:bodyPr/>
          <a:lstStyle/>
          <a:p>
            <a:pPr>
              <a:defRPr/>
            </a:pPr>
            <a:fld id="{6426BE87-E5FB-E549-B6FD-BE8C668A25A3}" type="slidenum">
              <a:rPr lang="en-US" smtClean="0"/>
              <a:pPr>
                <a:defRPr/>
              </a:pPr>
              <a:t>43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732F4-8C96-4914-9B36-3015C0359767}"/>
              </a:ext>
            </a:extLst>
          </p:cNvPr>
          <p:cNvSpPr>
            <a:spLocks noGrp="1"/>
          </p:cNvSpPr>
          <p:nvPr>
            <p:ph type="sldNum" sz="quarter" idx="12"/>
          </p:nvPr>
        </p:nvSpPr>
        <p:spPr>
          <a:xfrm>
            <a:off x="8534400" y="6480053"/>
            <a:ext cx="609600" cy="365125"/>
          </a:xfrm>
        </p:spPr>
        <p:txBody>
          <a:bodyPr/>
          <a:lstStyle/>
          <a:p>
            <a:pPr>
              <a:defRPr/>
            </a:pPr>
            <a:fld id="{39035AE5-5969-D34B-B84F-BCD4664DAD9A}" type="slidenum">
              <a:rPr lang="en-US" smtClean="0"/>
              <a:pPr>
                <a:defRPr/>
              </a:pPr>
              <a:t>5</a:t>
            </a:fld>
            <a:endParaRPr lang="en-US" dirty="0"/>
          </a:p>
        </p:txBody>
      </p:sp>
      <p:pic>
        <p:nvPicPr>
          <p:cNvPr id="5" name="Picture 4">
            <a:extLst>
              <a:ext uri="{FF2B5EF4-FFF2-40B4-BE49-F238E27FC236}">
                <a16:creationId xmlns:a16="http://schemas.microsoft.com/office/drawing/2014/main" id="{93E9D751-DBD6-409C-9EEB-D4A5EA3764B9}"/>
              </a:ext>
            </a:extLst>
          </p:cNvPr>
          <p:cNvPicPr>
            <a:picLocks noChangeAspect="1"/>
          </p:cNvPicPr>
          <p:nvPr/>
        </p:nvPicPr>
        <p:blipFill>
          <a:blip r:embed="rId3"/>
          <a:stretch>
            <a:fillRect/>
          </a:stretch>
        </p:blipFill>
        <p:spPr>
          <a:xfrm>
            <a:off x="476250" y="68585"/>
            <a:ext cx="8191500" cy="3000375"/>
          </a:xfrm>
          <a:prstGeom prst="rect">
            <a:avLst/>
          </a:prstGeom>
        </p:spPr>
      </p:pic>
      <p:graphicFrame>
        <p:nvGraphicFramePr>
          <p:cNvPr id="6" name="Table 5">
            <a:extLst>
              <a:ext uri="{FF2B5EF4-FFF2-40B4-BE49-F238E27FC236}">
                <a16:creationId xmlns:a16="http://schemas.microsoft.com/office/drawing/2014/main" id="{F8C55D0D-99B4-41F6-BB5A-876278144861}"/>
              </a:ext>
            </a:extLst>
          </p:cNvPr>
          <p:cNvGraphicFramePr>
            <a:graphicFrameLocks noGrp="1"/>
          </p:cNvGraphicFramePr>
          <p:nvPr>
            <p:extLst>
              <p:ext uri="{D42A27DB-BD31-4B8C-83A1-F6EECF244321}">
                <p14:modId xmlns:p14="http://schemas.microsoft.com/office/powerpoint/2010/main" val="312777815"/>
              </p:ext>
            </p:extLst>
          </p:nvPr>
        </p:nvGraphicFramePr>
        <p:xfrm>
          <a:off x="251520" y="3326203"/>
          <a:ext cx="8640960" cy="2936240"/>
        </p:xfrm>
        <a:graphic>
          <a:graphicData uri="http://schemas.openxmlformats.org/drawingml/2006/table">
            <a:tbl>
              <a:tblPr firstRow="1" bandRow="1">
                <a:tableStyleId>{5C22544A-7EE6-4342-B048-85BDC9FD1C3A}</a:tableStyleId>
              </a:tblPr>
              <a:tblGrid>
                <a:gridCol w="2047875">
                  <a:extLst>
                    <a:ext uri="{9D8B030D-6E8A-4147-A177-3AD203B41FA5}">
                      <a16:colId xmlns:a16="http://schemas.microsoft.com/office/drawing/2014/main" val="881357131"/>
                    </a:ext>
                  </a:extLst>
                </a:gridCol>
                <a:gridCol w="2047875">
                  <a:extLst>
                    <a:ext uri="{9D8B030D-6E8A-4147-A177-3AD203B41FA5}">
                      <a16:colId xmlns:a16="http://schemas.microsoft.com/office/drawing/2014/main" val="3263852662"/>
                    </a:ext>
                  </a:extLst>
                </a:gridCol>
                <a:gridCol w="2047875">
                  <a:extLst>
                    <a:ext uri="{9D8B030D-6E8A-4147-A177-3AD203B41FA5}">
                      <a16:colId xmlns:a16="http://schemas.microsoft.com/office/drawing/2014/main" val="2248898912"/>
                    </a:ext>
                  </a:extLst>
                </a:gridCol>
                <a:gridCol w="2497335">
                  <a:extLst>
                    <a:ext uri="{9D8B030D-6E8A-4147-A177-3AD203B41FA5}">
                      <a16:colId xmlns:a16="http://schemas.microsoft.com/office/drawing/2014/main" val="877026327"/>
                    </a:ext>
                  </a:extLst>
                </a:gridCol>
              </a:tblGrid>
              <a:tr h="370840">
                <a:tc>
                  <a:txBody>
                    <a:bodyPr/>
                    <a:lstStyle/>
                    <a:p>
                      <a:endParaRPr lang="en-US" dirty="0"/>
                    </a:p>
                  </a:txBody>
                  <a:tcPr/>
                </a:tc>
                <a:tc>
                  <a:txBody>
                    <a:bodyPr/>
                    <a:lstStyle/>
                    <a:p>
                      <a:r>
                        <a:rPr lang="en-US" b="1" dirty="0"/>
                        <a:t>IPSec</a:t>
                      </a:r>
                    </a:p>
                  </a:txBody>
                  <a:tcPr/>
                </a:tc>
                <a:tc>
                  <a:txBody>
                    <a:bodyPr/>
                    <a:lstStyle/>
                    <a:p>
                      <a:r>
                        <a:rPr lang="en-US" b="1" dirty="0"/>
                        <a:t>SSL/TLS</a:t>
                      </a:r>
                    </a:p>
                  </a:txBody>
                  <a:tcPr/>
                </a:tc>
                <a:tc>
                  <a:txBody>
                    <a:bodyPr/>
                    <a:lstStyle/>
                    <a:p>
                      <a:r>
                        <a:rPr lang="en-US" b="1" dirty="0"/>
                        <a:t>HTTPS</a:t>
                      </a:r>
                    </a:p>
                  </a:txBody>
                  <a:tcPr/>
                </a:tc>
                <a:extLst>
                  <a:ext uri="{0D108BD9-81ED-4DB2-BD59-A6C34878D82A}">
                    <a16:rowId xmlns:a16="http://schemas.microsoft.com/office/drawing/2014/main" val="3772936580"/>
                  </a:ext>
                </a:extLst>
              </a:tr>
              <a:tr h="370840">
                <a:tc>
                  <a:txBody>
                    <a:bodyPr/>
                    <a:lstStyle/>
                    <a:p>
                      <a:r>
                        <a:rPr lang="en-US" dirty="0"/>
                        <a:t>Layer in OSI</a:t>
                      </a:r>
                    </a:p>
                  </a:txBody>
                  <a:tcPr/>
                </a:tc>
                <a:tc>
                  <a:txBody>
                    <a:bodyPr/>
                    <a:lstStyle/>
                    <a:p>
                      <a:r>
                        <a:rPr lang="en-US" dirty="0"/>
                        <a:t>Network (3)</a:t>
                      </a:r>
                    </a:p>
                  </a:txBody>
                  <a:tcPr/>
                </a:tc>
                <a:tc>
                  <a:txBody>
                    <a:bodyPr/>
                    <a:lstStyle/>
                    <a:p>
                      <a:r>
                        <a:rPr lang="en-US" dirty="0"/>
                        <a:t>Transport (4)</a:t>
                      </a:r>
                    </a:p>
                  </a:txBody>
                  <a:tcPr/>
                </a:tc>
                <a:tc>
                  <a:txBody>
                    <a:bodyPr/>
                    <a:lstStyle/>
                    <a:p>
                      <a:r>
                        <a:rPr lang="en-US" dirty="0"/>
                        <a:t>Application (7)</a:t>
                      </a:r>
                    </a:p>
                  </a:txBody>
                  <a:tcPr/>
                </a:tc>
                <a:extLst>
                  <a:ext uri="{0D108BD9-81ED-4DB2-BD59-A6C34878D82A}">
                    <a16:rowId xmlns:a16="http://schemas.microsoft.com/office/drawing/2014/main" val="3172955558"/>
                  </a:ext>
                </a:extLst>
              </a:tr>
              <a:tr h="370840">
                <a:tc>
                  <a:txBody>
                    <a:bodyPr/>
                    <a:lstStyle/>
                    <a:p>
                      <a:r>
                        <a:rPr lang="en-US" dirty="0"/>
                        <a:t>What </a:t>
                      </a:r>
                      <a:r>
                        <a:rPr lang="en-US" i="1" dirty="0"/>
                        <a:t>packets</a:t>
                      </a:r>
                      <a:r>
                        <a:rPr lang="en-US" dirty="0"/>
                        <a:t> are </a:t>
                      </a:r>
                      <a:r>
                        <a:rPr lang="en-US" u="sng" dirty="0"/>
                        <a:t>encapsulated</a:t>
                      </a:r>
                      <a:r>
                        <a:rPr lang="en-US" dirty="0"/>
                        <a:t> into this protocol?</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9371408"/>
                  </a:ext>
                </a:extLst>
              </a:tr>
              <a:tr h="370840">
                <a:tc>
                  <a:txBody>
                    <a:bodyPr/>
                    <a:lstStyle/>
                    <a:p>
                      <a:r>
                        <a:rPr lang="en-US" dirty="0"/>
                        <a:t>Transparent to users?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4284189"/>
                  </a:ext>
                </a:extLst>
              </a:tr>
              <a:tr h="370840">
                <a:tc>
                  <a:txBody>
                    <a:bodyPr/>
                    <a:lstStyle/>
                    <a:p>
                      <a:r>
                        <a:rPr lang="en-US" dirty="0"/>
                        <a:t>Transparent to developers?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3192665"/>
                  </a:ext>
                </a:extLst>
              </a:tr>
            </a:tbl>
          </a:graphicData>
        </a:graphic>
      </p:graphicFrame>
      <p:sp>
        <p:nvSpPr>
          <p:cNvPr id="7" name="Freeform: Shape 6">
            <a:extLst>
              <a:ext uri="{FF2B5EF4-FFF2-40B4-BE49-F238E27FC236}">
                <a16:creationId xmlns:a16="http://schemas.microsoft.com/office/drawing/2014/main" id="{014C243E-4CDE-4E38-8F4C-C40E3CD2F2AE}"/>
              </a:ext>
            </a:extLst>
          </p:cNvPr>
          <p:cNvSpPr/>
          <p:nvPr/>
        </p:nvSpPr>
        <p:spPr>
          <a:xfrm>
            <a:off x="3274142" y="117987"/>
            <a:ext cx="2025445" cy="816078"/>
          </a:xfrm>
          <a:custGeom>
            <a:avLst/>
            <a:gdLst>
              <a:gd name="connsiteX0" fmla="*/ 226142 w 2025445"/>
              <a:gd name="connsiteY0" fmla="*/ 0 h 816078"/>
              <a:gd name="connsiteX1" fmla="*/ 226142 w 2025445"/>
              <a:gd name="connsiteY1" fmla="*/ 0 h 816078"/>
              <a:gd name="connsiteX2" fmla="*/ 206477 w 2025445"/>
              <a:gd name="connsiteY2" fmla="*/ 88490 h 816078"/>
              <a:gd name="connsiteX3" fmla="*/ 167148 w 2025445"/>
              <a:gd name="connsiteY3" fmla="*/ 147484 h 816078"/>
              <a:gd name="connsiteX4" fmla="*/ 147484 w 2025445"/>
              <a:gd name="connsiteY4" fmla="*/ 186813 h 816078"/>
              <a:gd name="connsiteX5" fmla="*/ 98323 w 2025445"/>
              <a:gd name="connsiteY5" fmla="*/ 255639 h 816078"/>
              <a:gd name="connsiteX6" fmla="*/ 58993 w 2025445"/>
              <a:gd name="connsiteY6" fmla="*/ 324465 h 816078"/>
              <a:gd name="connsiteX7" fmla="*/ 29497 w 2025445"/>
              <a:gd name="connsiteY7" fmla="*/ 393290 h 816078"/>
              <a:gd name="connsiteX8" fmla="*/ 0 w 2025445"/>
              <a:gd name="connsiteY8" fmla="*/ 540774 h 816078"/>
              <a:gd name="connsiteX9" fmla="*/ 19664 w 2025445"/>
              <a:gd name="connsiteY9" fmla="*/ 688258 h 816078"/>
              <a:gd name="connsiteX10" fmla="*/ 39329 w 2025445"/>
              <a:gd name="connsiteY10" fmla="*/ 717755 h 816078"/>
              <a:gd name="connsiteX11" fmla="*/ 1170039 w 2025445"/>
              <a:gd name="connsiteY11" fmla="*/ 816078 h 816078"/>
              <a:gd name="connsiteX12" fmla="*/ 2025445 w 2025445"/>
              <a:gd name="connsiteY12" fmla="*/ 619432 h 816078"/>
              <a:gd name="connsiteX13" fmla="*/ 1995948 w 2025445"/>
              <a:gd name="connsiteY13" fmla="*/ 462116 h 816078"/>
              <a:gd name="connsiteX14" fmla="*/ 875071 w 2025445"/>
              <a:gd name="connsiteY14" fmla="*/ 393290 h 816078"/>
              <a:gd name="connsiteX15" fmla="*/ 757084 w 2025445"/>
              <a:gd name="connsiteY15" fmla="*/ 29497 h 816078"/>
              <a:gd name="connsiteX16" fmla="*/ 235974 w 2025445"/>
              <a:gd name="connsiteY16" fmla="*/ 68826 h 816078"/>
              <a:gd name="connsiteX17" fmla="*/ 235974 w 2025445"/>
              <a:gd name="connsiteY17" fmla="*/ 58994 h 8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5445" h="816078">
                <a:moveTo>
                  <a:pt x="226142" y="0"/>
                </a:moveTo>
                <a:lnTo>
                  <a:pt x="226142" y="0"/>
                </a:lnTo>
                <a:cubicBezTo>
                  <a:pt x="219587" y="29497"/>
                  <a:pt x="217699" y="60435"/>
                  <a:pt x="206477" y="88490"/>
                </a:cubicBezTo>
                <a:cubicBezTo>
                  <a:pt x="197700" y="110434"/>
                  <a:pt x="179307" y="127218"/>
                  <a:pt x="167148" y="147484"/>
                </a:cubicBezTo>
                <a:cubicBezTo>
                  <a:pt x="159607" y="160052"/>
                  <a:pt x="154756" y="174087"/>
                  <a:pt x="147484" y="186813"/>
                </a:cubicBezTo>
                <a:cubicBezTo>
                  <a:pt x="135985" y="206936"/>
                  <a:pt x="110979" y="238763"/>
                  <a:pt x="98323" y="255639"/>
                </a:cubicBezTo>
                <a:cubicBezTo>
                  <a:pt x="73625" y="329729"/>
                  <a:pt x="110018" y="230918"/>
                  <a:pt x="58993" y="324465"/>
                </a:cubicBezTo>
                <a:cubicBezTo>
                  <a:pt x="47041" y="346377"/>
                  <a:pt x="37390" y="369611"/>
                  <a:pt x="29497" y="393290"/>
                </a:cubicBezTo>
                <a:cubicBezTo>
                  <a:pt x="10532" y="450186"/>
                  <a:pt x="8234" y="483133"/>
                  <a:pt x="0" y="540774"/>
                </a:cubicBezTo>
                <a:cubicBezTo>
                  <a:pt x="6555" y="589935"/>
                  <a:pt x="8905" y="639843"/>
                  <a:pt x="19664" y="688258"/>
                </a:cubicBezTo>
                <a:cubicBezTo>
                  <a:pt x="22227" y="699794"/>
                  <a:pt x="39329" y="717755"/>
                  <a:pt x="39329" y="717755"/>
                </a:cubicBezTo>
                <a:lnTo>
                  <a:pt x="1170039" y="816078"/>
                </a:lnTo>
                <a:lnTo>
                  <a:pt x="2025445" y="619432"/>
                </a:lnTo>
                <a:lnTo>
                  <a:pt x="1995948" y="462116"/>
                </a:lnTo>
                <a:lnTo>
                  <a:pt x="875071" y="393290"/>
                </a:lnTo>
                <a:lnTo>
                  <a:pt x="757084" y="29497"/>
                </a:lnTo>
                <a:lnTo>
                  <a:pt x="235974" y="68826"/>
                </a:lnTo>
                <a:lnTo>
                  <a:pt x="235974" y="58994"/>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2753"/>
            <a:ext cx="9144000" cy="1283167"/>
          </a:xfrm>
        </p:spPr>
        <p:txBody>
          <a:bodyPr/>
          <a:lstStyle/>
          <a:p>
            <a:r>
              <a:rPr lang="en-US" dirty="0"/>
              <a:t>Transport Layer security (TSL)</a:t>
            </a:r>
            <a:endParaRPr lang="en-AU" dirty="0"/>
          </a:p>
        </p:txBody>
      </p:sp>
      <p:sp>
        <p:nvSpPr>
          <p:cNvPr id="47107" name="Rectangle 3"/>
          <p:cNvSpPr>
            <a:spLocks noGrp="1" noChangeArrowheads="1"/>
          </p:cNvSpPr>
          <p:nvPr>
            <p:ph idx="1"/>
          </p:nvPr>
        </p:nvSpPr>
        <p:spPr>
          <a:xfrm>
            <a:off x="609600" y="1905000"/>
            <a:ext cx="8068056" cy="4419600"/>
          </a:xfrm>
        </p:spPr>
        <p:txBody>
          <a:bodyPr>
            <a:normAutofit/>
          </a:bodyPr>
          <a:lstStyle/>
          <a:p>
            <a:r>
              <a:rPr lang="en-AU" dirty="0">
                <a:solidFill>
                  <a:schemeClr val="tx2">
                    <a:lumMod val="10000"/>
                  </a:schemeClr>
                </a:solidFill>
              </a:rPr>
              <a:t>One of the most widely used security services</a:t>
            </a:r>
          </a:p>
          <a:p>
            <a:r>
              <a:rPr lang="en-AU" dirty="0">
                <a:solidFill>
                  <a:schemeClr val="tx2">
                    <a:lumMod val="10000"/>
                  </a:schemeClr>
                </a:solidFill>
              </a:rPr>
              <a:t>TLS is an Internet standard that evolved from a commercial protocol known as </a:t>
            </a:r>
            <a:r>
              <a:rPr lang="en-AU" i="1" dirty="0">
                <a:solidFill>
                  <a:schemeClr val="tx2">
                    <a:lumMod val="10000"/>
                  </a:schemeClr>
                </a:solidFill>
              </a:rPr>
              <a:t>Secure Sockets Layer </a:t>
            </a:r>
            <a:r>
              <a:rPr lang="en-AU" dirty="0">
                <a:solidFill>
                  <a:schemeClr val="tx2">
                    <a:lumMod val="10000"/>
                  </a:schemeClr>
                </a:solidFill>
              </a:rPr>
              <a:t>(SSL).</a:t>
            </a:r>
          </a:p>
          <a:p>
            <a:r>
              <a:rPr lang="en-AU" dirty="0">
                <a:solidFill>
                  <a:schemeClr val="tx2">
                    <a:lumMod val="10000"/>
                  </a:schemeClr>
                </a:solidFill>
              </a:rPr>
              <a:t>TLS is a general purpose service implemented as a set of protocols that rely on TCP.</a:t>
            </a:r>
          </a:p>
          <a:p>
            <a:pPr lvl="1">
              <a:buClr>
                <a:schemeClr val="bg1">
                  <a:lumMod val="75000"/>
                </a:schemeClr>
              </a:buClr>
            </a:pPr>
            <a:r>
              <a:rPr lang="en-AU" dirty="0">
                <a:solidFill>
                  <a:schemeClr val="tx2">
                    <a:lumMod val="10000"/>
                  </a:schemeClr>
                </a:solidFill>
              </a:rPr>
              <a:t>An end-to-end security protocol</a:t>
            </a:r>
          </a:p>
          <a:p>
            <a:pPr lvl="1">
              <a:buClr>
                <a:schemeClr val="bg1">
                  <a:lumMod val="75000"/>
                </a:schemeClr>
              </a:buClr>
            </a:pPr>
            <a:r>
              <a:rPr lang="en-AU" dirty="0">
                <a:solidFill>
                  <a:schemeClr val="tx2">
                    <a:lumMod val="10000"/>
                  </a:schemeClr>
                </a:solidFill>
              </a:rPr>
              <a:t>TLS could be provided as part of the underlying protocol suite and therefore be </a:t>
            </a:r>
            <a:r>
              <a:rPr lang="en-AU" u="sng" dirty="0">
                <a:solidFill>
                  <a:schemeClr val="tx2">
                    <a:lumMod val="10000"/>
                  </a:schemeClr>
                </a:solidFill>
              </a:rPr>
              <a:t>transparent</a:t>
            </a:r>
            <a:r>
              <a:rPr lang="en-AU" dirty="0">
                <a:solidFill>
                  <a:schemeClr val="tx2">
                    <a:lumMod val="10000"/>
                  </a:schemeClr>
                </a:solidFill>
              </a:rPr>
              <a:t> to applications.</a:t>
            </a:r>
          </a:p>
          <a:p>
            <a:pPr lvl="1">
              <a:buClr>
                <a:schemeClr val="bg1">
                  <a:lumMod val="75000"/>
                </a:schemeClr>
              </a:buClr>
            </a:pPr>
            <a:r>
              <a:rPr lang="en-AU" dirty="0">
                <a:solidFill>
                  <a:schemeClr val="tx2">
                    <a:lumMod val="10000"/>
                  </a:schemeClr>
                </a:solidFill>
              </a:rPr>
              <a:t>Alternatively, TLS can be embedded in specific packages.</a:t>
            </a:r>
          </a:p>
        </p:txBody>
      </p:sp>
      <p:pic>
        <p:nvPicPr>
          <p:cNvPr id="6" name="Picture 5"/>
          <p:cNvPicPr>
            <a:picLocks noChangeAspect="1"/>
          </p:cNvPicPr>
          <p:nvPr/>
        </p:nvPicPr>
        <p:blipFill>
          <a:blip r:embed="rId3"/>
          <a:stretch>
            <a:fillRect/>
          </a:stretch>
        </p:blipFill>
        <p:spPr>
          <a:xfrm>
            <a:off x="8153400" y="5943600"/>
            <a:ext cx="524256" cy="914400"/>
          </a:xfrm>
          <a:prstGeom prst="rect">
            <a:avLst/>
          </a:prstGeom>
        </p:spPr>
      </p:pic>
      <p:sp>
        <p:nvSpPr>
          <p:cNvPr id="2" name="Slide Number Placeholder 1">
            <a:extLst>
              <a:ext uri="{FF2B5EF4-FFF2-40B4-BE49-F238E27FC236}">
                <a16:creationId xmlns:a16="http://schemas.microsoft.com/office/drawing/2014/main" id="{288D1C97-E392-46C4-8A22-583BD66E1187}"/>
              </a:ext>
            </a:extLst>
          </p:cNvPr>
          <p:cNvSpPr>
            <a:spLocks noGrp="1"/>
          </p:cNvSpPr>
          <p:nvPr>
            <p:ph type="sldNum" sz="quarter" idx="12"/>
          </p:nvPr>
        </p:nvSpPr>
        <p:spPr/>
        <p:txBody>
          <a:bodyPr/>
          <a:lstStyle/>
          <a:p>
            <a:pPr>
              <a:defRPr/>
            </a:pPr>
            <a:fld id="{6426BE87-E5FB-E549-B6FD-BE8C668A25A3}"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8235" t="23636" r="2353" b="29091"/>
              <a:stretch>
                <a:fillRect/>
              </a:stretch>
            </p:blipFill>
          </mc:Choice>
          <mc:Fallback>
            <p:blipFill>
              <a:blip r:embed="rId4"/>
              <a:srcRect l="8235" t="23636" r="2353" b="29091"/>
              <a:stretch>
                <a:fillRect/>
              </a:stretch>
            </p:blipFill>
          </mc:Fallback>
        </mc:AlternateContent>
        <p:spPr>
          <a:xfrm>
            <a:off x="539265" y="528454"/>
            <a:ext cx="8025703" cy="5491346"/>
          </a:xfrm>
          <a:prstGeom prst="rect">
            <a:avLst/>
          </a:prstGeom>
          <a:solidFill>
            <a:schemeClr val="tx1"/>
          </a:solidFill>
        </p:spPr>
      </p:pic>
      <p:sp>
        <p:nvSpPr>
          <p:cNvPr id="2" name="Slide Number Placeholder 1">
            <a:extLst>
              <a:ext uri="{FF2B5EF4-FFF2-40B4-BE49-F238E27FC236}">
                <a16:creationId xmlns:a16="http://schemas.microsoft.com/office/drawing/2014/main" id="{791EE4F0-D1B5-46E3-A3F2-1566FE5920EC}"/>
              </a:ext>
            </a:extLst>
          </p:cNvPr>
          <p:cNvSpPr>
            <a:spLocks noGrp="1"/>
          </p:cNvSpPr>
          <p:nvPr>
            <p:ph type="sldNum" sz="quarter" idx="12"/>
          </p:nvPr>
        </p:nvSpPr>
        <p:spPr/>
        <p:txBody>
          <a:bodyPr/>
          <a:lstStyle/>
          <a:p>
            <a:pPr>
              <a:defRPr/>
            </a:pPr>
            <a:fld id="{39035AE5-5969-D34B-B84F-BCD4664DAD9A}" type="slidenum">
              <a:rPr lang="en-US" smtClean="0"/>
              <a:pPr>
                <a:defRPr/>
              </a:pPr>
              <a:t>7</a:t>
            </a:fld>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TLS Architecture</a:t>
            </a:r>
            <a:endParaRPr lang="en-AU" dirty="0"/>
          </a:p>
        </p:txBody>
      </p:sp>
      <p:sp>
        <p:nvSpPr>
          <p:cNvPr id="51203" name="Rectangle 3"/>
          <p:cNvSpPr>
            <a:spLocks noGrp="1" noChangeArrowheads="1"/>
          </p:cNvSpPr>
          <p:nvPr>
            <p:ph idx="1"/>
          </p:nvPr>
        </p:nvSpPr>
        <p:spPr>
          <a:xfrm>
            <a:off x="228600" y="1556792"/>
            <a:ext cx="8534399" cy="523875"/>
          </a:xfrm>
        </p:spPr>
        <p:txBody>
          <a:bodyPr>
            <a:normAutofit/>
          </a:bodyPr>
          <a:lstStyle/>
          <a:p>
            <a:r>
              <a:rPr lang="en-US" dirty="0">
                <a:solidFill>
                  <a:schemeClr val="tx2">
                    <a:lumMod val="10000"/>
                  </a:schemeClr>
                </a:solidFill>
              </a:rPr>
              <a:t>Two important TLS concepts are:</a:t>
            </a:r>
          </a:p>
        </p:txBody>
      </p:sp>
      <p:graphicFrame>
        <p:nvGraphicFramePr>
          <p:cNvPr id="5" name="Diagram 4"/>
          <p:cNvGraphicFramePr/>
          <p:nvPr>
            <p:extLst>
              <p:ext uri="{D42A27DB-BD31-4B8C-83A1-F6EECF244321}">
                <p14:modId xmlns:p14="http://schemas.microsoft.com/office/powerpoint/2010/main" val="3837339559"/>
              </p:ext>
            </p:extLst>
          </p:nvPr>
        </p:nvGraphicFramePr>
        <p:xfrm>
          <a:off x="381000" y="1988840"/>
          <a:ext cx="8534400" cy="4311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CDE85A-3E3A-4114-95DB-E2D29EDEAF70}"/>
              </a:ext>
            </a:extLst>
          </p:cNvPr>
          <p:cNvSpPr>
            <a:spLocks noGrp="1"/>
          </p:cNvSpPr>
          <p:nvPr>
            <p:ph type="sldNum" sz="quarter" idx="12"/>
          </p:nvPr>
        </p:nvSpPr>
        <p:spPr>
          <a:xfrm>
            <a:off x="8521013" y="6400800"/>
            <a:ext cx="609600" cy="365125"/>
          </a:xfrm>
        </p:spPr>
        <p:txBody>
          <a:bodyPr/>
          <a:lstStyle/>
          <a:p>
            <a:pPr>
              <a:defRPr/>
            </a:pPr>
            <a:fld id="{6426BE87-E5FB-E549-B6FD-BE8C668A25A3}" type="slidenum">
              <a:rPr lang="en-US" smtClean="0"/>
              <a:pPr>
                <a:defRPr/>
              </a:pPr>
              <a:t>8</a:t>
            </a:fld>
            <a:endParaRPr lang="en-US" dirty="0"/>
          </a:p>
        </p:txBody>
      </p:sp>
      <p:sp>
        <p:nvSpPr>
          <p:cNvPr id="6" name="Rectangle 3">
            <a:extLst>
              <a:ext uri="{FF2B5EF4-FFF2-40B4-BE49-F238E27FC236}">
                <a16:creationId xmlns:a16="http://schemas.microsoft.com/office/drawing/2014/main" id="{7CC01FBF-0058-4173-8303-5756B14D9A01}"/>
              </a:ext>
            </a:extLst>
          </p:cNvPr>
          <p:cNvSpPr txBox="1">
            <a:spLocks noChangeArrowheads="1"/>
          </p:cNvSpPr>
          <p:nvPr/>
        </p:nvSpPr>
        <p:spPr>
          <a:xfrm>
            <a:off x="381000" y="6021289"/>
            <a:ext cx="8534399" cy="72008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dirty="0">
                <a:solidFill>
                  <a:schemeClr val="tx2">
                    <a:lumMod val="10000"/>
                  </a:schemeClr>
                </a:solidFill>
              </a:rPr>
              <a:t>Q: </a:t>
            </a:r>
            <a:r>
              <a:rPr lang="en-US" sz="2000" dirty="0">
                <a:solidFill>
                  <a:schemeClr val="tx2">
                    <a:lumMod val="10000"/>
                  </a:schemeClr>
                </a:solidFill>
              </a:rPr>
              <a:t>What is the relationship between </a:t>
            </a:r>
            <a:r>
              <a:rPr lang="en-US" sz="2000" i="1" dirty="0">
                <a:solidFill>
                  <a:schemeClr val="tx2">
                    <a:lumMod val="10000"/>
                  </a:schemeClr>
                </a:solidFill>
              </a:rPr>
              <a:t>session </a:t>
            </a:r>
            <a:r>
              <a:rPr lang="en-US" sz="2000" dirty="0">
                <a:solidFill>
                  <a:schemeClr val="tx2">
                    <a:lumMod val="10000"/>
                  </a:schemeClr>
                </a:solidFill>
              </a:rPr>
              <a:t>and </a:t>
            </a:r>
            <a:r>
              <a:rPr lang="en-US" sz="2000" i="1" dirty="0">
                <a:solidFill>
                  <a:schemeClr val="tx2">
                    <a:lumMod val="10000"/>
                  </a:schemeClr>
                </a:solidFill>
              </a:rPr>
              <a:t>connection</a:t>
            </a:r>
            <a:r>
              <a:rPr lang="en-US" sz="2000" dirty="0">
                <a:solidFill>
                  <a:schemeClr val="tx2">
                    <a:lumMod val="10000"/>
                  </a:schemeClr>
                </a:solidFill>
              </a:rPr>
              <a:t>? 1-to-1, 1-to-many, many-to-many?</a:t>
            </a:r>
            <a:endParaRPr lang="en-US" sz="2000" b="1" dirty="0">
              <a:solidFill>
                <a:schemeClr val="tx2">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296399" cy="1412875"/>
          </a:xfrm>
        </p:spPr>
        <p:txBody>
          <a:bodyPr/>
          <a:lstStyle/>
          <a:p>
            <a:r>
              <a:rPr lang="en-US" sz="3000" b="1" dirty="0"/>
              <a:t>session state</a:t>
            </a:r>
            <a:br>
              <a:rPr lang="en-US" sz="3000" dirty="0"/>
            </a:br>
            <a:r>
              <a:rPr lang="en-US" sz="2000" dirty="0"/>
              <a:t>- A session state is defined by the following parameters: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44105106"/>
              </p:ext>
            </p:extLst>
          </p:nvPr>
        </p:nvGraphicFramePr>
        <p:xfrm>
          <a:off x="152400" y="1447800"/>
          <a:ext cx="88392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B5BED1-1DEE-4537-916A-B05AD53E822B}"/>
              </a:ext>
            </a:extLst>
          </p:cNvPr>
          <p:cNvSpPr>
            <a:spLocks noGrp="1"/>
          </p:cNvSpPr>
          <p:nvPr>
            <p:ph type="sldNum" sz="quarter" idx="12"/>
          </p:nvPr>
        </p:nvSpPr>
        <p:spPr/>
        <p:txBody>
          <a:bodyPr/>
          <a:lstStyle/>
          <a:p>
            <a:pPr>
              <a:defRPr/>
            </a:pPr>
            <a:fld id="{3A7342E1-65BB-6E4A-A0CC-A610AAC07D07}"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0377E-C426-4278-9F56-776469F6FF1A}">
  <ds:schemaRefs>
    <ds:schemaRef ds:uri="http://schemas.microsoft.com/sharepoint/v3/contenttype/forms"/>
  </ds:schemaRefs>
</ds:datastoreItem>
</file>

<file path=customXml/itemProps2.xml><?xml version="1.0" encoding="utf-8"?>
<ds:datastoreItem xmlns:ds="http://schemas.openxmlformats.org/officeDocument/2006/customXml" ds:itemID="{A51E83D3-F2FD-41F5-ABA8-790FDEDACE5D}">
  <ds:schemaRefs>
    <ds:schemaRef ds:uri="00a6824a-5175-474a-91df-dfffe83c6e6e"/>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134EF95-1A40-46F8-85D1-21002D8BB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4747</TotalTime>
  <Words>9502</Words>
  <Application>Microsoft Office PowerPoint</Application>
  <PresentationFormat>On-screen Show (4:3)</PresentationFormat>
  <Paragraphs>965</Paragraphs>
  <Slides>43</Slides>
  <Notes>42</Notes>
  <HiddenSlides>0</HiddenSlides>
  <MMClips>0</MMClips>
  <ScaleCrop>false</ScaleCrop>
  <HeadingPairs>
    <vt:vector size="8" baseType="variant">
      <vt:variant>
        <vt:lpstr>Fonts Used</vt:lpstr>
      </vt:variant>
      <vt:variant>
        <vt:i4>7</vt:i4>
      </vt:variant>
      <vt:variant>
        <vt:lpstr>Theme</vt:lpstr>
      </vt:variant>
      <vt:variant>
        <vt:i4>2</vt:i4>
      </vt:variant>
      <vt:variant>
        <vt:lpstr>Links</vt:lpstr>
      </vt:variant>
      <vt:variant>
        <vt:i4>1</vt:i4>
      </vt:variant>
      <vt:variant>
        <vt:lpstr>Slide Titles</vt:lpstr>
      </vt:variant>
      <vt:variant>
        <vt:i4>43</vt:i4>
      </vt:variant>
    </vt:vector>
  </HeadingPairs>
  <TitlesOfParts>
    <vt:vector size="53" baseType="lpstr">
      <vt:lpstr>ＭＳ Ｐゴシック</vt:lpstr>
      <vt:lpstr>Arial</vt:lpstr>
      <vt:lpstr>Calisto MT</vt:lpstr>
      <vt:lpstr>Candara</vt:lpstr>
      <vt:lpstr>Courier New</vt:lpstr>
      <vt:lpstr>Perpetua Titling MT</vt:lpstr>
      <vt:lpstr>Wingdings</vt:lpstr>
      <vt:lpstr>ch01</vt:lpstr>
      <vt:lpstr>Precedent</vt:lpstr>
      <vt:lpstr>mclaughlinkl:Desktop:Crypto6e%20Tables:T17-Transport.doc!OLE_LINK1</vt:lpstr>
      <vt:lpstr>Network Security Essentials</vt:lpstr>
      <vt:lpstr>Chapter 6</vt:lpstr>
      <vt:lpstr>Web Security Considerations</vt:lpstr>
      <vt:lpstr>PowerPoint Presentation</vt:lpstr>
      <vt:lpstr>PowerPoint Presentation</vt:lpstr>
      <vt:lpstr>Transport Layer security (TSL)</vt:lpstr>
      <vt:lpstr>PowerPoint Presentation</vt:lpstr>
      <vt:lpstr>TLS Architecture</vt:lpstr>
      <vt:lpstr>session state - A session state is defined by the following parameters:</vt:lpstr>
      <vt:lpstr>connection state - A connection state is defined by the following parameters:</vt:lpstr>
      <vt:lpstr>TLS  Record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Cryptographic Computations</vt:lpstr>
      <vt:lpstr>Heartbeat Protocol</vt:lpstr>
      <vt:lpstr>SSL/TLS Attacks</vt:lpstr>
      <vt:lpstr>HTTPS (HTTP over SSL)</vt:lpstr>
      <vt:lpstr>Connection Initiation</vt:lpstr>
      <vt:lpstr>TLS Handshake  in HTTPS</vt:lpstr>
      <vt:lpstr>Connection Closure</vt:lpstr>
      <vt:lpstr>Secure Shell (SSH)</vt:lpstr>
      <vt:lpstr>PowerPoint Presentation</vt:lpstr>
      <vt:lpstr>SSH Transport Layer Protocol</vt:lpstr>
      <vt:lpstr>PowerPoint Presentation</vt:lpstr>
      <vt:lpstr>PowerPoint Presentation</vt:lpstr>
      <vt:lpstr>PowerPoint Presentation</vt:lpstr>
      <vt:lpstr>PowerPoint Presentation</vt:lpstr>
      <vt:lpstr>SSH Authentication Methods</vt:lpstr>
      <vt:lpstr>PowerPoint Presentation</vt:lpstr>
      <vt:lpstr>SSH Connection Protocol</vt:lpstr>
      <vt:lpstr>PowerPoint Presentation</vt:lpstr>
      <vt:lpstr>Channel Types</vt:lpstr>
      <vt:lpstr>SSH Port Forwarding</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16</dc:subject>
  <dc:creator>Dr Lawrie Brown</dc:creator>
  <cp:keywords/>
  <dc:description/>
  <cp:lastModifiedBy>Yang, T. Andrew</cp:lastModifiedBy>
  <cp:revision>71</cp:revision>
  <cp:lastPrinted>2009-09-23T05:30:08Z</cp:lastPrinted>
  <dcterms:created xsi:type="dcterms:W3CDTF">2016-07-12T18:42:53Z</dcterms:created>
  <dcterms:modified xsi:type="dcterms:W3CDTF">2024-10-03T17:52:12Z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