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69"/>
  </p:notesMasterIdLst>
  <p:sldIdLst>
    <p:sldId id="258" r:id="rId6"/>
    <p:sldId id="321" r:id="rId7"/>
    <p:sldId id="259" r:id="rId8"/>
    <p:sldId id="257" r:id="rId9"/>
    <p:sldId id="260" r:id="rId10"/>
    <p:sldId id="263" r:id="rId11"/>
    <p:sldId id="264" r:id="rId12"/>
    <p:sldId id="265" r:id="rId13"/>
    <p:sldId id="266" r:id="rId14"/>
    <p:sldId id="322" r:id="rId15"/>
    <p:sldId id="267" r:id="rId16"/>
    <p:sldId id="268" r:id="rId17"/>
    <p:sldId id="323" r:id="rId18"/>
    <p:sldId id="269" r:id="rId19"/>
    <p:sldId id="272" r:id="rId20"/>
    <p:sldId id="274" r:id="rId21"/>
    <p:sldId id="275" r:id="rId22"/>
    <p:sldId id="276" r:id="rId23"/>
    <p:sldId id="277" r:id="rId24"/>
    <p:sldId id="279" r:id="rId25"/>
    <p:sldId id="280" r:id="rId26"/>
    <p:sldId id="281" r:id="rId27"/>
    <p:sldId id="282" r:id="rId28"/>
    <p:sldId id="324" r:id="rId29"/>
    <p:sldId id="283" r:id="rId30"/>
    <p:sldId id="284" r:id="rId31"/>
    <p:sldId id="285" r:id="rId32"/>
    <p:sldId id="286" r:id="rId33"/>
    <p:sldId id="287" r:id="rId34"/>
    <p:sldId id="288" r:id="rId35"/>
    <p:sldId id="290" r:id="rId36"/>
    <p:sldId id="291" r:id="rId37"/>
    <p:sldId id="293" r:id="rId38"/>
    <p:sldId id="292" r:id="rId39"/>
    <p:sldId id="294" r:id="rId40"/>
    <p:sldId id="295" r:id="rId41"/>
    <p:sldId id="296" r:id="rId42"/>
    <p:sldId id="297" r:id="rId43"/>
    <p:sldId id="298" r:id="rId44"/>
    <p:sldId id="301" r:id="rId45"/>
    <p:sldId id="299" r:id="rId46"/>
    <p:sldId id="305" r:id="rId47"/>
    <p:sldId id="300" r:id="rId48"/>
    <p:sldId id="306" r:id="rId49"/>
    <p:sldId id="302" r:id="rId50"/>
    <p:sldId id="303" r:id="rId51"/>
    <p:sldId id="304" r:id="rId52"/>
    <p:sldId id="307" r:id="rId53"/>
    <p:sldId id="308" r:id="rId54"/>
    <p:sldId id="309" r:id="rId55"/>
    <p:sldId id="310" r:id="rId56"/>
    <p:sldId id="311" r:id="rId57"/>
    <p:sldId id="312" r:id="rId58"/>
    <p:sldId id="313" r:id="rId59"/>
    <p:sldId id="314" r:id="rId60"/>
    <p:sldId id="315" r:id="rId61"/>
    <p:sldId id="316" r:id="rId62"/>
    <p:sldId id="317" r:id="rId63"/>
    <p:sldId id="325" r:id="rId64"/>
    <p:sldId id="318" r:id="rId65"/>
    <p:sldId id="319" r:id="rId66"/>
    <p:sldId id="326" r:id="rId67"/>
    <p:sldId id="320" r:id="rId6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42" autoAdjust="0"/>
  </p:normalViewPr>
  <p:slideViewPr>
    <p:cSldViewPr snapToGrid="0" snapToObjects="1">
      <p:cViewPr varScale="1">
        <p:scale>
          <a:sx n="55" d="100"/>
          <a:sy n="55" d="100"/>
        </p:scale>
        <p:origin x="1522"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 Type="http://schemas.openxmlformats.org/officeDocument/2006/relationships/slide" Target="slides/slide2.xml"/><Relationship Id="rId71"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g, T. Andrew" userId="eff186eb-56df-45f2-9ca9-ccec608ed918" providerId="ADAL" clId="{AEF6C9CE-40AD-4574-9551-F8F60CB2FCFF}"/>
    <pc:docChg chg="custSel modSld">
      <pc:chgData name="Yang, T. Andrew" userId="eff186eb-56df-45f2-9ca9-ccec608ed918" providerId="ADAL" clId="{AEF6C9CE-40AD-4574-9551-F8F60CB2FCFF}" dt="2022-10-12T23:59:30.842" v="342" actId="478"/>
      <pc:docMkLst>
        <pc:docMk/>
      </pc:docMkLst>
      <pc:sldChg chg="delSp">
        <pc:chgData name="Yang, T. Andrew" userId="eff186eb-56df-45f2-9ca9-ccec608ed918" providerId="ADAL" clId="{AEF6C9CE-40AD-4574-9551-F8F60CB2FCFF}" dt="2022-10-12T23:48:22.201" v="0" actId="478"/>
        <pc:sldMkLst>
          <pc:docMk/>
          <pc:sldMk cId="2733658449" sldId="259"/>
        </pc:sldMkLst>
        <pc:spChg chg="del">
          <ac:chgData name="Yang, T. Andrew" userId="eff186eb-56df-45f2-9ca9-ccec608ed918" providerId="ADAL" clId="{AEF6C9CE-40AD-4574-9551-F8F60CB2FCFF}" dt="2022-10-12T23:48:22.201" v="0" actId="478"/>
          <ac:spMkLst>
            <pc:docMk/>
            <pc:sldMk cId="2733658449" sldId="259"/>
            <ac:spMk id="4098" creationId="{00000000-0000-0000-0000-000000000000}"/>
          </ac:spMkLst>
        </pc:spChg>
      </pc:sldChg>
      <pc:sldChg chg="delSp">
        <pc:chgData name="Yang, T. Andrew" userId="eff186eb-56df-45f2-9ca9-ccec608ed918" providerId="ADAL" clId="{AEF6C9CE-40AD-4574-9551-F8F60CB2FCFF}" dt="2022-10-12T23:49:20.564" v="1" actId="478"/>
        <pc:sldMkLst>
          <pc:docMk/>
          <pc:sldMk cId="2504269259" sldId="260"/>
        </pc:sldMkLst>
        <pc:spChg chg="del">
          <ac:chgData name="Yang, T. Andrew" userId="eff186eb-56df-45f2-9ca9-ccec608ed918" providerId="ADAL" clId="{AEF6C9CE-40AD-4574-9551-F8F60CB2FCFF}" dt="2022-10-12T23:49:20.564" v="1" actId="478"/>
          <ac:spMkLst>
            <pc:docMk/>
            <pc:sldMk cId="2504269259" sldId="260"/>
            <ac:spMk id="5121" creationId="{00000000-0000-0000-0000-000000000000}"/>
          </ac:spMkLst>
        </pc:spChg>
      </pc:sldChg>
      <pc:sldChg chg="delSp modSp">
        <pc:chgData name="Yang, T. Andrew" userId="eff186eb-56df-45f2-9ca9-ccec608ed918" providerId="ADAL" clId="{AEF6C9CE-40AD-4574-9551-F8F60CB2FCFF}" dt="2022-10-12T23:50:10.195" v="47" actId="403"/>
        <pc:sldMkLst>
          <pc:docMk/>
          <pc:sldMk cId="3509915446" sldId="263"/>
        </pc:sldMkLst>
        <pc:spChg chg="del">
          <ac:chgData name="Yang, T. Andrew" userId="eff186eb-56df-45f2-9ca9-ccec608ed918" providerId="ADAL" clId="{AEF6C9CE-40AD-4574-9551-F8F60CB2FCFF}" dt="2022-10-12T23:49:34.853" v="2" actId="478"/>
          <ac:spMkLst>
            <pc:docMk/>
            <pc:sldMk cId="3509915446" sldId="263"/>
            <ac:spMk id="6145" creationId="{00000000-0000-0000-0000-000000000000}"/>
          </ac:spMkLst>
        </pc:spChg>
        <pc:spChg chg="mod">
          <ac:chgData name="Yang, T. Andrew" userId="eff186eb-56df-45f2-9ca9-ccec608ed918" providerId="ADAL" clId="{AEF6C9CE-40AD-4574-9551-F8F60CB2FCFF}" dt="2022-10-12T23:50:10.195" v="47" actId="403"/>
          <ac:spMkLst>
            <pc:docMk/>
            <pc:sldMk cId="3509915446" sldId="263"/>
            <ac:spMk id="6147" creationId="{00000000-0000-0000-0000-000000000000}"/>
          </ac:spMkLst>
        </pc:spChg>
        <pc:spChg chg="mod">
          <ac:chgData name="Yang, T. Andrew" userId="eff186eb-56df-45f2-9ca9-ccec608ed918" providerId="ADAL" clId="{AEF6C9CE-40AD-4574-9551-F8F60CB2FCFF}" dt="2022-10-12T23:49:58.223" v="44" actId="1036"/>
          <ac:spMkLst>
            <pc:docMk/>
            <pc:sldMk cId="3509915446" sldId="263"/>
            <ac:spMk id="6148" creationId="{00000000-0000-0000-0000-000000000000}"/>
          </ac:spMkLst>
        </pc:spChg>
      </pc:sldChg>
      <pc:sldChg chg="delSp modSp">
        <pc:chgData name="Yang, T. Andrew" userId="eff186eb-56df-45f2-9ca9-ccec608ed918" providerId="ADAL" clId="{AEF6C9CE-40AD-4574-9551-F8F60CB2FCFF}" dt="2022-10-12T23:49:47.650" v="26" actId="1036"/>
        <pc:sldMkLst>
          <pc:docMk/>
          <pc:sldMk cId="2718919614" sldId="264"/>
        </pc:sldMkLst>
        <pc:spChg chg="del">
          <ac:chgData name="Yang, T. Andrew" userId="eff186eb-56df-45f2-9ca9-ccec608ed918" providerId="ADAL" clId="{AEF6C9CE-40AD-4574-9551-F8F60CB2FCFF}" dt="2022-10-12T23:49:43.279" v="3" actId="478"/>
          <ac:spMkLst>
            <pc:docMk/>
            <pc:sldMk cId="2718919614" sldId="264"/>
            <ac:spMk id="7169" creationId="{00000000-0000-0000-0000-000000000000}"/>
          </ac:spMkLst>
        </pc:spChg>
        <pc:grpChg chg="mod">
          <ac:chgData name="Yang, T. Andrew" userId="eff186eb-56df-45f2-9ca9-ccec608ed918" providerId="ADAL" clId="{AEF6C9CE-40AD-4574-9551-F8F60CB2FCFF}" dt="2022-10-12T23:49:47.650" v="26" actId="1036"/>
          <ac:grpSpMkLst>
            <pc:docMk/>
            <pc:sldMk cId="2718919614" sldId="264"/>
            <ac:grpSpMk id="7172" creationId="{00000000-0000-0000-0000-000000000000}"/>
          </ac:grpSpMkLst>
        </pc:grpChg>
      </pc:sldChg>
      <pc:sldChg chg="modSp">
        <pc:chgData name="Yang, T. Andrew" userId="eff186eb-56df-45f2-9ca9-ccec608ed918" providerId="ADAL" clId="{AEF6C9CE-40AD-4574-9551-F8F60CB2FCFF}" dt="2022-10-12T23:50:36.797" v="58" actId="1036"/>
        <pc:sldMkLst>
          <pc:docMk/>
          <pc:sldMk cId="617871290" sldId="268"/>
        </pc:sldMkLst>
        <pc:spChg chg="mod">
          <ac:chgData name="Yang, T. Andrew" userId="eff186eb-56df-45f2-9ca9-ccec608ed918" providerId="ADAL" clId="{AEF6C9CE-40AD-4574-9551-F8F60CB2FCFF}" dt="2022-10-12T23:50:36.797" v="58" actId="1036"/>
          <ac:spMkLst>
            <pc:docMk/>
            <pc:sldMk cId="617871290" sldId="268"/>
            <ac:spMk id="3" creationId="{00000000-0000-0000-0000-000000000000}"/>
          </ac:spMkLst>
        </pc:spChg>
      </pc:sldChg>
      <pc:sldChg chg="modSp">
        <pc:chgData name="Yang, T. Andrew" userId="eff186eb-56df-45f2-9ca9-ccec608ed918" providerId="ADAL" clId="{AEF6C9CE-40AD-4574-9551-F8F60CB2FCFF}" dt="2022-10-12T23:50:43.840" v="62" actId="1036"/>
        <pc:sldMkLst>
          <pc:docMk/>
          <pc:sldMk cId="230667455" sldId="269"/>
        </pc:sldMkLst>
        <pc:spChg chg="mod">
          <ac:chgData name="Yang, T. Andrew" userId="eff186eb-56df-45f2-9ca9-ccec608ed918" providerId="ADAL" clId="{AEF6C9CE-40AD-4574-9551-F8F60CB2FCFF}" dt="2022-10-12T23:50:43.840" v="62" actId="1036"/>
          <ac:spMkLst>
            <pc:docMk/>
            <pc:sldMk cId="230667455" sldId="269"/>
            <ac:spMk id="3" creationId="{00000000-0000-0000-0000-000000000000}"/>
          </ac:spMkLst>
        </pc:spChg>
      </pc:sldChg>
      <pc:sldChg chg="delSp">
        <pc:chgData name="Yang, T. Andrew" userId="eff186eb-56df-45f2-9ca9-ccec608ed918" providerId="ADAL" clId="{AEF6C9CE-40AD-4574-9551-F8F60CB2FCFF}" dt="2022-10-12T23:50:59.582" v="64" actId="478"/>
        <pc:sldMkLst>
          <pc:docMk/>
          <pc:sldMk cId="840674866" sldId="271"/>
        </pc:sldMkLst>
        <pc:spChg chg="del">
          <ac:chgData name="Yang, T. Andrew" userId="eff186eb-56df-45f2-9ca9-ccec608ed918" providerId="ADAL" clId="{AEF6C9CE-40AD-4574-9551-F8F60CB2FCFF}" dt="2022-10-12T23:50:59.582" v="64" actId="478"/>
          <ac:spMkLst>
            <pc:docMk/>
            <pc:sldMk cId="840674866" sldId="271"/>
            <ac:spMk id="9217" creationId="{00000000-0000-0000-0000-000000000000}"/>
          </ac:spMkLst>
        </pc:spChg>
      </pc:sldChg>
      <pc:sldChg chg="modSp">
        <pc:chgData name="Yang, T. Andrew" userId="eff186eb-56df-45f2-9ca9-ccec608ed918" providerId="ADAL" clId="{AEF6C9CE-40AD-4574-9551-F8F60CB2FCFF}" dt="2022-10-12T23:50:49.642" v="63" actId="14100"/>
        <pc:sldMkLst>
          <pc:docMk/>
          <pc:sldMk cId="2075791566" sldId="272"/>
        </pc:sldMkLst>
        <pc:spChg chg="mod">
          <ac:chgData name="Yang, T. Andrew" userId="eff186eb-56df-45f2-9ca9-ccec608ed918" providerId="ADAL" clId="{AEF6C9CE-40AD-4574-9551-F8F60CB2FCFF}" dt="2022-10-12T23:50:49.642" v="63" actId="14100"/>
          <ac:spMkLst>
            <pc:docMk/>
            <pc:sldMk cId="2075791566" sldId="272"/>
            <ac:spMk id="3" creationId="{00000000-0000-0000-0000-000000000000}"/>
          </ac:spMkLst>
        </pc:spChg>
      </pc:sldChg>
      <pc:sldChg chg="delSp">
        <pc:chgData name="Yang, T. Andrew" userId="eff186eb-56df-45f2-9ca9-ccec608ed918" providerId="ADAL" clId="{AEF6C9CE-40AD-4574-9551-F8F60CB2FCFF}" dt="2022-10-12T23:51:05.600" v="65" actId="478"/>
        <pc:sldMkLst>
          <pc:docMk/>
          <pc:sldMk cId="2150013307" sldId="273"/>
        </pc:sldMkLst>
        <pc:spChg chg="del">
          <ac:chgData name="Yang, T. Andrew" userId="eff186eb-56df-45f2-9ca9-ccec608ed918" providerId="ADAL" clId="{AEF6C9CE-40AD-4574-9551-F8F60CB2FCFF}" dt="2022-10-12T23:51:05.600" v="65" actId="478"/>
          <ac:spMkLst>
            <pc:docMk/>
            <pc:sldMk cId="2150013307" sldId="273"/>
            <ac:spMk id="10241" creationId="{00000000-0000-0000-0000-000000000000}"/>
          </ac:spMkLst>
        </pc:spChg>
      </pc:sldChg>
      <pc:sldChg chg="delSp modSp">
        <pc:chgData name="Yang, T. Andrew" userId="eff186eb-56df-45f2-9ca9-ccec608ed918" providerId="ADAL" clId="{AEF6C9CE-40AD-4574-9551-F8F60CB2FCFF}" dt="2022-10-12T23:51:50.533" v="78" actId="1035"/>
        <pc:sldMkLst>
          <pc:docMk/>
          <pc:sldMk cId="1935243863" sldId="281"/>
        </pc:sldMkLst>
        <pc:spChg chg="del">
          <ac:chgData name="Yang, T. Andrew" userId="eff186eb-56df-45f2-9ca9-ccec608ed918" providerId="ADAL" clId="{AEF6C9CE-40AD-4574-9551-F8F60CB2FCFF}" dt="2022-10-12T23:51:35.741" v="67" actId="478"/>
          <ac:spMkLst>
            <pc:docMk/>
            <pc:sldMk cId="1935243863" sldId="281"/>
            <ac:spMk id="11265" creationId="{00000000-0000-0000-0000-000000000000}"/>
          </ac:spMkLst>
        </pc:spChg>
        <pc:spChg chg="mod">
          <ac:chgData name="Yang, T. Andrew" userId="eff186eb-56df-45f2-9ca9-ccec608ed918" providerId="ADAL" clId="{AEF6C9CE-40AD-4574-9551-F8F60CB2FCFF}" dt="2022-10-12T23:51:50.533" v="78" actId="1035"/>
          <ac:spMkLst>
            <pc:docMk/>
            <pc:sldMk cId="1935243863" sldId="281"/>
            <ac:spMk id="11267" creationId="{00000000-0000-0000-0000-000000000000}"/>
          </ac:spMkLst>
        </pc:spChg>
        <pc:spChg chg="mod">
          <ac:chgData name="Yang, T. Andrew" userId="eff186eb-56df-45f2-9ca9-ccec608ed918" providerId="ADAL" clId="{AEF6C9CE-40AD-4574-9551-F8F60CB2FCFF}" dt="2022-10-12T23:51:42.921" v="68" actId="1076"/>
          <ac:spMkLst>
            <pc:docMk/>
            <pc:sldMk cId="1935243863" sldId="281"/>
            <ac:spMk id="11268" creationId="{00000000-0000-0000-0000-000000000000}"/>
          </ac:spMkLst>
        </pc:spChg>
      </pc:sldChg>
      <pc:sldChg chg="delSp modSp">
        <pc:chgData name="Yang, T. Andrew" userId="eff186eb-56df-45f2-9ca9-ccec608ed918" providerId="ADAL" clId="{AEF6C9CE-40AD-4574-9551-F8F60CB2FCFF}" dt="2022-10-12T23:52:16.860" v="81" actId="404"/>
        <pc:sldMkLst>
          <pc:docMk/>
          <pc:sldMk cId="1925916838" sldId="289"/>
        </pc:sldMkLst>
        <pc:spChg chg="del">
          <ac:chgData name="Yang, T. Andrew" userId="eff186eb-56df-45f2-9ca9-ccec608ed918" providerId="ADAL" clId="{AEF6C9CE-40AD-4574-9551-F8F60CB2FCFF}" dt="2022-10-12T23:52:08.155" v="79" actId="478"/>
          <ac:spMkLst>
            <pc:docMk/>
            <pc:sldMk cId="1925916838" sldId="289"/>
            <ac:spMk id="12289" creationId="{00000000-0000-0000-0000-000000000000}"/>
          </ac:spMkLst>
        </pc:spChg>
        <pc:spChg chg="mod">
          <ac:chgData name="Yang, T. Andrew" userId="eff186eb-56df-45f2-9ca9-ccec608ed918" providerId="ADAL" clId="{AEF6C9CE-40AD-4574-9551-F8F60CB2FCFF}" dt="2022-10-12T23:52:16.860" v="81" actId="404"/>
          <ac:spMkLst>
            <pc:docMk/>
            <pc:sldMk cId="1925916838" sldId="289"/>
            <ac:spMk id="12291" creationId="{00000000-0000-0000-0000-000000000000}"/>
          </ac:spMkLst>
        </pc:spChg>
        <pc:grpChg chg="mod">
          <ac:chgData name="Yang, T. Andrew" userId="eff186eb-56df-45f2-9ca9-ccec608ed918" providerId="ADAL" clId="{AEF6C9CE-40AD-4574-9551-F8F60CB2FCFF}" dt="2022-10-12T23:52:13.274" v="80" actId="1076"/>
          <ac:grpSpMkLst>
            <pc:docMk/>
            <pc:sldMk cId="1925916838" sldId="289"/>
            <ac:grpSpMk id="12292" creationId="{00000000-0000-0000-0000-000000000000}"/>
          </ac:grpSpMkLst>
        </pc:grpChg>
      </pc:sldChg>
      <pc:sldChg chg="delSp modSp">
        <pc:chgData name="Yang, T. Andrew" userId="eff186eb-56df-45f2-9ca9-ccec608ed918" providerId="ADAL" clId="{AEF6C9CE-40AD-4574-9551-F8F60CB2FCFF}" dt="2022-10-12T23:52:44.165" v="86" actId="14100"/>
        <pc:sldMkLst>
          <pc:docMk/>
          <pc:sldMk cId="249818671" sldId="290"/>
        </pc:sldMkLst>
        <pc:spChg chg="del">
          <ac:chgData name="Yang, T. Andrew" userId="eff186eb-56df-45f2-9ca9-ccec608ed918" providerId="ADAL" clId="{AEF6C9CE-40AD-4574-9551-F8F60CB2FCFF}" dt="2022-10-12T23:52:36.343" v="84" actId="478"/>
          <ac:spMkLst>
            <pc:docMk/>
            <pc:sldMk cId="249818671" sldId="290"/>
            <ac:spMk id="13313" creationId="{00000000-0000-0000-0000-000000000000}"/>
          </ac:spMkLst>
        </pc:spChg>
        <pc:spChg chg="mod">
          <ac:chgData name="Yang, T. Andrew" userId="eff186eb-56df-45f2-9ca9-ccec608ed918" providerId="ADAL" clId="{AEF6C9CE-40AD-4574-9551-F8F60CB2FCFF}" dt="2022-10-12T23:52:31.804" v="83" actId="404"/>
          <ac:spMkLst>
            <pc:docMk/>
            <pc:sldMk cId="249818671" sldId="290"/>
            <ac:spMk id="13315" creationId="{00000000-0000-0000-0000-000000000000}"/>
          </ac:spMkLst>
        </pc:spChg>
        <pc:grpChg chg="mod">
          <ac:chgData name="Yang, T. Andrew" userId="eff186eb-56df-45f2-9ca9-ccec608ed918" providerId="ADAL" clId="{AEF6C9CE-40AD-4574-9551-F8F60CB2FCFF}" dt="2022-10-12T23:52:44.165" v="86" actId="14100"/>
          <ac:grpSpMkLst>
            <pc:docMk/>
            <pc:sldMk cId="249818671" sldId="290"/>
            <ac:grpSpMk id="13316" creationId="{00000000-0000-0000-0000-000000000000}"/>
          </ac:grpSpMkLst>
        </pc:grpChg>
      </pc:sldChg>
      <pc:sldChg chg="delSp modSp">
        <pc:chgData name="Yang, T. Andrew" userId="eff186eb-56df-45f2-9ca9-ccec608ed918" providerId="ADAL" clId="{AEF6C9CE-40AD-4574-9551-F8F60CB2FCFF}" dt="2022-10-12T23:53:05.288" v="117" actId="1035"/>
        <pc:sldMkLst>
          <pc:docMk/>
          <pc:sldMk cId="113290273" sldId="293"/>
        </pc:sldMkLst>
        <pc:spChg chg="del">
          <ac:chgData name="Yang, T. Andrew" userId="eff186eb-56df-45f2-9ca9-ccec608ed918" providerId="ADAL" clId="{AEF6C9CE-40AD-4574-9551-F8F60CB2FCFF}" dt="2022-10-12T23:53:00.785" v="107" actId="478"/>
          <ac:spMkLst>
            <pc:docMk/>
            <pc:sldMk cId="113290273" sldId="293"/>
            <ac:spMk id="14337" creationId="{00000000-0000-0000-0000-000000000000}"/>
          </ac:spMkLst>
        </pc:spChg>
        <pc:spChg chg="mod">
          <ac:chgData name="Yang, T. Andrew" userId="eff186eb-56df-45f2-9ca9-ccec608ed918" providerId="ADAL" clId="{AEF6C9CE-40AD-4574-9551-F8F60CB2FCFF}" dt="2022-10-12T23:52:57.717" v="106" actId="1036"/>
          <ac:spMkLst>
            <pc:docMk/>
            <pc:sldMk cId="113290273" sldId="293"/>
            <ac:spMk id="14340" creationId="{00000000-0000-0000-0000-000000000000}"/>
          </ac:spMkLst>
        </pc:spChg>
        <pc:spChg chg="mod">
          <ac:chgData name="Yang, T. Andrew" userId="eff186eb-56df-45f2-9ca9-ccec608ed918" providerId="ADAL" clId="{AEF6C9CE-40AD-4574-9551-F8F60CB2FCFF}" dt="2022-10-12T23:53:05.288" v="117" actId="1035"/>
          <ac:spMkLst>
            <pc:docMk/>
            <pc:sldMk cId="113290273" sldId="293"/>
            <ac:spMk id="14341" creationId="{00000000-0000-0000-0000-000000000000}"/>
          </ac:spMkLst>
        </pc:spChg>
      </pc:sldChg>
      <pc:sldChg chg="modSp">
        <pc:chgData name="Yang, T. Andrew" userId="eff186eb-56df-45f2-9ca9-ccec608ed918" providerId="ADAL" clId="{AEF6C9CE-40AD-4574-9551-F8F60CB2FCFF}" dt="2022-10-12T23:53:39.647" v="120" actId="14100"/>
        <pc:sldMkLst>
          <pc:docMk/>
          <pc:sldMk cId="3812394659" sldId="299"/>
        </pc:sldMkLst>
        <pc:spChg chg="mod">
          <ac:chgData name="Yang, T. Andrew" userId="eff186eb-56df-45f2-9ca9-ccec608ed918" providerId="ADAL" clId="{AEF6C9CE-40AD-4574-9551-F8F60CB2FCFF}" dt="2022-10-12T23:53:39.647" v="120" actId="14100"/>
          <ac:spMkLst>
            <pc:docMk/>
            <pc:sldMk cId="3812394659" sldId="299"/>
            <ac:spMk id="3" creationId="{00000000-0000-0000-0000-000000000000}"/>
          </ac:spMkLst>
        </pc:spChg>
      </pc:sldChg>
      <pc:sldChg chg="modSp">
        <pc:chgData name="Yang, T. Andrew" userId="eff186eb-56df-45f2-9ca9-ccec608ed918" providerId="ADAL" clId="{AEF6C9CE-40AD-4574-9551-F8F60CB2FCFF}" dt="2022-10-12T23:54:07.933" v="134" actId="1036"/>
        <pc:sldMkLst>
          <pc:docMk/>
          <pc:sldMk cId="3631326394" sldId="300"/>
        </pc:sldMkLst>
        <pc:spChg chg="mod">
          <ac:chgData name="Yang, T. Andrew" userId="eff186eb-56df-45f2-9ca9-ccec608ed918" providerId="ADAL" clId="{AEF6C9CE-40AD-4574-9551-F8F60CB2FCFF}" dt="2022-10-12T23:54:07.933" v="134" actId="1036"/>
          <ac:spMkLst>
            <pc:docMk/>
            <pc:sldMk cId="3631326394" sldId="300"/>
            <ac:spMk id="3" creationId="{00000000-0000-0000-0000-000000000000}"/>
          </ac:spMkLst>
        </pc:spChg>
      </pc:sldChg>
      <pc:sldChg chg="delSp modSp">
        <pc:chgData name="Yang, T. Andrew" userId="eff186eb-56df-45f2-9ca9-ccec608ed918" providerId="ADAL" clId="{AEF6C9CE-40AD-4574-9551-F8F60CB2FCFF}" dt="2022-10-12T23:53:32.604" v="119" actId="478"/>
        <pc:sldMkLst>
          <pc:docMk/>
          <pc:sldMk cId="2287541437" sldId="301"/>
        </pc:sldMkLst>
        <pc:spChg chg="del">
          <ac:chgData name="Yang, T. Andrew" userId="eff186eb-56df-45f2-9ca9-ccec608ed918" providerId="ADAL" clId="{AEF6C9CE-40AD-4574-9551-F8F60CB2FCFF}" dt="2022-10-12T23:53:32.604" v="119" actId="478"/>
          <ac:spMkLst>
            <pc:docMk/>
            <pc:sldMk cId="2287541437" sldId="301"/>
            <ac:spMk id="15361" creationId="{00000000-0000-0000-0000-000000000000}"/>
          </ac:spMkLst>
        </pc:spChg>
        <pc:spChg chg="mod">
          <ac:chgData name="Yang, T. Andrew" userId="eff186eb-56df-45f2-9ca9-ccec608ed918" providerId="ADAL" clId="{AEF6C9CE-40AD-4574-9551-F8F60CB2FCFF}" dt="2022-10-12T23:53:24.907" v="118" actId="404"/>
          <ac:spMkLst>
            <pc:docMk/>
            <pc:sldMk cId="2287541437" sldId="301"/>
            <ac:spMk id="15363" creationId="{00000000-0000-0000-0000-000000000000}"/>
          </ac:spMkLst>
        </pc:spChg>
      </pc:sldChg>
      <pc:sldChg chg="delSp modSp">
        <pc:chgData name="Yang, T. Andrew" userId="eff186eb-56df-45f2-9ca9-ccec608ed918" providerId="ADAL" clId="{AEF6C9CE-40AD-4574-9551-F8F60CB2FCFF}" dt="2022-10-12T23:53:55.460" v="123" actId="1076"/>
        <pc:sldMkLst>
          <pc:docMk/>
          <pc:sldMk cId="2694118079" sldId="305"/>
        </pc:sldMkLst>
        <pc:spChg chg="del">
          <ac:chgData name="Yang, T. Andrew" userId="eff186eb-56df-45f2-9ca9-ccec608ed918" providerId="ADAL" clId="{AEF6C9CE-40AD-4574-9551-F8F60CB2FCFF}" dt="2022-10-12T23:53:48.917" v="122" actId="478"/>
          <ac:spMkLst>
            <pc:docMk/>
            <pc:sldMk cId="2694118079" sldId="305"/>
            <ac:spMk id="16385" creationId="{00000000-0000-0000-0000-000000000000}"/>
          </ac:spMkLst>
        </pc:spChg>
        <pc:spChg chg="mod">
          <ac:chgData name="Yang, T. Andrew" userId="eff186eb-56df-45f2-9ca9-ccec608ed918" providerId="ADAL" clId="{AEF6C9CE-40AD-4574-9551-F8F60CB2FCFF}" dt="2022-10-12T23:53:44.654" v="121" actId="404"/>
          <ac:spMkLst>
            <pc:docMk/>
            <pc:sldMk cId="2694118079" sldId="305"/>
            <ac:spMk id="16387" creationId="{00000000-0000-0000-0000-000000000000}"/>
          </ac:spMkLst>
        </pc:spChg>
        <pc:grpChg chg="mod">
          <ac:chgData name="Yang, T. Andrew" userId="eff186eb-56df-45f2-9ca9-ccec608ed918" providerId="ADAL" clId="{AEF6C9CE-40AD-4574-9551-F8F60CB2FCFF}" dt="2022-10-12T23:53:55.460" v="123" actId="1076"/>
          <ac:grpSpMkLst>
            <pc:docMk/>
            <pc:sldMk cId="2694118079" sldId="305"/>
            <ac:grpSpMk id="16388" creationId="{00000000-0000-0000-0000-000000000000}"/>
          </ac:grpSpMkLst>
        </pc:grpChg>
      </pc:sldChg>
      <pc:sldChg chg="delSp modSp">
        <pc:chgData name="Yang, T. Andrew" userId="eff186eb-56df-45f2-9ca9-ccec608ed918" providerId="ADAL" clId="{AEF6C9CE-40AD-4574-9551-F8F60CB2FCFF}" dt="2022-10-12T23:54:20.754" v="137" actId="1076"/>
        <pc:sldMkLst>
          <pc:docMk/>
          <pc:sldMk cId="3945207703" sldId="306"/>
        </pc:sldMkLst>
        <pc:spChg chg="del">
          <ac:chgData name="Yang, T. Andrew" userId="eff186eb-56df-45f2-9ca9-ccec608ed918" providerId="ADAL" clId="{AEF6C9CE-40AD-4574-9551-F8F60CB2FCFF}" dt="2022-10-12T23:54:16.377" v="136" actId="478"/>
          <ac:spMkLst>
            <pc:docMk/>
            <pc:sldMk cId="3945207703" sldId="306"/>
            <ac:spMk id="17409" creationId="{00000000-0000-0000-0000-000000000000}"/>
          </ac:spMkLst>
        </pc:spChg>
        <pc:spChg chg="mod">
          <ac:chgData name="Yang, T. Andrew" userId="eff186eb-56df-45f2-9ca9-ccec608ed918" providerId="ADAL" clId="{AEF6C9CE-40AD-4574-9551-F8F60CB2FCFF}" dt="2022-10-12T23:54:12.963" v="135" actId="404"/>
          <ac:spMkLst>
            <pc:docMk/>
            <pc:sldMk cId="3945207703" sldId="306"/>
            <ac:spMk id="17411" creationId="{00000000-0000-0000-0000-000000000000}"/>
          </ac:spMkLst>
        </pc:spChg>
        <pc:picChg chg="mod">
          <ac:chgData name="Yang, T. Andrew" userId="eff186eb-56df-45f2-9ca9-ccec608ed918" providerId="ADAL" clId="{AEF6C9CE-40AD-4574-9551-F8F60CB2FCFF}" dt="2022-10-12T23:54:20.754" v="137" actId="1076"/>
          <ac:picMkLst>
            <pc:docMk/>
            <pc:sldMk cId="3945207703" sldId="306"/>
            <ac:picMk id="17412" creationId="{00000000-0000-0000-0000-000000000000}"/>
          </ac:picMkLst>
        </pc:picChg>
      </pc:sldChg>
      <pc:sldChg chg="delSp modSp">
        <pc:chgData name="Yang, T. Andrew" userId="eff186eb-56df-45f2-9ca9-ccec608ed918" providerId="ADAL" clId="{AEF6C9CE-40AD-4574-9551-F8F60CB2FCFF}" dt="2022-10-12T23:55:05.950" v="164" actId="1038"/>
        <pc:sldMkLst>
          <pc:docMk/>
          <pc:sldMk cId="2323804347" sldId="307"/>
        </pc:sldMkLst>
        <pc:spChg chg="del">
          <ac:chgData name="Yang, T. Andrew" userId="eff186eb-56df-45f2-9ca9-ccec608ed918" providerId="ADAL" clId="{AEF6C9CE-40AD-4574-9551-F8F60CB2FCFF}" dt="2022-10-12T23:54:47.974" v="160" actId="478"/>
          <ac:spMkLst>
            <pc:docMk/>
            <pc:sldMk cId="2323804347" sldId="307"/>
            <ac:spMk id="18433" creationId="{00000000-0000-0000-0000-000000000000}"/>
          </ac:spMkLst>
        </pc:spChg>
        <pc:spChg chg="mod">
          <ac:chgData name="Yang, T. Andrew" userId="eff186eb-56df-45f2-9ca9-ccec608ed918" providerId="ADAL" clId="{AEF6C9CE-40AD-4574-9551-F8F60CB2FCFF}" dt="2022-10-12T23:55:01.742" v="161" actId="403"/>
          <ac:spMkLst>
            <pc:docMk/>
            <pc:sldMk cId="2323804347" sldId="307"/>
            <ac:spMk id="18435" creationId="{00000000-0000-0000-0000-000000000000}"/>
          </ac:spMkLst>
        </pc:spChg>
        <pc:picChg chg="mod">
          <ac:chgData name="Yang, T. Andrew" userId="eff186eb-56df-45f2-9ca9-ccec608ed918" providerId="ADAL" clId="{AEF6C9CE-40AD-4574-9551-F8F60CB2FCFF}" dt="2022-10-12T23:55:05.950" v="164" actId="1038"/>
          <ac:picMkLst>
            <pc:docMk/>
            <pc:sldMk cId="2323804347" sldId="307"/>
            <ac:picMk id="18436" creationId="{00000000-0000-0000-0000-000000000000}"/>
          </ac:picMkLst>
        </pc:picChg>
      </pc:sldChg>
      <pc:sldChg chg="modSp">
        <pc:chgData name="Yang, T. Andrew" userId="eff186eb-56df-45f2-9ca9-ccec608ed918" providerId="ADAL" clId="{AEF6C9CE-40AD-4574-9551-F8F60CB2FCFF}" dt="2022-10-12T23:55:23.013" v="165" actId="14100"/>
        <pc:sldMkLst>
          <pc:docMk/>
          <pc:sldMk cId="586481005" sldId="313"/>
        </pc:sldMkLst>
        <pc:spChg chg="mod">
          <ac:chgData name="Yang, T. Andrew" userId="eff186eb-56df-45f2-9ca9-ccec608ed918" providerId="ADAL" clId="{AEF6C9CE-40AD-4574-9551-F8F60CB2FCFF}" dt="2022-10-12T23:55:23.013" v="165" actId="14100"/>
          <ac:spMkLst>
            <pc:docMk/>
            <pc:sldMk cId="586481005" sldId="313"/>
            <ac:spMk id="3" creationId="{00000000-0000-0000-0000-000000000000}"/>
          </ac:spMkLst>
        </pc:spChg>
      </pc:sldChg>
      <pc:sldChg chg="delSp modSp">
        <pc:chgData name="Yang, T. Andrew" userId="eff186eb-56df-45f2-9ca9-ccec608ed918" providerId="ADAL" clId="{AEF6C9CE-40AD-4574-9551-F8F60CB2FCFF}" dt="2022-10-12T23:55:41.666" v="169" actId="478"/>
        <pc:sldMkLst>
          <pc:docMk/>
          <pc:sldMk cId="2493562194" sldId="315"/>
        </pc:sldMkLst>
        <pc:spChg chg="del">
          <ac:chgData name="Yang, T. Andrew" userId="eff186eb-56df-45f2-9ca9-ccec608ed918" providerId="ADAL" clId="{AEF6C9CE-40AD-4574-9551-F8F60CB2FCFF}" dt="2022-10-12T23:55:41.666" v="169" actId="478"/>
          <ac:spMkLst>
            <pc:docMk/>
            <pc:sldMk cId="2493562194" sldId="315"/>
            <ac:spMk id="19457" creationId="{00000000-0000-0000-0000-000000000000}"/>
          </ac:spMkLst>
        </pc:spChg>
        <pc:spChg chg="mod">
          <ac:chgData name="Yang, T. Andrew" userId="eff186eb-56df-45f2-9ca9-ccec608ed918" providerId="ADAL" clId="{AEF6C9CE-40AD-4574-9551-F8F60CB2FCFF}" dt="2022-10-12T23:55:33.959" v="167" actId="404"/>
          <ac:spMkLst>
            <pc:docMk/>
            <pc:sldMk cId="2493562194" sldId="315"/>
            <ac:spMk id="19459" creationId="{00000000-0000-0000-0000-000000000000}"/>
          </ac:spMkLst>
        </pc:spChg>
        <pc:spChg chg="mod">
          <ac:chgData name="Yang, T. Andrew" userId="eff186eb-56df-45f2-9ca9-ccec608ed918" providerId="ADAL" clId="{AEF6C9CE-40AD-4574-9551-F8F60CB2FCFF}" dt="2022-10-12T23:55:39.205" v="168" actId="1076"/>
          <ac:spMkLst>
            <pc:docMk/>
            <pc:sldMk cId="2493562194" sldId="315"/>
            <ac:spMk id="19460" creationId="{00000000-0000-0000-0000-000000000000}"/>
          </ac:spMkLst>
        </pc:spChg>
      </pc:sldChg>
      <pc:sldChg chg="addSp delSp modSp">
        <pc:chgData name="Yang, T. Andrew" userId="eff186eb-56df-45f2-9ca9-ccec608ed918" providerId="ADAL" clId="{AEF6C9CE-40AD-4574-9551-F8F60CB2FCFF}" dt="2022-10-12T23:58:13.323" v="233" actId="1037"/>
        <pc:sldMkLst>
          <pc:docMk/>
          <pc:sldMk cId="3509065796" sldId="316"/>
        </pc:sldMkLst>
        <pc:spChg chg="add mod">
          <ac:chgData name="Yang, T. Andrew" userId="eff186eb-56df-45f2-9ca9-ccec608ed918" providerId="ADAL" clId="{AEF6C9CE-40AD-4574-9551-F8F60CB2FCFF}" dt="2022-10-12T23:58:13.323" v="233" actId="1037"/>
          <ac:spMkLst>
            <pc:docMk/>
            <pc:sldMk cId="3509065796" sldId="316"/>
            <ac:spMk id="7" creationId="{A80E57DA-F53E-4B4E-9C16-2ECBCE567301}"/>
          </ac:spMkLst>
        </pc:spChg>
        <pc:spChg chg="del">
          <ac:chgData name="Yang, T. Andrew" userId="eff186eb-56df-45f2-9ca9-ccec608ed918" providerId="ADAL" clId="{AEF6C9CE-40AD-4574-9551-F8F60CB2FCFF}" dt="2022-10-12T23:56:01.943" v="172" actId="478"/>
          <ac:spMkLst>
            <pc:docMk/>
            <pc:sldMk cId="3509065796" sldId="316"/>
            <ac:spMk id="20481" creationId="{00000000-0000-0000-0000-000000000000}"/>
          </ac:spMkLst>
        </pc:spChg>
        <pc:spChg chg="mod">
          <ac:chgData name="Yang, T. Andrew" userId="eff186eb-56df-45f2-9ca9-ccec608ed918" providerId="ADAL" clId="{AEF6C9CE-40AD-4574-9551-F8F60CB2FCFF}" dt="2022-10-12T23:57:30.924" v="211" actId="1035"/>
          <ac:spMkLst>
            <pc:docMk/>
            <pc:sldMk cId="3509065796" sldId="316"/>
            <ac:spMk id="20483" creationId="{00000000-0000-0000-0000-000000000000}"/>
          </ac:spMkLst>
        </pc:spChg>
        <pc:spChg chg="del">
          <ac:chgData name="Yang, T. Andrew" userId="eff186eb-56df-45f2-9ca9-ccec608ed918" providerId="ADAL" clId="{AEF6C9CE-40AD-4574-9551-F8F60CB2FCFF}" dt="2022-10-12T23:55:58.356" v="171"/>
          <ac:spMkLst>
            <pc:docMk/>
            <pc:sldMk cId="3509065796" sldId="316"/>
            <ac:spMk id="20484" creationId="{00000000-0000-0000-0000-000000000000}"/>
          </ac:spMkLst>
        </pc:spChg>
      </pc:sldChg>
      <pc:sldChg chg="delSp modSp">
        <pc:chgData name="Yang, T. Andrew" userId="eff186eb-56df-45f2-9ca9-ccec608ed918" providerId="ADAL" clId="{AEF6C9CE-40AD-4574-9551-F8F60CB2FCFF}" dt="2022-10-12T23:58:26.535" v="237" actId="1076"/>
        <pc:sldMkLst>
          <pc:docMk/>
          <pc:sldMk cId="2938656822" sldId="317"/>
        </pc:sldMkLst>
        <pc:spChg chg="del">
          <ac:chgData name="Yang, T. Andrew" userId="eff186eb-56df-45f2-9ca9-ccec608ed918" providerId="ADAL" clId="{AEF6C9CE-40AD-4574-9551-F8F60CB2FCFF}" dt="2022-10-12T23:58:22.678" v="236" actId="478"/>
          <ac:spMkLst>
            <pc:docMk/>
            <pc:sldMk cId="2938656822" sldId="317"/>
            <ac:spMk id="21505" creationId="{00000000-0000-0000-0000-000000000000}"/>
          </ac:spMkLst>
        </pc:spChg>
        <pc:spChg chg="mod">
          <ac:chgData name="Yang, T. Andrew" userId="eff186eb-56df-45f2-9ca9-ccec608ed918" providerId="ADAL" clId="{AEF6C9CE-40AD-4574-9551-F8F60CB2FCFF}" dt="2022-10-12T23:58:18.014" v="235" actId="404"/>
          <ac:spMkLst>
            <pc:docMk/>
            <pc:sldMk cId="2938656822" sldId="317"/>
            <ac:spMk id="21507" creationId="{00000000-0000-0000-0000-000000000000}"/>
          </ac:spMkLst>
        </pc:spChg>
        <pc:spChg chg="mod">
          <ac:chgData name="Yang, T. Andrew" userId="eff186eb-56df-45f2-9ca9-ccec608ed918" providerId="ADAL" clId="{AEF6C9CE-40AD-4574-9551-F8F60CB2FCFF}" dt="2022-10-12T23:58:26.535" v="237" actId="1076"/>
          <ac:spMkLst>
            <pc:docMk/>
            <pc:sldMk cId="2938656822" sldId="317"/>
            <ac:spMk id="21508" creationId="{00000000-0000-0000-0000-000000000000}"/>
          </ac:spMkLst>
        </pc:spChg>
      </pc:sldChg>
      <pc:sldChg chg="delSp modSp">
        <pc:chgData name="Yang, T. Andrew" userId="eff186eb-56df-45f2-9ca9-ccec608ed918" providerId="ADAL" clId="{AEF6C9CE-40AD-4574-9551-F8F60CB2FCFF}" dt="2022-10-12T23:58:49.310" v="277" actId="1036"/>
        <pc:sldMkLst>
          <pc:docMk/>
          <pc:sldMk cId="52237375" sldId="318"/>
        </pc:sldMkLst>
        <pc:spChg chg="del">
          <ac:chgData name="Yang, T. Andrew" userId="eff186eb-56df-45f2-9ca9-ccec608ed918" providerId="ADAL" clId="{AEF6C9CE-40AD-4574-9551-F8F60CB2FCFF}" dt="2022-10-12T23:58:36.709" v="240" actId="478"/>
          <ac:spMkLst>
            <pc:docMk/>
            <pc:sldMk cId="52237375" sldId="318"/>
            <ac:spMk id="22529" creationId="{00000000-0000-0000-0000-000000000000}"/>
          </ac:spMkLst>
        </pc:spChg>
        <pc:spChg chg="mod">
          <ac:chgData name="Yang, T. Andrew" userId="eff186eb-56df-45f2-9ca9-ccec608ed918" providerId="ADAL" clId="{AEF6C9CE-40AD-4574-9551-F8F60CB2FCFF}" dt="2022-10-12T23:58:31.731" v="239" actId="404"/>
          <ac:spMkLst>
            <pc:docMk/>
            <pc:sldMk cId="52237375" sldId="318"/>
            <ac:spMk id="22531" creationId="{00000000-0000-0000-0000-000000000000}"/>
          </ac:spMkLst>
        </pc:spChg>
        <pc:spChg chg="mod">
          <ac:chgData name="Yang, T. Andrew" userId="eff186eb-56df-45f2-9ca9-ccec608ed918" providerId="ADAL" clId="{AEF6C9CE-40AD-4574-9551-F8F60CB2FCFF}" dt="2022-10-12T23:58:49.310" v="277" actId="1036"/>
          <ac:spMkLst>
            <pc:docMk/>
            <pc:sldMk cId="52237375" sldId="318"/>
            <ac:spMk id="22532" creationId="{00000000-0000-0000-0000-000000000000}"/>
          </ac:spMkLst>
        </pc:spChg>
      </pc:sldChg>
      <pc:sldChg chg="delSp modSp">
        <pc:chgData name="Yang, T. Andrew" userId="eff186eb-56df-45f2-9ca9-ccec608ed918" providerId="ADAL" clId="{AEF6C9CE-40AD-4574-9551-F8F60CB2FCFF}" dt="2022-10-12T23:59:12.690" v="323" actId="478"/>
        <pc:sldMkLst>
          <pc:docMk/>
          <pc:sldMk cId="3880130481" sldId="319"/>
        </pc:sldMkLst>
        <pc:spChg chg="del">
          <ac:chgData name="Yang, T. Andrew" userId="eff186eb-56df-45f2-9ca9-ccec608ed918" providerId="ADAL" clId="{AEF6C9CE-40AD-4574-9551-F8F60CB2FCFF}" dt="2022-10-12T23:59:12.690" v="323" actId="478"/>
          <ac:spMkLst>
            <pc:docMk/>
            <pc:sldMk cId="3880130481" sldId="319"/>
            <ac:spMk id="23553" creationId="{00000000-0000-0000-0000-000000000000}"/>
          </ac:spMkLst>
        </pc:spChg>
        <pc:spChg chg="mod">
          <ac:chgData name="Yang, T. Andrew" userId="eff186eb-56df-45f2-9ca9-ccec608ed918" providerId="ADAL" clId="{AEF6C9CE-40AD-4574-9551-F8F60CB2FCFF}" dt="2022-10-12T23:59:02.445" v="302" actId="1035"/>
          <ac:spMkLst>
            <pc:docMk/>
            <pc:sldMk cId="3880130481" sldId="319"/>
            <ac:spMk id="23555" creationId="{00000000-0000-0000-0000-000000000000}"/>
          </ac:spMkLst>
        </pc:spChg>
        <pc:spChg chg="mod">
          <ac:chgData name="Yang, T. Andrew" userId="eff186eb-56df-45f2-9ca9-ccec608ed918" providerId="ADAL" clId="{AEF6C9CE-40AD-4574-9551-F8F60CB2FCFF}" dt="2022-10-12T23:59:10.750" v="322" actId="1037"/>
          <ac:spMkLst>
            <pc:docMk/>
            <pc:sldMk cId="3880130481" sldId="319"/>
            <ac:spMk id="23556" creationId="{00000000-0000-0000-0000-000000000000}"/>
          </ac:spMkLst>
        </pc:spChg>
      </pc:sldChg>
      <pc:sldChg chg="delSp modSp">
        <pc:chgData name="Yang, T. Andrew" userId="eff186eb-56df-45f2-9ca9-ccec608ed918" providerId="ADAL" clId="{AEF6C9CE-40AD-4574-9551-F8F60CB2FCFF}" dt="2022-10-12T23:59:30.842" v="342" actId="478"/>
        <pc:sldMkLst>
          <pc:docMk/>
          <pc:sldMk cId="2848890910" sldId="320"/>
        </pc:sldMkLst>
        <pc:spChg chg="del">
          <ac:chgData name="Yang, T. Andrew" userId="eff186eb-56df-45f2-9ca9-ccec608ed918" providerId="ADAL" clId="{AEF6C9CE-40AD-4574-9551-F8F60CB2FCFF}" dt="2022-10-12T23:59:30.842" v="342" actId="478"/>
          <ac:spMkLst>
            <pc:docMk/>
            <pc:sldMk cId="2848890910" sldId="320"/>
            <ac:spMk id="24577" creationId="{00000000-0000-0000-0000-000000000000}"/>
          </ac:spMkLst>
        </pc:spChg>
        <pc:spChg chg="mod">
          <ac:chgData name="Yang, T. Andrew" userId="eff186eb-56df-45f2-9ca9-ccec608ed918" providerId="ADAL" clId="{AEF6C9CE-40AD-4574-9551-F8F60CB2FCFF}" dt="2022-10-12T23:59:23.550" v="340" actId="1035"/>
          <ac:spMkLst>
            <pc:docMk/>
            <pc:sldMk cId="2848890910" sldId="320"/>
            <ac:spMk id="24579" creationId="{00000000-0000-0000-0000-000000000000}"/>
          </ac:spMkLst>
        </pc:spChg>
        <pc:grpChg chg="mod">
          <ac:chgData name="Yang, T. Andrew" userId="eff186eb-56df-45f2-9ca9-ccec608ed918" providerId="ADAL" clId="{AEF6C9CE-40AD-4574-9551-F8F60CB2FCFF}" dt="2022-10-12T23:59:27.938" v="341" actId="14100"/>
          <ac:grpSpMkLst>
            <pc:docMk/>
            <pc:sldMk cId="2848890910" sldId="320"/>
            <ac:grpSpMk id="24580" creationId="{00000000-0000-0000-0000-000000000000}"/>
          </ac:grpSpMkLst>
        </pc:grpChg>
      </pc:sldChg>
    </pc:docChg>
  </pc:docChgLst>
  <pc:docChgLst>
    <pc:chgData name="Yang, T. Andrew" userId="eff186eb-56df-45f2-9ca9-ccec608ed918" providerId="ADAL" clId="{83503FBD-D556-4F7C-AB96-47A3773CC7A4}"/>
    <pc:docChg chg="undo custSel addSld delSld modSld sldOrd">
      <pc:chgData name="Yang, T. Andrew" userId="eff186eb-56df-45f2-9ca9-ccec608ed918" providerId="ADAL" clId="{83503FBD-D556-4F7C-AB96-47A3773CC7A4}" dt="2022-10-13T20:38:09.290" v="3423" actId="20577"/>
      <pc:docMkLst>
        <pc:docMk/>
      </pc:docMkLst>
      <pc:sldChg chg="modSp">
        <pc:chgData name="Yang, T. Andrew" userId="eff186eb-56df-45f2-9ca9-ccec608ed918" providerId="ADAL" clId="{83503FBD-D556-4F7C-AB96-47A3773CC7A4}" dt="2022-10-13T14:18:08.813" v="314" actId="20577"/>
        <pc:sldMkLst>
          <pc:docMk/>
          <pc:sldMk cId="3062962210" sldId="257"/>
        </pc:sldMkLst>
        <pc:spChg chg="mod">
          <ac:chgData name="Yang, T. Andrew" userId="eff186eb-56df-45f2-9ca9-ccec608ed918" providerId="ADAL" clId="{83503FBD-D556-4F7C-AB96-47A3773CC7A4}" dt="2022-10-13T14:18:08.813" v="314" actId="20577"/>
          <ac:spMkLst>
            <pc:docMk/>
            <pc:sldMk cId="3062962210" sldId="257"/>
            <ac:spMk id="3" creationId="{00000000-0000-0000-0000-000000000000}"/>
          </ac:spMkLst>
        </pc:spChg>
      </pc:sldChg>
      <pc:sldChg chg="addSp modSp ord">
        <pc:chgData name="Yang, T. Andrew" userId="eff186eb-56df-45f2-9ca9-ccec608ed918" providerId="ADAL" clId="{83503FBD-D556-4F7C-AB96-47A3773CC7A4}" dt="2022-10-13T19:48:07.454" v="3061" actId="1037"/>
        <pc:sldMkLst>
          <pc:docMk/>
          <pc:sldMk cId="2733658449" sldId="259"/>
        </pc:sldMkLst>
        <pc:spChg chg="mod">
          <ac:chgData name="Yang, T. Andrew" userId="eff186eb-56df-45f2-9ca9-ccec608ed918" providerId="ADAL" clId="{83503FBD-D556-4F7C-AB96-47A3773CC7A4}" dt="2022-10-13T14:10:37.705" v="102" actId="164"/>
          <ac:spMkLst>
            <pc:docMk/>
            <pc:sldMk cId="2733658449" sldId="259"/>
            <ac:spMk id="4097" creationId="{00000000-0000-0000-0000-000000000000}"/>
          </ac:spMkLst>
        </pc:spChg>
        <pc:spChg chg="mod">
          <ac:chgData name="Yang, T. Andrew" userId="eff186eb-56df-45f2-9ca9-ccec608ed918" providerId="ADAL" clId="{83503FBD-D556-4F7C-AB96-47A3773CC7A4}" dt="2022-10-13T14:01:28.048" v="29" actId="1035"/>
          <ac:spMkLst>
            <pc:docMk/>
            <pc:sldMk cId="2733658449" sldId="259"/>
            <ac:spMk id="4100"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01"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02"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03"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04"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05"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06"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07"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08"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09"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10"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11"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12"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13"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14" creationId="{00000000-0000-0000-0000-000000000000}"/>
          </ac:spMkLst>
        </pc:spChg>
        <pc:spChg chg="mod">
          <ac:chgData name="Yang, T. Andrew" userId="eff186eb-56df-45f2-9ca9-ccec608ed918" providerId="ADAL" clId="{83503FBD-D556-4F7C-AB96-47A3773CC7A4}" dt="2022-10-13T14:10:37.705" v="102" actId="164"/>
          <ac:spMkLst>
            <pc:docMk/>
            <pc:sldMk cId="2733658449" sldId="259"/>
            <ac:spMk id="4115" creationId="{00000000-0000-0000-0000-000000000000}"/>
          </ac:spMkLst>
        </pc:spChg>
        <pc:spChg chg="mod">
          <ac:chgData name="Yang, T. Andrew" userId="eff186eb-56df-45f2-9ca9-ccec608ed918" providerId="ADAL" clId="{83503FBD-D556-4F7C-AB96-47A3773CC7A4}" dt="2022-10-13T19:48:07.454" v="3061" actId="1037"/>
          <ac:spMkLst>
            <pc:docMk/>
            <pc:sldMk cId="2733658449" sldId="259"/>
            <ac:spMk id="4116" creationId="{00000000-0000-0000-0000-000000000000}"/>
          </ac:spMkLst>
        </pc:spChg>
        <pc:grpChg chg="add mod">
          <ac:chgData name="Yang, T. Andrew" userId="eff186eb-56df-45f2-9ca9-ccec608ed918" providerId="ADAL" clId="{83503FBD-D556-4F7C-AB96-47A3773CC7A4}" dt="2022-10-13T14:10:46.088" v="131" actId="1035"/>
          <ac:grpSpMkLst>
            <pc:docMk/>
            <pc:sldMk cId="2733658449" sldId="259"/>
            <ac:grpSpMk id="3" creationId="{355E84D1-0473-442F-A552-2CAA38BBE8FB}"/>
          </ac:grpSpMkLst>
        </pc:grpChg>
      </pc:sldChg>
      <pc:sldChg chg="addSp delSp modSp ord">
        <pc:chgData name="Yang, T. Andrew" userId="eff186eb-56df-45f2-9ca9-ccec608ed918" providerId="ADAL" clId="{83503FBD-D556-4F7C-AB96-47A3773CC7A4}" dt="2022-10-13T15:03:59.758" v="1108" actId="1035"/>
        <pc:sldMkLst>
          <pc:docMk/>
          <pc:sldMk cId="2504269259" sldId="260"/>
        </pc:sldMkLst>
        <pc:spChg chg="add mod">
          <ac:chgData name="Yang, T. Andrew" userId="eff186eb-56df-45f2-9ca9-ccec608ed918" providerId="ADAL" clId="{83503FBD-D556-4F7C-AB96-47A3773CC7A4}" dt="2022-10-13T14:50:36.610" v="863" actId="27636"/>
          <ac:spMkLst>
            <pc:docMk/>
            <pc:sldMk cId="2504269259" sldId="260"/>
            <ac:spMk id="36" creationId="{B74B8BB6-E6B9-4C1E-9E63-2EA4A97965BC}"/>
          </ac:spMkLst>
        </pc:spChg>
        <pc:spChg chg="add mod">
          <ac:chgData name="Yang, T. Andrew" userId="eff186eb-56df-45f2-9ca9-ccec608ed918" providerId="ADAL" clId="{83503FBD-D556-4F7C-AB96-47A3773CC7A4}" dt="2022-10-13T15:03:16.326" v="1079" actId="27636"/>
          <ac:spMkLst>
            <pc:docMk/>
            <pc:sldMk cId="2504269259" sldId="260"/>
            <ac:spMk id="37" creationId="{18AA969B-2E1E-4754-82DA-B6502A82498B}"/>
          </ac:spMkLst>
        </pc:spChg>
        <pc:spChg chg="mod">
          <ac:chgData name="Yang, T. Andrew" userId="eff186eb-56df-45f2-9ca9-ccec608ed918" providerId="ADAL" clId="{83503FBD-D556-4F7C-AB96-47A3773CC7A4}" dt="2022-10-13T15:03:47.100" v="1091" actId="20577"/>
          <ac:spMkLst>
            <pc:docMk/>
            <pc:sldMk cId="2504269259" sldId="260"/>
            <ac:spMk id="47" creationId="{E8518D30-9321-4CA5-9C39-A42CE48B3E8D}"/>
          </ac:spMkLst>
        </pc:spChg>
        <pc:spChg chg="del">
          <ac:chgData name="Yang, T. Andrew" userId="eff186eb-56df-45f2-9ca9-ccec608ed918" providerId="ADAL" clId="{83503FBD-D556-4F7C-AB96-47A3773CC7A4}" dt="2022-10-13T15:02:22.077" v="1062" actId="478"/>
          <ac:spMkLst>
            <pc:docMk/>
            <pc:sldMk cId="2504269259" sldId="260"/>
            <ac:spMk id="48" creationId="{0187BC2C-A1FF-46FE-A039-771716319086}"/>
          </ac:spMkLst>
        </pc:spChg>
        <pc:spChg chg="mod">
          <ac:chgData name="Yang, T. Andrew" userId="eff186eb-56df-45f2-9ca9-ccec608ed918" providerId="ADAL" clId="{83503FBD-D556-4F7C-AB96-47A3773CC7A4}" dt="2022-10-13T15:03:59.758" v="1108" actId="1035"/>
          <ac:spMkLst>
            <pc:docMk/>
            <pc:sldMk cId="2504269259" sldId="260"/>
            <ac:spMk id="49" creationId="{B63C6142-2C2F-4ACF-81A8-604A5BDCA8BF}"/>
          </ac:spMkLst>
        </pc:spChg>
        <pc:spChg chg="mod">
          <ac:chgData name="Yang, T. Andrew" userId="eff186eb-56df-45f2-9ca9-ccec608ed918" providerId="ADAL" clId="{83503FBD-D556-4F7C-AB96-47A3773CC7A4}" dt="2022-10-13T14:47:05.473" v="826" actId="1038"/>
          <ac:spMkLst>
            <pc:docMk/>
            <pc:sldMk cId="2504269259" sldId="260"/>
            <ac:spMk id="54" creationId="{52FBD7CF-A6C7-44A1-8665-8E6A0B7216C6}"/>
          </ac:spMkLst>
        </pc:spChg>
        <pc:spChg chg="del">
          <ac:chgData name="Yang, T. Andrew" userId="eff186eb-56df-45f2-9ca9-ccec608ed918" providerId="ADAL" clId="{83503FBD-D556-4F7C-AB96-47A3773CC7A4}" dt="2022-10-13T14:46:11.748" v="745" actId="478"/>
          <ac:spMkLst>
            <pc:docMk/>
            <pc:sldMk cId="2504269259" sldId="260"/>
            <ac:spMk id="55" creationId="{AB6788A1-3BA3-476B-972C-5DBDD8E1F3D2}"/>
          </ac:spMkLst>
        </pc:spChg>
        <pc:spChg chg="mod">
          <ac:chgData name="Yang, T. Andrew" userId="eff186eb-56df-45f2-9ca9-ccec608ed918" providerId="ADAL" clId="{83503FBD-D556-4F7C-AB96-47A3773CC7A4}" dt="2022-10-13T15:02:05.052" v="1060" actId="14100"/>
          <ac:spMkLst>
            <pc:docMk/>
            <pc:sldMk cId="2504269259" sldId="260"/>
            <ac:spMk id="59" creationId="{891EDAE7-9895-45AE-940B-815BFFCCD00D}"/>
          </ac:spMkLst>
        </pc:spChg>
        <pc:spChg chg="mod">
          <ac:chgData name="Yang, T. Andrew" userId="eff186eb-56df-45f2-9ca9-ccec608ed918" providerId="ADAL" clId="{83503FBD-D556-4F7C-AB96-47A3773CC7A4}" dt="2022-10-13T14:47:00.940" v="814" actId="1038"/>
          <ac:spMkLst>
            <pc:docMk/>
            <pc:sldMk cId="2504269259" sldId="260"/>
            <ac:spMk id="61" creationId="{F9A40CE2-B20F-4408-9E57-3AE6FB71EB76}"/>
          </ac:spMkLst>
        </pc:spChg>
        <pc:spChg chg="del">
          <ac:chgData name="Yang, T. Andrew" userId="eff186eb-56df-45f2-9ca9-ccec608ed918" providerId="ADAL" clId="{83503FBD-D556-4F7C-AB96-47A3773CC7A4}" dt="2022-10-13T15:00:52.076" v="1035" actId="478"/>
          <ac:spMkLst>
            <pc:docMk/>
            <pc:sldMk cId="2504269259" sldId="260"/>
            <ac:spMk id="65" creationId="{FBB49D28-92D4-4EFF-B58F-C343D2B53912}"/>
          </ac:spMkLst>
        </pc:spChg>
        <pc:spChg chg="del">
          <ac:chgData name="Yang, T. Andrew" userId="eff186eb-56df-45f2-9ca9-ccec608ed918" providerId="ADAL" clId="{83503FBD-D556-4F7C-AB96-47A3773CC7A4}" dt="2022-10-13T15:00:57.484" v="1036" actId="478"/>
          <ac:spMkLst>
            <pc:docMk/>
            <pc:sldMk cId="2504269259" sldId="260"/>
            <ac:spMk id="66" creationId="{1C8329CE-4E21-4B84-B64D-A6A08C07CC17}"/>
          </ac:spMkLst>
        </pc:spChg>
        <pc:spChg chg="del">
          <ac:chgData name="Yang, T. Andrew" userId="eff186eb-56df-45f2-9ca9-ccec608ed918" providerId="ADAL" clId="{83503FBD-D556-4F7C-AB96-47A3773CC7A4}" dt="2022-10-13T15:01:02.339" v="1037" actId="478"/>
          <ac:spMkLst>
            <pc:docMk/>
            <pc:sldMk cId="2504269259" sldId="260"/>
            <ac:spMk id="67" creationId="{5B4C8433-CFD3-4E06-8E30-1C8F516C8D93}"/>
          </ac:spMkLst>
        </pc:spChg>
        <pc:spChg chg="del">
          <ac:chgData name="Yang, T. Andrew" userId="eff186eb-56df-45f2-9ca9-ccec608ed918" providerId="ADAL" clId="{83503FBD-D556-4F7C-AB96-47A3773CC7A4}" dt="2022-10-13T15:00:48.135" v="1034" actId="478"/>
          <ac:spMkLst>
            <pc:docMk/>
            <pc:sldMk cId="2504269259" sldId="260"/>
            <ac:spMk id="68" creationId="{2B9FD1D3-0D0D-4A90-B667-A529892E306B}"/>
          </ac:spMkLst>
        </pc:spChg>
        <pc:spChg chg="mod">
          <ac:chgData name="Yang, T. Andrew" userId="eff186eb-56df-45f2-9ca9-ccec608ed918" providerId="ADAL" clId="{83503FBD-D556-4F7C-AB96-47A3773CC7A4}" dt="2022-10-13T14:37:27.261" v="680" actId="1076"/>
          <ac:spMkLst>
            <pc:docMk/>
            <pc:sldMk cId="2504269259" sldId="260"/>
            <ac:spMk id="5122" creationId="{00000000-0000-0000-0000-000000000000}"/>
          </ac:spMkLst>
        </pc:spChg>
        <pc:spChg chg="mod">
          <ac:chgData name="Yang, T. Andrew" userId="eff186eb-56df-45f2-9ca9-ccec608ed918" providerId="ADAL" clId="{83503FBD-D556-4F7C-AB96-47A3773CC7A4}" dt="2022-10-13T14:21:11.641" v="346" actId="1035"/>
          <ac:spMkLst>
            <pc:docMk/>
            <pc:sldMk cId="2504269259" sldId="260"/>
            <ac:spMk id="5123"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24"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25"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26"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27"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28"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29"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0"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1"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2"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3"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4"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5"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6"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7"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8"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39"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40"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41"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42"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43"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44"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45"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46" creationId="{00000000-0000-0000-0000-000000000000}"/>
          </ac:spMkLst>
        </pc:spChg>
        <pc:spChg chg="mod">
          <ac:chgData name="Yang, T. Andrew" userId="eff186eb-56df-45f2-9ca9-ccec608ed918" providerId="ADAL" clId="{83503FBD-D556-4F7C-AB96-47A3773CC7A4}" dt="2022-10-13T14:21:21.405" v="347" actId="164"/>
          <ac:spMkLst>
            <pc:docMk/>
            <pc:sldMk cId="2504269259" sldId="260"/>
            <ac:spMk id="5147" creationId="{00000000-0000-0000-0000-000000000000}"/>
          </ac:spMkLst>
        </pc:spChg>
        <pc:grpChg chg="add del mod">
          <ac:chgData name="Yang, T. Andrew" userId="eff186eb-56df-45f2-9ca9-ccec608ed918" providerId="ADAL" clId="{83503FBD-D556-4F7C-AB96-47A3773CC7A4}" dt="2022-10-13T14:37:06.305" v="623"/>
          <ac:grpSpMkLst>
            <pc:docMk/>
            <pc:sldMk cId="2504269259" sldId="260"/>
            <ac:grpSpMk id="3" creationId="{1CE9A9E1-48FD-401A-BD23-1222F27806F5}"/>
          </ac:grpSpMkLst>
        </pc:grpChg>
        <pc:grpChg chg="add mod">
          <ac:chgData name="Yang, T. Andrew" userId="eff186eb-56df-45f2-9ca9-ccec608ed918" providerId="ADAL" clId="{83503FBD-D556-4F7C-AB96-47A3773CC7A4}" dt="2022-10-13T15:02:04.425" v="1059" actId="1076"/>
          <ac:grpSpMkLst>
            <pc:docMk/>
            <pc:sldMk cId="2504269259" sldId="260"/>
            <ac:grpSpMk id="38" creationId="{0200A044-7C57-4BE2-A172-F378343EA20C}"/>
          </ac:grpSpMkLst>
        </pc:grpChg>
        <pc:grpChg chg="del">
          <ac:chgData name="Yang, T. Andrew" userId="eff186eb-56df-45f2-9ca9-ccec608ed918" providerId="ADAL" clId="{83503FBD-D556-4F7C-AB96-47A3773CC7A4}" dt="2022-10-13T15:00:48.135" v="1034" actId="478"/>
          <ac:grpSpMkLst>
            <pc:docMk/>
            <pc:sldMk cId="2504269259" sldId="260"/>
            <ac:grpSpMk id="63" creationId="{4CB59529-8A52-4B92-B246-60C903E033FF}"/>
          </ac:grpSpMkLst>
        </pc:grpChg>
        <pc:grpChg chg="del">
          <ac:chgData name="Yang, T. Andrew" userId="eff186eb-56df-45f2-9ca9-ccec608ed918" providerId="ADAL" clId="{83503FBD-D556-4F7C-AB96-47A3773CC7A4}" dt="2022-10-13T15:00:52.076" v="1035" actId="478"/>
          <ac:grpSpMkLst>
            <pc:docMk/>
            <pc:sldMk cId="2504269259" sldId="260"/>
            <ac:grpSpMk id="64" creationId="{ACBBF344-BB0B-4CEF-9366-0A65BA07346B}"/>
          </ac:grpSpMkLst>
        </pc:grpChg>
        <pc:grpChg chg="mod">
          <ac:chgData name="Yang, T. Andrew" userId="eff186eb-56df-45f2-9ca9-ccec608ed918" providerId="ADAL" clId="{83503FBD-D556-4F7C-AB96-47A3773CC7A4}" dt="2022-10-13T14:21:21.405" v="347" actId="164"/>
          <ac:grpSpMkLst>
            <pc:docMk/>
            <pc:sldMk cId="2504269259" sldId="260"/>
            <ac:grpSpMk id="5148" creationId="{00000000-0000-0000-0000-000000000000}"/>
          </ac:grpSpMkLst>
        </pc:grpChg>
        <pc:grpChg chg="mod">
          <ac:chgData name="Yang, T. Andrew" userId="eff186eb-56df-45f2-9ca9-ccec608ed918" providerId="ADAL" clId="{83503FBD-D556-4F7C-AB96-47A3773CC7A4}" dt="2022-10-13T14:21:21.405" v="347" actId="164"/>
          <ac:grpSpMkLst>
            <pc:docMk/>
            <pc:sldMk cId="2504269259" sldId="260"/>
            <ac:grpSpMk id="5151" creationId="{00000000-0000-0000-0000-000000000000}"/>
          </ac:grpSpMkLst>
        </pc:grpChg>
      </pc:sldChg>
      <pc:sldChg chg="modSp del ord">
        <pc:chgData name="Yang, T. Andrew" userId="eff186eb-56df-45f2-9ca9-ccec608ed918" providerId="ADAL" clId="{83503FBD-D556-4F7C-AB96-47A3773CC7A4}" dt="2022-10-13T14:52:53.707" v="875" actId="2696"/>
        <pc:sldMkLst>
          <pc:docMk/>
          <pc:sldMk cId="1825450674" sldId="261"/>
        </pc:sldMkLst>
        <pc:spChg chg="mod">
          <ac:chgData name="Yang, T. Andrew" userId="eff186eb-56df-45f2-9ca9-ccec608ed918" providerId="ADAL" clId="{83503FBD-D556-4F7C-AB96-47A3773CC7A4}" dt="2022-10-13T14:23:02.769" v="374" actId="27636"/>
          <ac:spMkLst>
            <pc:docMk/>
            <pc:sldMk cId="1825450674" sldId="261"/>
            <ac:spMk id="3" creationId="{00000000-0000-0000-0000-000000000000}"/>
          </ac:spMkLst>
        </pc:spChg>
      </pc:sldChg>
      <pc:sldChg chg="addSp delSp modSp del">
        <pc:chgData name="Yang, T. Andrew" userId="eff186eb-56df-45f2-9ca9-ccec608ed918" providerId="ADAL" clId="{83503FBD-D556-4F7C-AB96-47A3773CC7A4}" dt="2022-10-13T14:52:29.241" v="864" actId="2696"/>
        <pc:sldMkLst>
          <pc:docMk/>
          <pc:sldMk cId="3914524558" sldId="262"/>
        </pc:sldMkLst>
        <pc:spChg chg="del mod">
          <ac:chgData name="Yang, T. Andrew" userId="eff186eb-56df-45f2-9ca9-ccec608ed918" providerId="ADAL" clId="{83503FBD-D556-4F7C-AB96-47A3773CC7A4}" dt="2022-10-13T14:21:47.282" v="356"/>
          <ac:spMkLst>
            <pc:docMk/>
            <pc:sldMk cId="3914524558" sldId="262"/>
            <ac:spMk id="3" creationId="{00000000-0000-0000-0000-000000000000}"/>
          </ac:spMkLst>
        </pc:spChg>
        <pc:spChg chg="add del mod">
          <ac:chgData name="Yang, T. Andrew" userId="eff186eb-56df-45f2-9ca9-ccec608ed918" providerId="ADAL" clId="{83503FBD-D556-4F7C-AB96-47A3773CC7A4}" dt="2022-10-13T14:25:04.444" v="444"/>
          <ac:spMkLst>
            <pc:docMk/>
            <pc:sldMk cId="3914524558" sldId="262"/>
            <ac:spMk id="5" creationId="{D1FFD5A5-647E-473F-922C-FDCF0F58D9EF}"/>
          </ac:spMkLst>
        </pc:spChg>
        <pc:spChg chg="add mod">
          <ac:chgData name="Yang, T. Andrew" userId="eff186eb-56df-45f2-9ca9-ccec608ed918" providerId="ADAL" clId="{83503FBD-D556-4F7C-AB96-47A3773CC7A4}" dt="2022-10-13T14:25:04.444" v="444"/>
          <ac:spMkLst>
            <pc:docMk/>
            <pc:sldMk cId="3914524558" sldId="262"/>
            <ac:spMk id="6" creationId="{4E1EBB48-2F40-40C7-A7D3-ABB86B1E7979}"/>
          </ac:spMkLst>
        </pc:spChg>
      </pc:sldChg>
      <pc:sldChg chg="modSp">
        <pc:chgData name="Yang, T. Andrew" userId="eff186eb-56df-45f2-9ca9-ccec608ed918" providerId="ADAL" clId="{83503FBD-D556-4F7C-AB96-47A3773CC7A4}" dt="2022-10-13T14:58:54.372" v="955" actId="115"/>
        <pc:sldMkLst>
          <pc:docMk/>
          <pc:sldMk cId="3509915446" sldId="263"/>
        </pc:sldMkLst>
        <pc:spChg chg="mod">
          <ac:chgData name="Yang, T. Andrew" userId="eff186eb-56df-45f2-9ca9-ccec608ed918" providerId="ADAL" clId="{83503FBD-D556-4F7C-AB96-47A3773CC7A4}" dt="2022-10-13T14:58:54.372" v="955" actId="115"/>
          <ac:spMkLst>
            <pc:docMk/>
            <pc:sldMk cId="3509915446" sldId="263"/>
            <ac:spMk id="6148" creationId="{00000000-0000-0000-0000-000000000000}"/>
          </ac:spMkLst>
        </pc:spChg>
      </pc:sldChg>
      <pc:sldChg chg="addSp modSp">
        <pc:chgData name="Yang, T. Andrew" userId="eff186eb-56df-45f2-9ca9-ccec608ed918" providerId="ADAL" clId="{83503FBD-D556-4F7C-AB96-47A3773CC7A4}" dt="2022-10-13T15:15:42.041" v="1192" actId="20577"/>
        <pc:sldMkLst>
          <pc:docMk/>
          <pc:sldMk cId="2718919614" sldId="264"/>
        </pc:sldMkLst>
        <pc:spChg chg="add mod">
          <ac:chgData name="Yang, T. Andrew" userId="eff186eb-56df-45f2-9ca9-ccec608ed918" providerId="ADAL" clId="{83503FBD-D556-4F7C-AB96-47A3773CC7A4}" dt="2022-10-13T15:15:42.041" v="1192" actId="20577"/>
          <ac:spMkLst>
            <pc:docMk/>
            <pc:sldMk cId="2718919614" sldId="264"/>
            <ac:spMk id="3" creationId="{F51F6F10-FD98-4590-86DC-4221757F1ABB}"/>
          </ac:spMkLst>
        </pc:spChg>
        <pc:grpChg chg="mod">
          <ac:chgData name="Yang, T. Andrew" userId="eff186eb-56df-45f2-9ca9-ccec608ed918" providerId="ADAL" clId="{83503FBD-D556-4F7C-AB96-47A3773CC7A4}" dt="2022-10-13T15:06:02.947" v="1109" actId="1076"/>
          <ac:grpSpMkLst>
            <pc:docMk/>
            <pc:sldMk cId="2718919614" sldId="264"/>
            <ac:grpSpMk id="7172" creationId="{00000000-0000-0000-0000-000000000000}"/>
          </ac:grpSpMkLst>
        </pc:grpChg>
      </pc:sldChg>
      <pc:sldChg chg="modSp">
        <pc:chgData name="Yang, T. Andrew" userId="eff186eb-56df-45f2-9ca9-ccec608ed918" providerId="ADAL" clId="{83503FBD-D556-4F7C-AB96-47A3773CC7A4}" dt="2022-10-13T15:39:47.743" v="1670" actId="20577"/>
        <pc:sldMkLst>
          <pc:docMk/>
          <pc:sldMk cId="1822312865" sldId="265"/>
        </pc:sldMkLst>
        <pc:spChg chg="mod">
          <ac:chgData name="Yang, T. Andrew" userId="eff186eb-56df-45f2-9ca9-ccec608ed918" providerId="ADAL" clId="{83503FBD-D556-4F7C-AB96-47A3773CC7A4}" dt="2022-10-13T15:39:47.743" v="1670" actId="20577"/>
          <ac:spMkLst>
            <pc:docMk/>
            <pc:sldMk cId="1822312865" sldId="265"/>
            <ac:spMk id="2" creationId="{00000000-0000-0000-0000-000000000000}"/>
          </ac:spMkLst>
        </pc:spChg>
        <pc:spChg chg="mod">
          <ac:chgData name="Yang, T. Andrew" userId="eff186eb-56df-45f2-9ca9-ccec608ed918" providerId="ADAL" clId="{83503FBD-D556-4F7C-AB96-47A3773CC7A4}" dt="2022-10-13T15:33:22.035" v="1451" actId="20577"/>
          <ac:spMkLst>
            <pc:docMk/>
            <pc:sldMk cId="1822312865" sldId="265"/>
            <ac:spMk id="3" creationId="{00000000-0000-0000-0000-000000000000}"/>
          </ac:spMkLst>
        </pc:spChg>
      </pc:sldChg>
      <pc:sldChg chg="modSp">
        <pc:chgData name="Yang, T. Andrew" userId="eff186eb-56df-45f2-9ca9-ccec608ed918" providerId="ADAL" clId="{83503FBD-D556-4F7C-AB96-47A3773CC7A4}" dt="2022-10-13T15:42:48.839" v="1685" actId="27636"/>
        <pc:sldMkLst>
          <pc:docMk/>
          <pc:sldMk cId="3805743281" sldId="266"/>
        </pc:sldMkLst>
        <pc:spChg chg="mod">
          <ac:chgData name="Yang, T. Andrew" userId="eff186eb-56df-45f2-9ca9-ccec608ed918" providerId="ADAL" clId="{83503FBD-D556-4F7C-AB96-47A3773CC7A4}" dt="2022-10-13T15:42:48.839" v="1685" actId="27636"/>
          <ac:spMkLst>
            <pc:docMk/>
            <pc:sldMk cId="3805743281" sldId="266"/>
            <ac:spMk id="2" creationId="{00000000-0000-0000-0000-000000000000}"/>
          </ac:spMkLst>
        </pc:spChg>
        <pc:spChg chg="mod">
          <ac:chgData name="Yang, T. Andrew" userId="eff186eb-56df-45f2-9ca9-ccec608ed918" providerId="ADAL" clId="{83503FBD-D556-4F7C-AB96-47A3773CC7A4}" dt="2022-10-13T15:42:41.066" v="1683" actId="14100"/>
          <ac:spMkLst>
            <pc:docMk/>
            <pc:sldMk cId="3805743281" sldId="266"/>
            <ac:spMk id="3" creationId="{00000000-0000-0000-0000-000000000000}"/>
          </ac:spMkLst>
        </pc:spChg>
      </pc:sldChg>
      <pc:sldChg chg="modSp">
        <pc:chgData name="Yang, T. Andrew" userId="eff186eb-56df-45f2-9ca9-ccec608ed918" providerId="ADAL" clId="{83503FBD-D556-4F7C-AB96-47A3773CC7A4}" dt="2022-10-13T16:17:48.833" v="2189" actId="20577"/>
        <pc:sldMkLst>
          <pc:docMk/>
          <pc:sldMk cId="3278837090" sldId="267"/>
        </pc:sldMkLst>
        <pc:spChg chg="mod">
          <ac:chgData name="Yang, T. Andrew" userId="eff186eb-56df-45f2-9ca9-ccec608ed918" providerId="ADAL" clId="{83503FBD-D556-4F7C-AB96-47A3773CC7A4}" dt="2022-10-13T15:40:06.234" v="1674"/>
          <ac:spMkLst>
            <pc:docMk/>
            <pc:sldMk cId="3278837090" sldId="267"/>
            <ac:spMk id="2" creationId="{00000000-0000-0000-0000-000000000000}"/>
          </ac:spMkLst>
        </pc:spChg>
        <pc:spChg chg="mod">
          <ac:chgData name="Yang, T. Andrew" userId="eff186eb-56df-45f2-9ca9-ccec608ed918" providerId="ADAL" clId="{83503FBD-D556-4F7C-AB96-47A3773CC7A4}" dt="2022-10-13T16:17:48.833" v="2189" actId="20577"/>
          <ac:spMkLst>
            <pc:docMk/>
            <pc:sldMk cId="3278837090" sldId="267"/>
            <ac:spMk id="3" creationId="{00000000-0000-0000-0000-000000000000}"/>
          </ac:spMkLst>
        </pc:spChg>
      </pc:sldChg>
      <pc:sldChg chg="modSp">
        <pc:chgData name="Yang, T. Andrew" userId="eff186eb-56df-45f2-9ca9-ccec608ed918" providerId="ADAL" clId="{83503FBD-D556-4F7C-AB96-47A3773CC7A4}" dt="2022-10-13T16:31:40.591" v="2414" actId="27636"/>
        <pc:sldMkLst>
          <pc:docMk/>
          <pc:sldMk cId="617871290" sldId="268"/>
        </pc:sldMkLst>
        <pc:spChg chg="mod">
          <ac:chgData name="Yang, T. Andrew" userId="eff186eb-56df-45f2-9ca9-ccec608ed918" providerId="ADAL" clId="{83503FBD-D556-4F7C-AB96-47A3773CC7A4}" dt="2022-10-13T16:18:35.031" v="2193" actId="20577"/>
          <ac:spMkLst>
            <pc:docMk/>
            <pc:sldMk cId="617871290" sldId="268"/>
            <ac:spMk id="2" creationId="{00000000-0000-0000-0000-000000000000}"/>
          </ac:spMkLst>
        </pc:spChg>
        <pc:spChg chg="mod">
          <ac:chgData name="Yang, T. Andrew" userId="eff186eb-56df-45f2-9ca9-ccec608ed918" providerId="ADAL" clId="{83503FBD-D556-4F7C-AB96-47A3773CC7A4}" dt="2022-10-13T16:31:40.591" v="2414" actId="27636"/>
          <ac:spMkLst>
            <pc:docMk/>
            <pc:sldMk cId="617871290" sldId="268"/>
            <ac:spMk id="3" creationId="{00000000-0000-0000-0000-000000000000}"/>
          </ac:spMkLst>
        </pc:spChg>
      </pc:sldChg>
      <pc:sldChg chg="modSp">
        <pc:chgData name="Yang, T. Andrew" userId="eff186eb-56df-45f2-9ca9-ccec608ed918" providerId="ADAL" clId="{83503FBD-D556-4F7C-AB96-47A3773CC7A4}" dt="2022-10-13T17:00:00.027" v="2830"/>
        <pc:sldMkLst>
          <pc:docMk/>
          <pc:sldMk cId="230667455" sldId="269"/>
        </pc:sldMkLst>
        <pc:spChg chg="mod">
          <ac:chgData name="Yang, T. Andrew" userId="eff186eb-56df-45f2-9ca9-ccec608ed918" providerId="ADAL" clId="{83503FBD-D556-4F7C-AB96-47A3773CC7A4}" dt="2022-10-13T17:00:00.027" v="2830"/>
          <ac:spMkLst>
            <pc:docMk/>
            <pc:sldMk cId="230667455" sldId="269"/>
            <ac:spMk id="3" creationId="{00000000-0000-0000-0000-000000000000}"/>
          </ac:spMkLst>
        </pc:spChg>
      </pc:sldChg>
      <pc:sldChg chg="modSp add del">
        <pc:chgData name="Yang, T. Andrew" userId="eff186eb-56df-45f2-9ca9-ccec608ed918" providerId="ADAL" clId="{83503FBD-D556-4F7C-AB96-47A3773CC7A4}" dt="2022-10-13T16:41:16.097" v="2553" actId="2696"/>
        <pc:sldMkLst>
          <pc:docMk/>
          <pc:sldMk cId="1760863480" sldId="270"/>
        </pc:sldMkLst>
        <pc:spChg chg="mod">
          <ac:chgData name="Yang, T. Andrew" userId="eff186eb-56df-45f2-9ca9-ccec608ed918" providerId="ADAL" clId="{83503FBD-D556-4F7C-AB96-47A3773CC7A4}" dt="2022-10-13T16:36:59.387" v="2430" actId="27636"/>
          <ac:spMkLst>
            <pc:docMk/>
            <pc:sldMk cId="1760863480" sldId="270"/>
            <ac:spMk id="2" creationId="{00000000-0000-0000-0000-000000000000}"/>
          </ac:spMkLst>
        </pc:spChg>
        <pc:spChg chg="mod">
          <ac:chgData name="Yang, T. Andrew" userId="eff186eb-56df-45f2-9ca9-ccec608ed918" providerId="ADAL" clId="{83503FBD-D556-4F7C-AB96-47A3773CC7A4}" dt="2022-10-13T16:37:13.880" v="2432" actId="1076"/>
          <ac:spMkLst>
            <pc:docMk/>
            <pc:sldMk cId="1760863480" sldId="270"/>
            <ac:spMk id="3" creationId="{00000000-0000-0000-0000-000000000000}"/>
          </ac:spMkLst>
        </pc:spChg>
      </pc:sldChg>
      <pc:sldChg chg="del">
        <pc:chgData name="Yang, T. Andrew" userId="eff186eb-56df-45f2-9ca9-ccec608ed918" providerId="ADAL" clId="{83503FBD-D556-4F7C-AB96-47A3773CC7A4}" dt="2022-10-13T16:33:56.891" v="2415" actId="2696"/>
        <pc:sldMkLst>
          <pc:docMk/>
          <pc:sldMk cId="3206802850" sldId="270"/>
        </pc:sldMkLst>
      </pc:sldChg>
      <pc:sldChg chg="add del">
        <pc:chgData name="Yang, T. Andrew" userId="eff186eb-56df-45f2-9ca9-ccec608ed918" providerId="ADAL" clId="{83503FBD-D556-4F7C-AB96-47A3773CC7A4}" dt="2022-10-13T16:41:09.644" v="2551" actId="2696"/>
        <pc:sldMkLst>
          <pc:docMk/>
          <pc:sldMk cId="434498572" sldId="271"/>
        </pc:sldMkLst>
      </pc:sldChg>
      <pc:sldChg chg="del">
        <pc:chgData name="Yang, T. Andrew" userId="eff186eb-56df-45f2-9ca9-ccec608ed918" providerId="ADAL" clId="{83503FBD-D556-4F7C-AB96-47A3773CC7A4}" dt="2022-10-13T16:33:56.898" v="2416" actId="2696"/>
        <pc:sldMkLst>
          <pc:docMk/>
          <pc:sldMk cId="840674866" sldId="271"/>
        </pc:sldMkLst>
      </pc:sldChg>
      <pc:sldChg chg="modSp modNotesTx">
        <pc:chgData name="Yang, T. Andrew" userId="eff186eb-56df-45f2-9ca9-ccec608ed918" providerId="ADAL" clId="{83503FBD-D556-4F7C-AB96-47A3773CC7A4}" dt="2022-10-13T16:59:27.620" v="2827" actId="20577"/>
        <pc:sldMkLst>
          <pc:docMk/>
          <pc:sldMk cId="2075791566" sldId="272"/>
        </pc:sldMkLst>
        <pc:spChg chg="mod">
          <ac:chgData name="Yang, T. Andrew" userId="eff186eb-56df-45f2-9ca9-ccec608ed918" providerId="ADAL" clId="{83503FBD-D556-4F7C-AB96-47A3773CC7A4}" dt="2022-10-13T16:58:58.988" v="2784"/>
          <ac:spMkLst>
            <pc:docMk/>
            <pc:sldMk cId="2075791566" sldId="272"/>
            <ac:spMk id="3" creationId="{00000000-0000-0000-0000-000000000000}"/>
          </ac:spMkLst>
        </pc:spChg>
      </pc:sldChg>
      <pc:sldChg chg="del">
        <pc:chgData name="Yang, T. Andrew" userId="eff186eb-56df-45f2-9ca9-ccec608ed918" providerId="ADAL" clId="{83503FBD-D556-4F7C-AB96-47A3773CC7A4}" dt="2022-10-13T16:33:56.906" v="2417" actId="2696"/>
        <pc:sldMkLst>
          <pc:docMk/>
          <pc:sldMk cId="2150013307" sldId="273"/>
        </pc:sldMkLst>
      </pc:sldChg>
      <pc:sldChg chg="add del">
        <pc:chgData name="Yang, T. Andrew" userId="eff186eb-56df-45f2-9ca9-ccec608ed918" providerId="ADAL" clId="{83503FBD-D556-4F7C-AB96-47A3773CC7A4}" dt="2022-10-13T16:41:10.506" v="2552" actId="2696"/>
        <pc:sldMkLst>
          <pc:docMk/>
          <pc:sldMk cId="2292279972" sldId="273"/>
        </pc:sldMkLst>
      </pc:sldChg>
      <pc:sldChg chg="modSp">
        <pc:chgData name="Yang, T. Andrew" userId="eff186eb-56df-45f2-9ca9-ccec608ed918" providerId="ADAL" clId="{83503FBD-D556-4F7C-AB96-47A3773CC7A4}" dt="2022-10-13T17:14:19.759" v="3032" actId="115"/>
        <pc:sldMkLst>
          <pc:docMk/>
          <pc:sldMk cId="2339362208" sldId="274"/>
        </pc:sldMkLst>
        <pc:spChg chg="mod">
          <ac:chgData name="Yang, T. Andrew" userId="eff186eb-56df-45f2-9ca9-ccec608ed918" providerId="ADAL" clId="{83503FBD-D556-4F7C-AB96-47A3773CC7A4}" dt="2022-10-13T17:00:21.442" v="2831" actId="113"/>
          <ac:spMkLst>
            <pc:docMk/>
            <pc:sldMk cId="2339362208" sldId="274"/>
            <ac:spMk id="2" creationId="{00000000-0000-0000-0000-000000000000}"/>
          </ac:spMkLst>
        </pc:spChg>
        <pc:spChg chg="mod">
          <ac:chgData name="Yang, T. Andrew" userId="eff186eb-56df-45f2-9ca9-ccec608ed918" providerId="ADAL" clId="{83503FBD-D556-4F7C-AB96-47A3773CC7A4}" dt="2022-10-13T17:14:19.759" v="3032" actId="115"/>
          <ac:spMkLst>
            <pc:docMk/>
            <pc:sldMk cId="2339362208" sldId="274"/>
            <ac:spMk id="3" creationId="{00000000-0000-0000-0000-000000000000}"/>
          </ac:spMkLst>
        </pc:spChg>
      </pc:sldChg>
      <pc:sldChg chg="modSp">
        <pc:chgData name="Yang, T. Andrew" userId="eff186eb-56df-45f2-9ca9-ccec608ed918" providerId="ADAL" clId="{83503FBD-D556-4F7C-AB96-47A3773CC7A4}" dt="2022-10-13T17:05:43.652" v="2902" actId="113"/>
        <pc:sldMkLst>
          <pc:docMk/>
          <pc:sldMk cId="1698814374" sldId="275"/>
        </pc:sldMkLst>
        <pc:spChg chg="mod">
          <ac:chgData name="Yang, T. Andrew" userId="eff186eb-56df-45f2-9ca9-ccec608ed918" providerId="ADAL" clId="{83503FBD-D556-4F7C-AB96-47A3773CC7A4}" dt="2022-10-13T17:05:43.652" v="2902" actId="113"/>
          <ac:spMkLst>
            <pc:docMk/>
            <pc:sldMk cId="1698814374" sldId="275"/>
            <ac:spMk id="3" creationId="{00000000-0000-0000-0000-000000000000}"/>
          </ac:spMkLst>
        </pc:spChg>
      </pc:sldChg>
      <pc:sldChg chg="modSp">
        <pc:chgData name="Yang, T. Andrew" userId="eff186eb-56df-45f2-9ca9-ccec608ed918" providerId="ADAL" clId="{83503FBD-D556-4F7C-AB96-47A3773CC7A4}" dt="2022-10-13T19:53:35.480" v="3074" actId="20577"/>
        <pc:sldMkLst>
          <pc:docMk/>
          <pc:sldMk cId="2768024427" sldId="276"/>
        </pc:sldMkLst>
        <pc:spChg chg="mod">
          <ac:chgData name="Yang, T. Andrew" userId="eff186eb-56df-45f2-9ca9-ccec608ed918" providerId="ADAL" clId="{83503FBD-D556-4F7C-AB96-47A3773CC7A4}" dt="2022-10-13T19:53:35.480" v="3074" actId="20577"/>
          <ac:spMkLst>
            <pc:docMk/>
            <pc:sldMk cId="2768024427" sldId="276"/>
            <ac:spMk id="3" creationId="{00000000-0000-0000-0000-000000000000}"/>
          </ac:spMkLst>
        </pc:spChg>
      </pc:sldChg>
      <pc:sldChg chg="modSp">
        <pc:chgData name="Yang, T. Andrew" userId="eff186eb-56df-45f2-9ca9-ccec608ed918" providerId="ADAL" clId="{83503FBD-D556-4F7C-AB96-47A3773CC7A4}" dt="2022-10-13T17:12:18.236" v="3025" actId="27636"/>
        <pc:sldMkLst>
          <pc:docMk/>
          <pc:sldMk cId="1596468446" sldId="277"/>
        </pc:sldMkLst>
        <pc:spChg chg="mod">
          <ac:chgData name="Yang, T. Andrew" userId="eff186eb-56df-45f2-9ca9-ccec608ed918" providerId="ADAL" clId="{83503FBD-D556-4F7C-AB96-47A3773CC7A4}" dt="2022-10-13T17:12:18.236" v="3025" actId="27636"/>
          <ac:spMkLst>
            <pc:docMk/>
            <pc:sldMk cId="1596468446" sldId="277"/>
            <ac:spMk id="2" creationId="{00000000-0000-0000-0000-000000000000}"/>
          </ac:spMkLst>
        </pc:spChg>
        <pc:spChg chg="mod">
          <ac:chgData name="Yang, T. Andrew" userId="eff186eb-56df-45f2-9ca9-ccec608ed918" providerId="ADAL" clId="{83503FBD-D556-4F7C-AB96-47A3773CC7A4}" dt="2022-10-13T17:11:53.803" v="3016" actId="20577"/>
          <ac:spMkLst>
            <pc:docMk/>
            <pc:sldMk cId="1596468446" sldId="277"/>
            <ac:spMk id="3" creationId="{00000000-0000-0000-0000-000000000000}"/>
          </ac:spMkLst>
        </pc:spChg>
      </pc:sldChg>
      <pc:sldChg chg="modSp">
        <pc:chgData name="Yang, T. Andrew" userId="eff186eb-56df-45f2-9ca9-ccec608ed918" providerId="ADAL" clId="{83503FBD-D556-4F7C-AB96-47A3773CC7A4}" dt="2022-10-13T19:55:24.007" v="3095" actId="20577"/>
        <pc:sldMkLst>
          <pc:docMk/>
          <pc:sldMk cId="1309006598" sldId="279"/>
        </pc:sldMkLst>
        <pc:spChg chg="mod">
          <ac:chgData name="Yang, T. Andrew" userId="eff186eb-56df-45f2-9ca9-ccec608ed918" providerId="ADAL" clId="{83503FBD-D556-4F7C-AB96-47A3773CC7A4}" dt="2022-10-13T17:12:27.029" v="3027" actId="27636"/>
          <ac:spMkLst>
            <pc:docMk/>
            <pc:sldMk cId="1309006598" sldId="279"/>
            <ac:spMk id="2" creationId="{00000000-0000-0000-0000-000000000000}"/>
          </ac:spMkLst>
        </pc:spChg>
        <pc:spChg chg="mod">
          <ac:chgData name="Yang, T. Andrew" userId="eff186eb-56df-45f2-9ca9-ccec608ed918" providerId="ADAL" clId="{83503FBD-D556-4F7C-AB96-47A3773CC7A4}" dt="2022-10-13T19:55:24.007" v="3095" actId="20577"/>
          <ac:spMkLst>
            <pc:docMk/>
            <pc:sldMk cId="1309006598" sldId="279"/>
            <ac:spMk id="3" creationId="{00000000-0000-0000-0000-000000000000}"/>
          </ac:spMkLst>
        </pc:spChg>
      </pc:sldChg>
      <pc:sldChg chg="modSp">
        <pc:chgData name="Yang, T. Andrew" userId="eff186eb-56df-45f2-9ca9-ccec608ed918" providerId="ADAL" clId="{83503FBD-D556-4F7C-AB96-47A3773CC7A4}" dt="2022-10-13T20:00:30.973" v="3201" actId="20577"/>
        <pc:sldMkLst>
          <pc:docMk/>
          <pc:sldMk cId="4153862665" sldId="280"/>
        </pc:sldMkLst>
        <pc:spChg chg="mod">
          <ac:chgData name="Yang, T. Andrew" userId="eff186eb-56df-45f2-9ca9-ccec608ed918" providerId="ADAL" clId="{83503FBD-D556-4F7C-AB96-47A3773CC7A4}" dt="2022-10-13T17:13:05.446" v="3029" actId="27636"/>
          <ac:spMkLst>
            <pc:docMk/>
            <pc:sldMk cId="4153862665" sldId="280"/>
            <ac:spMk id="2" creationId="{00000000-0000-0000-0000-000000000000}"/>
          </ac:spMkLst>
        </pc:spChg>
        <pc:spChg chg="mod">
          <ac:chgData name="Yang, T. Andrew" userId="eff186eb-56df-45f2-9ca9-ccec608ed918" providerId="ADAL" clId="{83503FBD-D556-4F7C-AB96-47A3773CC7A4}" dt="2022-10-13T20:00:30.973" v="3201" actId="20577"/>
          <ac:spMkLst>
            <pc:docMk/>
            <pc:sldMk cId="4153862665" sldId="280"/>
            <ac:spMk id="3" creationId="{00000000-0000-0000-0000-000000000000}"/>
          </ac:spMkLst>
        </pc:spChg>
      </pc:sldChg>
      <pc:sldChg chg="modSp">
        <pc:chgData name="Yang, T. Andrew" userId="eff186eb-56df-45f2-9ca9-ccec608ed918" providerId="ADAL" clId="{83503FBD-D556-4F7C-AB96-47A3773CC7A4}" dt="2022-10-13T20:13:25.457" v="3205" actId="113"/>
        <pc:sldMkLst>
          <pc:docMk/>
          <pc:sldMk cId="1935243863" sldId="281"/>
        </pc:sldMkLst>
        <pc:spChg chg="mod">
          <ac:chgData name="Yang, T. Andrew" userId="eff186eb-56df-45f2-9ca9-ccec608ed918" providerId="ADAL" clId="{83503FBD-D556-4F7C-AB96-47A3773CC7A4}" dt="2022-10-13T20:13:25.457" v="3205" actId="113"/>
          <ac:spMkLst>
            <pc:docMk/>
            <pc:sldMk cId="1935243863" sldId="281"/>
            <ac:spMk id="11268" creationId="{00000000-0000-0000-0000-000000000000}"/>
          </ac:spMkLst>
        </pc:spChg>
      </pc:sldChg>
      <pc:sldChg chg="modSp">
        <pc:chgData name="Yang, T. Andrew" userId="eff186eb-56df-45f2-9ca9-ccec608ed918" providerId="ADAL" clId="{83503FBD-D556-4F7C-AB96-47A3773CC7A4}" dt="2022-10-13T17:13:13.724" v="3031" actId="27636"/>
        <pc:sldMkLst>
          <pc:docMk/>
          <pc:sldMk cId="3671856148" sldId="282"/>
        </pc:sldMkLst>
        <pc:spChg chg="mod">
          <ac:chgData name="Yang, T. Andrew" userId="eff186eb-56df-45f2-9ca9-ccec608ed918" providerId="ADAL" clId="{83503FBD-D556-4F7C-AB96-47A3773CC7A4}" dt="2022-10-13T17:13:13.724" v="3031" actId="27636"/>
          <ac:spMkLst>
            <pc:docMk/>
            <pc:sldMk cId="3671856148" sldId="282"/>
            <ac:spMk id="2" creationId="{00000000-0000-0000-0000-000000000000}"/>
          </ac:spMkLst>
        </pc:spChg>
      </pc:sldChg>
      <pc:sldChg chg="addSp delSp modSp">
        <pc:chgData name="Yang, T. Andrew" userId="eff186eb-56df-45f2-9ca9-ccec608ed918" providerId="ADAL" clId="{83503FBD-D556-4F7C-AB96-47A3773CC7A4}" dt="2022-10-13T20:17:59.035" v="3232" actId="1036"/>
        <pc:sldMkLst>
          <pc:docMk/>
          <pc:sldMk cId="125346366" sldId="283"/>
        </pc:sldMkLst>
        <pc:spChg chg="del">
          <ac:chgData name="Yang, T. Andrew" userId="eff186eb-56df-45f2-9ca9-ccec608ed918" providerId="ADAL" clId="{83503FBD-D556-4F7C-AB96-47A3773CC7A4}" dt="2022-10-13T20:16:36.605" v="3207" actId="478"/>
          <ac:spMkLst>
            <pc:docMk/>
            <pc:sldMk cId="125346366" sldId="283"/>
            <ac:spMk id="3" creationId="{00000000-0000-0000-0000-000000000000}"/>
          </ac:spMkLst>
        </pc:spChg>
        <pc:spChg chg="add del mod">
          <ac:chgData name="Yang, T. Andrew" userId="eff186eb-56df-45f2-9ca9-ccec608ed918" providerId="ADAL" clId="{83503FBD-D556-4F7C-AB96-47A3773CC7A4}" dt="2022-10-13T20:17:20.591" v="3209" actId="478"/>
          <ac:spMkLst>
            <pc:docMk/>
            <pc:sldMk cId="125346366" sldId="283"/>
            <ac:spMk id="6" creationId="{F0632AF3-EC46-4983-A173-BE07F29B253E}"/>
          </ac:spMkLst>
        </pc:spChg>
        <pc:spChg chg="add mod">
          <ac:chgData name="Yang, T. Andrew" userId="eff186eb-56df-45f2-9ca9-ccec608ed918" providerId="ADAL" clId="{83503FBD-D556-4F7C-AB96-47A3773CC7A4}" dt="2022-10-13T20:17:37.960" v="3214" actId="115"/>
          <ac:spMkLst>
            <pc:docMk/>
            <pc:sldMk cId="125346366" sldId="283"/>
            <ac:spMk id="7" creationId="{FDCFE3C8-9D85-471A-AE44-357245CD6D6F}"/>
          </ac:spMkLst>
        </pc:spChg>
        <pc:grpChg chg="add mod">
          <ac:chgData name="Yang, T. Andrew" userId="eff186eb-56df-45f2-9ca9-ccec608ed918" providerId="ADAL" clId="{83503FBD-D556-4F7C-AB96-47A3773CC7A4}" dt="2022-10-13T20:17:59.035" v="3232" actId="1036"/>
          <ac:grpSpMkLst>
            <pc:docMk/>
            <pc:sldMk cId="125346366" sldId="283"/>
            <ac:grpSpMk id="8" creationId="{C22D76D2-B018-4AAD-916B-4D2F98E5CE7F}"/>
          </ac:grpSpMkLst>
        </pc:grpChg>
      </pc:sldChg>
      <pc:sldChg chg="modSp">
        <pc:chgData name="Yang, T. Andrew" userId="eff186eb-56df-45f2-9ca9-ccec608ed918" providerId="ADAL" clId="{83503FBD-D556-4F7C-AB96-47A3773CC7A4}" dt="2022-10-13T20:24:49.424" v="3294" actId="113"/>
        <pc:sldMkLst>
          <pc:docMk/>
          <pc:sldMk cId="1585093001" sldId="284"/>
        </pc:sldMkLst>
        <pc:spChg chg="mod">
          <ac:chgData name="Yang, T. Andrew" userId="eff186eb-56df-45f2-9ca9-ccec608ed918" providerId="ADAL" clId="{83503FBD-D556-4F7C-AB96-47A3773CC7A4}" dt="2022-10-13T20:24:49.424" v="3294" actId="113"/>
          <ac:spMkLst>
            <pc:docMk/>
            <pc:sldMk cId="1585093001" sldId="284"/>
            <ac:spMk id="3" creationId="{00000000-0000-0000-0000-000000000000}"/>
          </ac:spMkLst>
        </pc:spChg>
      </pc:sldChg>
      <pc:sldChg chg="modSp">
        <pc:chgData name="Yang, T. Andrew" userId="eff186eb-56df-45f2-9ca9-ccec608ed918" providerId="ADAL" clId="{83503FBD-D556-4F7C-AB96-47A3773CC7A4}" dt="2022-10-13T20:26:16.751" v="3297" actId="115"/>
        <pc:sldMkLst>
          <pc:docMk/>
          <pc:sldMk cId="2366206021" sldId="285"/>
        </pc:sldMkLst>
        <pc:spChg chg="mod">
          <ac:chgData name="Yang, T. Andrew" userId="eff186eb-56df-45f2-9ca9-ccec608ed918" providerId="ADAL" clId="{83503FBD-D556-4F7C-AB96-47A3773CC7A4}" dt="2022-10-13T20:26:16.751" v="3297" actId="115"/>
          <ac:spMkLst>
            <pc:docMk/>
            <pc:sldMk cId="2366206021" sldId="285"/>
            <ac:spMk id="3" creationId="{00000000-0000-0000-0000-000000000000}"/>
          </ac:spMkLst>
        </pc:spChg>
      </pc:sldChg>
      <pc:sldChg chg="modSp">
        <pc:chgData name="Yang, T. Andrew" userId="eff186eb-56df-45f2-9ca9-ccec608ed918" providerId="ADAL" clId="{83503FBD-D556-4F7C-AB96-47A3773CC7A4}" dt="2022-10-13T20:24:57.721" v="3296" actId="114"/>
        <pc:sldMkLst>
          <pc:docMk/>
          <pc:sldMk cId="3317229418" sldId="286"/>
        </pc:sldMkLst>
        <pc:spChg chg="mod">
          <ac:chgData name="Yang, T. Andrew" userId="eff186eb-56df-45f2-9ca9-ccec608ed918" providerId="ADAL" clId="{83503FBD-D556-4F7C-AB96-47A3773CC7A4}" dt="2022-10-13T20:24:57.721" v="3296" actId="114"/>
          <ac:spMkLst>
            <pc:docMk/>
            <pc:sldMk cId="3317229418" sldId="286"/>
            <ac:spMk id="3" creationId="{00000000-0000-0000-0000-000000000000}"/>
          </ac:spMkLst>
        </pc:spChg>
      </pc:sldChg>
      <pc:sldChg chg="addSp delSp modSp">
        <pc:chgData name="Yang, T. Andrew" userId="eff186eb-56df-45f2-9ca9-ccec608ed918" providerId="ADAL" clId="{83503FBD-D556-4F7C-AB96-47A3773CC7A4}" dt="2022-10-13T20:35:34.102" v="3413" actId="115"/>
        <pc:sldMkLst>
          <pc:docMk/>
          <pc:sldMk cId="1259257587" sldId="287"/>
        </pc:sldMkLst>
        <pc:spChg chg="mod">
          <ac:chgData name="Yang, T. Andrew" userId="eff186eb-56df-45f2-9ca9-ccec608ed918" providerId="ADAL" clId="{83503FBD-D556-4F7C-AB96-47A3773CC7A4}" dt="2022-10-13T20:35:34.102" v="3413" actId="115"/>
          <ac:spMkLst>
            <pc:docMk/>
            <pc:sldMk cId="1259257587" sldId="287"/>
            <ac:spMk id="3" creationId="{00000000-0000-0000-0000-000000000000}"/>
          </ac:spMkLst>
        </pc:spChg>
        <pc:grpChg chg="add del">
          <ac:chgData name="Yang, T. Andrew" userId="eff186eb-56df-45f2-9ca9-ccec608ed918" providerId="ADAL" clId="{83503FBD-D556-4F7C-AB96-47A3773CC7A4}" dt="2022-10-13T20:30:59.972" v="3335"/>
          <ac:grpSpMkLst>
            <pc:docMk/>
            <pc:sldMk cId="1259257587" sldId="287"/>
            <ac:grpSpMk id="5" creationId="{D1497CEB-C44F-4362-BB50-FA93E8FC8577}"/>
          </ac:grpSpMkLst>
        </pc:grpChg>
      </pc:sldChg>
      <pc:sldChg chg="modSp">
        <pc:chgData name="Yang, T. Andrew" userId="eff186eb-56df-45f2-9ca9-ccec608ed918" providerId="ADAL" clId="{83503FBD-D556-4F7C-AB96-47A3773CC7A4}" dt="2022-10-13T20:38:09.290" v="3423" actId="20577"/>
        <pc:sldMkLst>
          <pc:docMk/>
          <pc:sldMk cId="2353376930" sldId="288"/>
        </pc:sldMkLst>
        <pc:spChg chg="mod">
          <ac:chgData name="Yang, T. Andrew" userId="eff186eb-56df-45f2-9ca9-ccec608ed918" providerId="ADAL" clId="{83503FBD-D556-4F7C-AB96-47A3773CC7A4}" dt="2022-10-13T20:38:09.290" v="3423" actId="20577"/>
          <ac:spMkLst>
            <pc:docMk/>
            <pc:sldMk cId="2353376930" sldId="288"/>
            <ac:spMk id="3" creationId="{00000000-0000-0000-0000-000000000000}"/>
          </ac:spMkLst>
        </pc:spChg>
      </pc:sldChg>
      <pc:sldChg chg="addSp delSp modSp del">
        <pc:chgData name="Yang, T. Andrew" userId="eff186eb-56df-45f2-9ca9-ccec608ed918" providerId="ADAL" clId="{83503FBD-D556-4F7C-AB96-47A3773CC7A4}" dt="2022-10-13T20:17:49.597" v="3216" actId="2696"/>
        <pc:sldMkLst>
          <pc:docMk/>
          <pc:sldMk cId="1925916838" sldId="289"/>
        </pc:sldMkLst>
        <pc:spChg chg="add mod">
          <ac:chgData name="Yang, T. Andrew" userId="eff186eb-56df-45f2-9ca9-ccec608ed918" providerId="ADAL" clId="{83503FBD-D556-4F7C-AB96-47A3773CC7A4}" dt="2022-10-13T20:17:11.493" v="3208"/>
          <ac:spMkLst>
            <pc:docMk/>
            <pc:sldMk cId="1925916838" sldId="289"/>
            <ac:spMk id="3" creationId="{199C53BC-1324-4BF3-B98F-926A9C3F6E7F}"/>
          </ac:spMkLst>
        </pc:spChg>
        <pc:spChg chg="del">
          <ac:chgData name="Yang, T. Andrew" userId="eff186eb-56df-45f2-9ca9-ccec608ed918" providerId="ADAL" clId="{83503FBD-D556-4F7C-AB96-47A3773CC7A4}" dt="2022-10-13T20:17:11.493" v="3208"/>
          <ac:spMkLst>
            <pc:docMk/>
            <pc:sldMk cId="1925916838" sldId="289"/>
            <ac:spMk id="12291" creationId="{00000000-0000-0000-0000-000000000000}"/>
          </ac:spMkLst>
        </pc:spChg>
        <pc:grpChg chg="del">
          <ac:chgData name="Yang, T. Andrew" userId="eff186eb-56df-45f2-9ca9-ccec608ed918" providerId="ADAL" clId="{83503FBD-D556-4F7C-AB96-47A3773CC7A4}" dt="2022-10-13T20:17:46.979" v="3215"/>
          <ac:grpSpMkLst>
            <pc:docMk/>
            <pc:sldMk cId="1925916838" sldId="289"/>
            <ac:grpSpMk id="12292" creationId="{00000000-0000-0000-0000-000000000000}"/>
          </ac:grpSpMkLst>
        </pc:grpChg>
      </pc:sldChg>
      <pc:sldChg chg="modSp">
        <pc:chgData name="Yang, T. Andrew" userId="eff186eb-56df-45f2-9ca9-ccec608ed918" providerId="ADAL" clId="{83503FBD-D556-4F7C-AB96-47A3773CC7A4}" dt="2022-10-13T17:03:15.835" v="2897" actId="27636"/>
        <pc:sldMkLst>
          <pc:docMk/>
          <pc:sldMk cId="1190356537" sldId="295"/>
        </pc:sldMkLst>
        <pc:spChg chg="mod">
          <ac:chgData name="Yang, T. Andrew" userId="eff186eb-56df-45f2-9ca9-ccec608ed918" providerId="ADAL" clId="{83503FBD-D556-4F7C-AB96-47A3773CC7A4}" dt="2022-10-13T17:02:53.605" v="2869" actId="20577"/>
          <ac:spMkLst>
            <pc:docMk/>
            <pc:sldMk cId="1190356537" sldId="295"/>
            <ac:spMk id="2" creationId="{00000000-0000-0000-0000-000000000000}"/>
          </ac:spMkLst>
        </pc:spChg>
        <pc:spChg chg="mod">
          <ac:chgData name="Yang, T. Andrew" userId="eff186eb-56df-45f2-9ca9-ccec608ed918" providerId="ADAL" clId="{83503FBD-D556-4F7C-AB96-47A3773CC7A4}" dt="2022-10-13T17:03:15.835" v="2897" actId="27636"/>
          <ac:spMkLst>
            <pc:docMk/>
            <pc:sldMk cId="1190356537" sldId="295"/>
            <ac:spMk id="3" creationId="{00000000-0000-0000-0000-000000000000}"/>
          </ac:spMkLst>
        </pc:spChg>
      </pc:sldChg>
      <pc:sldChg chg="modSp add">
        <pc:chgData name="Yang, T. Andrew" userId="eff186eb-56df-45f2-9ca9-ccec608ed918" providerId="ADAL" clId="{83503FBD-D556-4F7C-AB96-47A3773CC7A4}" dt="2022-10-13T14:06:09.731" v="87" actId="20577"/>
        <pc:sldMkLst>
          <pc:docMk/>
          <pc:sldMk cId="4112993256" sldId="321"/>
        </pc:sldMkLst>
        <pc:spChg chg="mod">
          <ac:chgData name="Yang, T. Andrew" userId="eff186eb-56df-45f2-9ca9-ccec608ed918" providerId="ADAL" clId="{83503FBD-D556-4F7C-AB96-47A3773CC7A4}" dt="2022-10-13T14:04:01.891" v="42" actId="20577"/>
          <ac:spMkLst>
            <pc:docMk/>
            <pc:sldMk cId="4112993256" sldId="321"/>
            <ac:spMk id="2" creationId="{BC663306-B852-4253-A852-3D1CFE5ABC54}"/>
          </ac:spMkLst>
        </pc:spChg>
        <pc:spChg chg="mod">
          <ac:chgData name="Yang, T. Andrew" userId="eff186eb-56df-45f2-9ca9-ccec608ed918" providerId="ADAL" clId="{83503FBD-D556-4F7C-AB96-47A3773CC7A4}" dt="2022-10-13T14:06:09.731" v="87" actId="20577"/>
          <ac:spMkLst>
            <pc:docMk/>
            <pc:sldMk cId="4112993256" sldId="321"/>
            <ac:spMk id="3" creationId="{8776FAAC-5404-4EF1-93DE-2E16BA594061}"/>
          </ac:spMkLst>
        </pc:spChg>
      </pc:sldChg>
      <pc:sldChg chg="addSp delSp modSp add">
        <pc:chgData name="Yang, T. Andrew" userId="eff186eb-56df-45f2-9ca9-ccec608ed918" providerId="ADAL" clId="{83503FBD-D556-4F7C-AB96-47A3773CC7A4}" dt="2022-10-13T15:52:03.820" v="1948" actId="20577"/>
        <pc:sldMkLst>
          <pc:docMk/>
          <pc:sldMk cId="2808047158" sldId="322"/>
        </pc:sldMkLst>
        <pc:spChg chg="del">
          <ac:chgData name="Yang, T. Andrew" userId="eff186eb-56df-45f2-9ca9-ccec608ed918" providerId="ADAL" clId="{83503FBD-D556-4F7C-AB96-47A3773CC7A4}" dt="2022-10-13T15:44:03.245" v="1708" actId="478"/>
          <ac:spMkLst>
            <pc:docMk/>
            <pc:sldMk cId="2808047158" sldId="322"/>
            <ac:spMk id="2" creationId="{00000000-0000-0000-0000-000000000000}"/>
          </ac:spMkLst>
        </pc:spChg>
        <pc:spChg chg="del mod">
          <ac:chgData name="Yang, T. Andrew" userId="eff186eb-56df-45f2-9ca9-ccec608ed918" providerId="ADAL" clId="{83503FBD-D556-4F7C-AB96-47A3773CC7A4}" dt="2022-10-13T15:46:41.235" v="1783"/>
          <ac:spMkLst>
            <pc:docMk/>
            <pc:sldMk cId="2808047158" sldId="322"/>
            <ac:spMk id="3" creationId="{00000000-0000-0000-0000-000000000000}"/>
          </ac:spMkLst>
        </pc:spChg>
        <pc:spChg chg="add del mod">
          <ac:chgData name="Yang, T. Andrew" userId="eff186eb-56df-45f2-9ca9-ccec608ed918" providerId="ADAL" clId="{83503FBD-D556-4F7C-AB96-47A3773CC7A4}" dt="2022-10-13T15:44:05.185" v="1709" actId="478"/>
          <ac:spMkLst>
            <pc:docMk/>
            <pc:sldMk cId="2808047158" sldId="322"/>
            <ac:spMk id="7" creationId="{580CD27E-7BE0-45F7-9C7D-15B8A3877822}"/>
          </ac:spMkLst>
        </pc:spChg>
        <pc:spChg chg="add del mod">
          <ac:chgData name="Yang, T. Andrew" userId="eff186eb-56df-45f2-9ca9-ccec608ed918" providerId="ADAL" clId="{83503FBD-D556-4F7C-AB96-47A3773CC7A4}" dt="2022-10-13T15:46:43.803" v="1784" actId="478"/>
          <ac:spMkLst>
            <pc:docMk/>
            <pc:sldMk cId="2808047158" sldId="322"/>
            <ac:spMk id="8" creationId="{59821741-2518-4777-834A-C488449F1F7B}"/>
          </ac:spMkLst>
        </pc:spChg>
        <pc:spChg chg="add mod">
          <ac:chgData name="Yang, T. Andrew" userId="eff186eb-56df-45f2-9ca9-ccec608ed918" providerId="ADAL" clId="{83503FBD-D556-4F7C-AB96-47A3773CC7A4}" dt="2022-10-13T15:52:03.820" v="1948" actId="20577"/>
          <ac:spMkLst>
            <pc:docMk/>
            <pc:sldMk cId="2808047158" sldId="322"/>
            <ac:spMk id="9" creationId="{6BD6CD5F-ADE1-4744-B8A2-D869BA88F2B9}"/>
          </ac:spMkLst>
        </pc:spChg>
        <pc:picChg chg="add mod">
          <ac:chgData name="Yang, T. Andrew" userId="eff186eb-56df-45f2-9ca9-ccec608ed918" providerId="ADAL" clId="{83503FBD-D556-4F7C-AB96-47A3773CC7A4}" dt="2022-10-13T15:46:47.436" v="1785" actId="1076"/>
          <ac:picMkLst>
            <pc:docMk/>
            <pc:sldMk cId="2808047158" sldId="322"/>
            <ac:picMk id="5" creationId="{C48A0754-E87D-49DF-9DF7-CF6510B7ACAD}"/>
          </ac:picMkLst>
        </pc:picChg>
      </pc:sldChg>
      <pc:sldChg chg="addSp modSp add">
        <pc:chgData name="Yang, T. Andrew" userId="eff186eb-56df-45f2-9ca9-ccec608ed918" providerId="ADAL" clId="{83503FBD-D556-4F7C-AB96-47A3773CC7A4}" dt="2022-10-13T16:40:45.381" v="2548" actId="115"/>
        <pc:sldMkLst>
          <pc:docMk/>
          <pc:sldMk cId="2852499828" sldId="323"/>
        </pc:sldMkLst>
        <pc:spChg chg="mod">
          <ac:chgData name="Yang, T. Andrew" userId="eff186eb-56df-45f2-9ca9-ccec608ed918" providerId="ADAL" clId="{83503FBD-D556-4F7C-AB96-47A3773CC7A4}" dt="2022-10-13T16:39:15.150" v="2486" actId="20577"/>
          <ac:spMkLst>
            <pc:docMk/>
            <pc:sldMk cId="2852499828" sldId="323"/>
            <ac:spMk id="2" creationId="{00000000-0000-0000-0000-000000000000}"/>
          </ac:spMkLst>
        </pc:spChg>
        <pc:spChg chg="mod">
          <ac:chgData name="Yang, T. Andrew" userId="eff186eb-56df-45f2-9ca9-ccec608ed918" providerId="ADAL" clId="{83503FBD-D556-4F7C-AB96-47A3773CC7A4}" dt="2022-10-13T16:39:46.449" v="2533" actId="27636"/>
          <ac:spMkLst>
            <pc:docMk/>
            <pc:sldMk cId="2852499828" sldId="323"/>
            <ac:spMk id="3" creationId="{00000000-0000-0000-0000-000000000000}"/>
          </ac:spMkLst>
        </pc:spChg>
        <pc:spChg chg="add mod">
          <ac:chgData name="Yang, T. Andrew" userId="eff186eb-56df-45f2-9ca9-ccec608ed918" providerId="ADAL" clId="{83503FBD-D556-4F7C-AB96-47A3773CC7A4}" dt="2022-10-13T16:40:45.381" v="2548" actId="115"/>
          <ac:spMkLst>
            <pc:docMk/>
            <pc:sldMk cId="2852499828" sldId="323"/>
            <ac:spMk id="19" creationId="{CDFA1102-82A1-492E-B20F-26C58C313E57}"/>
          </ac:spMkLst>
        </pc:spChg>
        <pc:grpChg chg="add mod">
          <ac:chgData name="Yang, T. Andrew" userId="eff186eb-56df-45f2-9ca9-ccec608ed918" providerId="ADAL" clId="{83503FBD-D556-4F7C-AB96-47A3773CC7A4}" dt="2022-10-13T16:39:32.702" v="2515" actId="1035"/>
          <ac:grpSpMkLst>
            <pc:docMk/>
            <pc:sldMk cId="2852499828" sldId="323"/>
            <ac:grpSpMk id="5" creationId="{27DBDEE9-8AC9-494F-83E7-ACCA6558DFEA}"/>
          </ac:grpSpMkLst>
        </pc:grpChg>
        <pc:grpChg chg="add mod">
          <ac:chgData name="Yang, T. Andrew" userId="eff186eb-56df-45f2-9ca9-ccec608ed918" providerId="ADAL" clId="{83503FBD-D556-4F7C-AB96-47A3773CC7A4}" dt="2022-10-13T16:40:10.945" v="2536" actId="1076"/>
          <ac:grpSpMkLst>
            <pc:docMk/>
            <pc:sldMk cId="2852499828" sldId="323"/>
            <ac:grpSpMk id="20" creationId="{F46BC476-3269-48AD-8DE1-7CA7041DC82E}"/>
          </ac:grpSpMkLst>
        </pc:grpChg>
      </pc:sldChg>
      <pc:sldChg chg="delSp add del">
        <pc:chgData name="Yang, T. Andrew" userId="eff186eb-56df-45f2-9ca9-ccec608ed918" providerId="ADAL" clId="{83503FBD-D556-4F7C-AB96-47A3773CC7A4}" dt="2022-10-13T16:41:04.357" v="2549" actId="2696"/>
        <pc:sldMkLst>
          <pc:docMk/>
          <pc:sldMk cId="1346395929" sldId="324"/>
        </pc:sldMkLst>
        <pc:grpChg chg="del">
          <ac:chgData name="Yang, T. Andrew" userId="eff186eb-56df-45f2-9ca9-ccec608ed918" providerId="ADAL" clId="{83503FBD-D556-4F7C-AB96-47A3773CC7A4}" dt="2022-10-13T16:37:43.095" v="2434"/>
          <ac:grpSpMkLst>
            <pc:docMk/>
            <pc:sldMk cId="1346395929" sldId="324"/>
            <ac:grpSpMk id="9220" creationId="{00000000-0000-0000-0000-000000000000}"/>
          </ac:grpSpMkLst>
        </pc:grpChg>
      </pc:sldChg>
      <pc:sldChg chg="modSp add ord">
        <pc:chgData name="Yang, T. Andrew" userId="eff186eb-56df-45f2-9ca9-ccec608ed918" providerId="ADAL" clId="{83503FBD-D556-4F7C-AB96-47A3773CC7A4}" dt="2022-10-13T20:26:43.185" v="3298" actId="115"/>
        <pc:sldMkLst>
          <pc:docMk/>
          <pc:sldMk cId="2194201485" sldId="324"/>
        </pc:sldMkLst>
        <pc:spChg chg="mod">
          <ac:chgData name="Yang, T. Andrew" userId="eff186eb-56df-45f2-9ca9-ccec608ed918" providerId="ADAL" clId="{83503FBD-D556-4F7C-AB96-47A3773CC7A4}" dt="2022-10-13T20:26:43.185" v="3298" actId="115"/>
          <ac:spMkLst>
            <pc:docMk/>
            <pc:sldMk cId="2194201485" sldId="324"/>
            <ac:spMk id="3" creationId="{00000000-0000-0000-0000-000000000000}"/>
          </ac:spMkLst>
        </pc:spChg>
      </pc:sldChg>
      <pc:sldChg chg="delSp add del">
        <pc:chgData name="Yang, T. Andrew" userId="eff186eb-56df-45f2-9ca9-ccec608ed918" providerId="ADAL" clId="{83503FBD-D556-4F7C-AB96-47A3773CC7A4}" dt="2022-10-13T16:41:06.128" v="2550" actId="2696"/>
        <pc:sldMkLst>
          <pc:docMk/>
          <pc:sldMk cId="1395458455" sldId="325"/>
        </pc:sldMkLst>
        <pc:grpChg chg="del">
          <ac:chgData name="Yang, T. Andrew" userId="eff186eb-56df-45f2-9ca9-ccec608ed918" providerId="ADAL" clId="{83503FBD-D556-4F7C-AB96-47A3773CC7A4}" dt="2022-10-13T16:40:02.957" v="2534"/>
          <ac:grpSpMkLst>
            <pc:docMk/>
            <pc:sldMk cId="1395458455" sldId="325"/>
            <ac:grpSpMk id="10244" creationId="{00000000-0000-0000-0000-000000000000}"/>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0A91BE-7028-4980-A507-465350DEF211}" type="datetimeFigureOut">
              <a:rPr lang="en-US" smtClean="0"/>
              <a:t>3/23/2023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8E1605-A0CF-48FF-BC7F-F45A12412214}" type="slidenum">
              <a:rPr lang="en-US" smtClean="0"/>
              <a:t>‹#›</a:t>
            </a:fld>
            <a:endParaRPr lang="en-US"/>
          </a:p>
        </p:txBody>
      </p:sp>
    </p:spTree>
    <p:extLst>
      <p:ext uri="{BB962C8B-B14F-4D97-AF65-F5344CB8AC3E}">
        <p14:creationId xmlns:p14="http://schemas.microsoft.com/office/powerpoint/2010/main" val="2298676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a:t>
            </a:r>
            <a:r>
              <a:rPr lang="en-US" i="1" dirty="0"/>
              <a:t>safe </a:t>
            </a:r>
            <a:r>
              <a:rPr lang="en-US" i="0" dirty="0"/>
              <a:t>operation does not change anything.</a:t>
            </a:r>
          </a:p>
          <a:p>
            <a:endParaRPr lang="en-US" dirty="0"/>
          </a:p>
        </p:txBody>
      </p:sp>
      <p:sp>
        <p:nvSpPr>
          <p:cNvPr id="4" name="Slide Number Placeholder 3"/>
          <p:cNvSpPr>
            <a:spLocks noGrp="1"/>
          </p:cNvSpPr>
          <p:nvPr>
            <p:ph type="sldNum" sz="quarter" idx="5"/>
          </p:nvPr>
        </p:nvSpPr>
        <p:spPr/>
        <p:txBody>
          <a:bodyPr/>
          <a:lstStyle/>
          <a:p>
            <a:fld id="{B28E1605-A0CF-48FF-BC7F-F45A12412214}" type="slidenum">
              <a:rPr lang="en-US" smtClean="0"/>
              <a:t>15</a:t>
            </a:fld>
            <a:endParaRPr lang="en-US"/>
          </a:p>
        </p:txBody>
      </p:sp>
    </p:spTree>
    <p:extLst>
      <p:ext uri="{BB962C8B-B14F-4D97-AF65-F5344CB8AC3E}">
        <p14:creationId xmlns:p14="http://schemas.microsoft.com/office/powerpoint/2010/main" val="49603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BFB336-399C-4B53-9884-8677A05DF363}" type="datetime1">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844926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7648C0-0210-4E24-92E5-04265C7F4F4F}" type="datetime1">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1923885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7693B9-E826-4644-B655-1166C7C16A94}" type="datetime1">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3926878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54950C-4B72-406D-A7F4-BCA57015E142}" type="datetime1">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31149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F2963E-8848-4BCB-BC2D-D1DF8E3BF9F9}" type="datetime1">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3101637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5AA9F7-A962-4909-B76B-32EC42D77850}" type="datetime1">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44491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DDA0CF-DC71-4050-9AD3-09F2E5218349}" type="datetime1">
              <a:rPr lang="en-US" smtClean="0"/>
              <a:t>3/23/2023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014480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51382E-028E-4966-B39A-FEB8B885CC56}" type="datetime1">
              <a:rPr lang="en-US" smtClean="0"/>
              <a:t>3/23/2023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38024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8D7D8A-FE4D-47CC-8263-1D37ECCF4C77}" type="datetime1">
              <a:rPr lang="en-US" smtClean="0"/>
              <a:t>3/23/2023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247413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D5B16E-8F6C-4CEC-BAA6-CB57C8983FB0}" type="datetime1">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137748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B53633-2541-4AC6-9464-A5623D5B0C03}" type="datetime1">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3CF3D-DA63-CF47-8283-ED76AB82DF44}" type="slidenum">
              <a:rPr lang="en-US" smtClean="0"/>
              <a:t>‹#›</a:t>
            </a:fld>
            <a:endParaRPr lang="en-US"/>
          </a:p>
        </p:txBody>
      </p:sp>
    </p:spTree>
    <p:extLst>
      <p:ext uri="{BB962C8B-B14F-4D97-AF65-F5344CB8AC3E}">
        <p14:creationId xmlns:p14="http://schemas.microsoft.com/office/powerpoint/2010/main" val="3973773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74B7C9-6D20-4371-B167-E366D8911CA1}" type="datetime1">
              <a:rPr lang="en-US" smtClean="0"/>
              <a:t>3/23/2023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3CF3D-DA63-CF47-8283-ED76AB82DF44}" type="slidenum">
              <a:rPr lang="en-US" smtClean="0"/>
              <a:t>‹#›</a:t>
            </a:fld>
            <a:endParaRPr lang="en-US"/>
          </a:p>
        </p:txBody>
      </p:sp>
    </p:spTree>
    <p:extLst>
      <p:ext uri="{BB962C8B-B14F-4D97-AF65-F5344CB8AC3E}">
        <p14:creationId xmlns:p14="http://schemas.microsoft.com/office/powerpoint/2010/main" val="913305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Line 1"/>
          <p:cNvSpPr>
            <a:spLocks noChangeShapeType="1"/>
          </p:cNvSpPr>
          <p:nvPr/>
        </p:nvSpPr>
        <p:spPr bwMode="auto">
          <a:xfrm>
            <a:off x="457200" y="25908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074" name="Rectangle 2"/>
          <p:cNvSpPr>
            <a:spLocks/>
          </p:cNvSpPr>
          <p:nvPr/>
        </p:nvSpPr>
        <p:spPr bwMode="auto">
          <a:xfrm>
            <a:off x="2121877" y="3467100"/>
            <a:ext cx="6529754" cy="203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40639" bIns="0"/>
          <a:lstStyle/>
          <a:p>
            <a:pPr marL="39688">
              <a:lnSpc>
                <a:spcPct val="110000"/>
              </a:lnSpc>
              <a:spcBef>
                <a:spcPts val="800"/>
              </a:spcBef>
            </a:pPr>
            <a:r>
              <a:rPr lang="en-US" sz="2200" i="1">
                <a:solidFill>
                  <a:srgbClr val="663300"/>
                </a:solidFill>
                <a:latin typeface="Arial" charset="0"/>
                <a:ea typeface="ＭＳ Ｐゴシック" charset="0"/>
                <a:cs typeface="Arial" charset="0"/>
                <a:sym typeface="Arial" charset="0"/>
              </a:rPr>
              <a:t>From</a:t>
            </a:r>
            <a:r>
              <a:rPr lang="en-US" sz="2200">
                <a:solidFill>
                  <a:srgbClr val="663300"/>
                </a:solidFill>
                <a:latin typeface="Arial Black" charset="0"/>
                <a:ea typeface="ＭＳ Ｐゴシック" charset="0"/>
                <a:cs typeface="Arial Black" charset="0"/>
                <a:sym typeface="Arial Black" charset="0"/>
              </a:rPr>
              <a:t> Coulouris, Dollimore, Kindberg and Blair</a:t>
            </a:r>
            <a:br>
              <a:rPr lang="en-US" sz="2200">
                <a:solidFill>
                  <a:srgbClr val="663300"/>
                </a:solidFill>
                <a:latin typeface="Arial Black" charset="0"/>
                <a:ea typeface="ＭＳ Ｐゴシック" charset="0"/>
                <a:cs typeface="Arial Black" charset="0"/>
                <a:sym typeface="Arial Black" charset="0"/>
              </a:rPr>
            </a:br>
            <a:r>
              <a:rPr lang="en-US" sz="2600">
                <a:solidFill>
                  <a:srgbClr val="663300"/>
                </a:solidFill>
                <a:latin typeface="Arial Black" charset="0"/>
                <a:ea typeface="ＭＳ Ｐゴシック" charset="0"/>
                <a:cs typeface="Arial Black" charset="0"/>
                <a:sym typeface="Arial Black" charset="0"/>
              </a:rPr>
              <a:t>Distributed Systems: </a:t>
            </a:r>
            <a:br>
              <a:rPr lang="en-US" sz="2600">
                <a:solidFill>
                  <a:srgbClr val="663300"/>
                </a:solidFill>
                <a:latin typeface="Arial Black" charset="0"/>
                <a:ea typeface="ＭＳ Ｐゴシック" charset="0"/>
                <a:cs typeface="Arial Black" charset="0"/>
                <a:sym typeface="Arial Black" charset="0"/>
              </a:rPr>
            </a:br>
            <a:r>
              <a:rPr lang="en-US" sz="2600">
                <a:solidFill>
                  <a:srgbClr val="663300"/>
                </a:solidFill>
                <a:latin typeface="Arial Black" charset="0"/>
                <a:ea typeface="ＭＳ Ｐゴシック" charset="0"/>
                <a:cs typeface="Arial Black" charset="0"/>
                <a:sym typeface="Arial Black" charset="0"/>
              </a:rPr>
              <a:t>		Concepts and Design</a:t>
            </a:r>
          </a:p>
          <a:p>
            <a:pPr marL="39688">
              <a:lnSpc>
                <a:spcPct val="110000"/>
              </a:lnSpc>
              <a:spcBef>
                <a:spcPts val="800"/>
              </a:spcBef>
            </a:pPr>
            <a:r>
              <a:rPr lang="en-US">
                <a:solidFill>
                  <a:srgbClr val="663300"/>
                </a:solidFill>
                <a:latin typeface="Arial" charset="0"/>
                <a:ea typeface="ＭＳ Ｐゴシック" charset="0"/>
                <a:cs typeface="Arial" charset="0"/>
                <a:sym typeface="Arial" charset="0"/>
              </a:rPr>
              <a:t>Edition 5, © Addison-Wesley 2012</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985" y="3619500"/>
            <a:ext cx="1289538" cy="172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3076" name="Rectangle 4"/>
          <p:cNvSpPr>
            <a:spLocks noGrp="1" noChangeArrowheads="1"/>
          </p:cNvSpPr>
          <p:nvPr>
            <p:ph type="title"/>
          </p:nvPr>
        </p:nvSpPr>
        <p:spPr>
          <a:ln/>
        </p:spPr>
        <p:txBody>
          <a:bodyPr rIns="132080">
            <a:normAutofit fontScale="90000"/>
          </a:bodyPr>
          <a:lstStyle/>
          <a:p>
            <a:pPr>
              <a:lnSpc>
                <a:spcPct val="110000"/>
              </a:lnSpc>
            </a:pPr>
            <a:r>
              <a:rPr lang="en-US"/>
              <a:t/>
            </a:r>
            <a:br>
              <a:rPr lang="en-US"/>
            </a:br>
            <a:r>
              <a:rPr lang="en-US" sz="3200"/>
              <a:t>Slides for Chapter 5: </a:t>
            </a:r>
            <a:br>
              <a:rPr lang="en-US" sz="3200"/>
            </a:br>
            <a:r>
              <a:rPr lang="en-US" sz="3200"/>
              <a:t>Remote invocation</a:t>
            </a:r>
          </a:p>
        </p:txBody>
      </p:sp>
      <p:sp>
        <p:nvSpPr>
          <p:cNvPr id="2" name="Slide Number Placeholder 1">
            <a:extLst>
              <a:ext uri="{FF2B5EF4-FFF2-40B4-BE49-F238E27FC236}">
                <a16:creationId xmlns:a16="http://schemas.microsoft.com/office/drawing/2014/main" id="{FA1B6090-6D51-4D66-83A8-386BA096853D}"/>
              </a:ext>
            </a:extLst>
          </p:cNvPr>
          <p:cNvSpPr>
            <a:spLocks noGrp="1"/>
          </p:cNvSpPr>
          <p:nvPr>
            <p:ph type="sldNum" sz="quarter" idx="12"/>
          </p:nvPr>
        </p:nvSpPr>
        <p:spPr/>
        <p:txBody>
          <a:bodyPr/>
          <a:lstStyle/>
          <a:p>
            <a:fld id="{51C3CF3D-DA63-CF47-8283-ED76AB82DF44}" type="slidenum">
              <a:rPr lang="en-US" smtClean="0"/>
              <a:t>1</a:t>
            </a:fld>
            <a:endParaRPr lang="en-US"/>
          </a:p>
        </p:txBody>
      </p:sp>
    </p:spTree>
    <p:extLst>
      <p:ext uri="{BB962C8B-B14F-4D97-AF65-F5344CB8AC3E}">
        <p14:creationId xmlns:p14="http://schemas.microsoft.com/office/powerpoint/2010/main" val="43207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3736251-FB03-4E01-AC80-15F0F9D1EE9B}"/>
              </a:ext>
            </a:extLst>
          </p:cNvPr>
          <p:cNvSpPr>
            <a:spLocks noGrp="1"/>
          </p:cNvSpPr>
          <p:nvPr>
            <p:ph type="sldNum" sz="quarter" idx="12"/>
          </p:nvPr>
        </p:nvSpPr>
        <p:spPr/>
        <p:txBody>
          <a:bodyPr/>
          <a:lstStyle/>
          <a:p>
            <a:fld id="{51C3CF3D-DA63-CF47-8283-ED76AB82DF44}" type="slidenum">
              <a:rPr lang="en-US" smtClean="0"/>
              <a:t>10</a:t>
            </a:fld>
            <a:endParaRPr lang="en-US"/>
          </a:p>
        </p:txBody>
      </p:sp>
      <p:pic>
        <p:nvPicPr>
          <p:cNvPr id="5" name="Picture 4">
            <a:extLst>
              <a:ext uri="{FF2B5EF4-FFF2-40B4-BE49-F238E27FC236}">
                <a16:creationId xmlns:a16="http://schemas.microsoft.com/office/drawing/2014/main" id="{C48A0754-E87D-49DF-9DF7-CF6510B7ACAD}"/>
              </a:ext>
            </a:extLst>
          </p:cNvPr>
          <p:cNvPicPr>
            <a:picLocks noChangeAspect="1"/>
          </p:cNvPicPr>
          <p:nvPr/>
        </p:nvPicPr>
        <p:blipFill>
          <a:blip r:embed="rId2"/>
          <a:stretch>
            <a:fillRect/>
          </a:stretch>
        </p:blipFill>
        <p:spPr>
          <a:xfrm>
            <a:off x="1408924" y="3758151"/>
            <a:ext cx="6555046" cy="3099849"/>
          </a:xfrm>
          <a:prstGeom prst="rect">
            <a:avLst/>
          </a:prstGeom>
        </p:spPr>
      </p:pic>
      <p:sp>
        <p:nvSpPr>
          <p:cNvPr id="9" name="Content Placeholder 2">
            <a:extLst>
              <a:ext uri="{FF2B5EF4-FFF2-40B4-BE49-F238E27FC236}">
                <a16:creationId xmlns:a16="http://schemas.microsoft.com/office/drawing/2014/main" id="{6BD6CD5F-ADE1-4744-B8A2-D869BA88F2B9}"/>
              </a:ext>
            </a:extLst>
          </p:cNvPr>
          <p:cNvSpPr>
            <a:spLocks noGrp="1"/>
          </p:cNvSpPr>
          <p:nvPr>
            <p:ph idx="1"/>
          </p:nvPr>
        </p:nvSpPr>
        <p:spPr>
          <a:xfrm>
            <a:off x="457200" y="382677"/>
            <a:ext cx="8229600" cy="3375473"/>
          </a:xfrm>
        </p:spPr>
        <p:txBody>
          <a:bodyPr>
            <a:normAutofit fontScale="92500" lnSpcReduction="20000"/>
          </a:bodyPr>
          <a:lstStyle/>
          <a:p>
            <a:r>
              <a:rPr lang="en-US" sz="2400" dirty="0"/>
              <a:t>Different styles of exchange protocols:</a:t>
            </a:r>
          </a:p>
          <a:p>
            <a:pPr lvl="1"/>
            <a:r>
              <a:rPr lang="en-US" sz="2400" dirty="0"/>
              <a:t>The </a:t>
            </a:r>
            <a:r>
              <a:rPr lang="en-US" sz="2400" b="1" dirty="0"/>
              <a:t>request only (R) </a:t>
            </a:r>
            <a:r>
              <a:rPr lang="en-US" sz="2400" dirty="0"/>
              <a:t>type of protocols</a:t>
            </a:r>
          </a:p>
          <a:p>
            <a:pPr lvl="2"/>
            <a:r>
              <a:rPr lang="en-US" sz="1800" dirty="0"/>
              <a:t>no value returned from remote operation and client needs no confirmation of execution</a:t>
            </a:r>
          </a:p>
          <a:p>
            <a:pPr lvl="2"/>
            <a:r>
              <a:rPr lang="en-US" sz="1800" dirty="0"/>
              <a:t>The client does not block.</a:t>
            </a:r>
          </a:p>
          <a:p>
            <a:pPr lvl="1"/>
            <a:r>
              <a:rPr lang="en-US" sz="2400" dirty="0"/>
              <a:t>The </a:t>
            </a:r>
            <a:r>
              <a:rPr lang="en-US" sz="2400" b="1" dirty="0"/>
              <a:t>request-reply (RR) </a:t>
            </a:r>
            <a:r>
              <a:rPr lang="en-US" sz="2400" dirty="0"/>
              <a:t>type</a:t>
            </a:r>
          </a:p>
          <a:p>
            <a:pPr lvl="2"/>
            <a:r>
              <a:rPr lang="en-US" sz="1800" dirty="0"/>
              <a:t>Most client/server exchanges</a:t>
            </a:r>
          </a:p>
          <a:p>
            <a:pPr lvl="2"/>
            <a:r>
              <a:rPr lang="en-US" sz="1800" dirty="0"/>
              <a:t>The client regards the server reply as an ACK to its request; the server regards a new request from a client as an ACK to its recent reply.</a:t>
            </a:r>
          </a:p>
          <a:p>
            <a:pPr lvl="1"/>
            <a:r>
              <a:rPr lang="en-US" sz="2400" dirty="0"/>
              <a:t>The </a:t>
            </a:r>
            <a:r>
              <a:rPr lang="en-US" sz="2400" b="1" dirty="0"/>
              <a:t>request-reply-acknowledge reply (RRA) </a:t>
            </a:r>
            <a:r>
              <a:rPr lang="en-US" sz="2400" dirty="0"/>
              <a:t>type</a:t>
            </a:r>
          </a:p>
          <a:p>
            <a:pPr lvl="2"/>
            <a:r>
              <a:rPr lang="en-US" sz="1800" dirty="0"/>
              <a:t>Enable the server to discard entries from its history</a:t>
            </a:r>
          </a:p>
        </p:txBody>
      </p:sp>
    </p:spTree>
    <p:extLst>
      <p:ext uri="{BB962C8B-B14F-4D97-AF65-F5344CB8AC3E}">
        <p14:creationId xmlns:p14="http://schemas.microsoft.com/office/powerpoint/2010/main" val="2808047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Request-reply protocols (cont.) </a:t>
            </a:r>
          </a:p>
        </p:txBody>
      </p:sp>
      <p:sp>
        <p:nvSpPr>
          <p:cNvPr id="3" name="Content Placeholder 2"/>
          <p:cNvSpPr>
            <a:spLocks noGrp="1"/>
          </p:cNvSpPr>
          <p:nvPr>
            <p:ph idx="1"/>
          </p:nvPr>
        </p:nvSpPr>
        <p:spPr/>
        <p:txBody>
          <a:bodyPr>
            <a:normAutofit fontScale="92500" lnSpcReduction="10000"/>
          </a:bodyPr>
          <a:lstStyle/>
          <a:p>
            <a:r>
              <a:rPr lang="en-US" dirty="0"/>
              <a:t>Use of </a:t>
            </a:r>
            <a:r>
              <a:rPr lang="en-US" b="1" dirty="0"/>
              <a:t>TCP streams</a:t>
            </a:r>
          </a:p>
          <a:p>
            <a:pPr lvl="1"/>
            <a:r>
              <a:rPr lang="en-US" dirty="0"/>
              <a:t>In UDP, buffer size has to be appropriate.</a:t>
            </a:r>
          </a:p>
          <a:p>
            <a:pPr lvl="1"/>
            <a:r>
              <a:rPr lang="en-US" dirty="0"/>
              <a:t>Limited-length datagrams (usu. 8 KB); arguments and result of a procedure may exceed that limit </a:t>
            </a:r>
            <a:r>
              <a:rPr lang="en-US" dirty="0">
                <a:sym typeface="Wingdings" panose="05000000000000000000" pitchFamily="2" charset="2"/>
              </a:rPr>
              <a:t> multiple packets</a:t>
            </a:r>
            <a:endParaRPr lang="en-US" dirty="0"/>
          </a:p>
          <a:p>
            <a:pPr lvl="1"/>
            <a:r>
              <a:rPr lang="en-US" dirty="0"/>
              <a:t>Why TCP?</a:t>
            </a:r>
          </a:p>
          <a:p>
            <a:pPr lvl="2"/>
            <a:r>
              <a:rPr lang="en-US" dirty="0"/>
              <a:t>To avoid implementing </a:t>
            </a:r>
            <a:r>
              <a:rPr lang="en-US" u="sng" dirty="0"/>
              <a:t>multipacket</a:t>
            </a:r>
            <a:r>
              <a:rPr lang="en-US" dirty="0"/>
              <a:t> protocols (e.g., if using UDP), TCP is used which allows arguments and results of various sizes.</a:t>
            </a:r>
          </a:p>
          <a:p>
            <a:pPr lvl="2"/>
            <a:r>
              <a:rPr lang="en-US" dirty="0"/>
              <a:t>Reliable delivery of TCP datagrams </a:t>
            </a:r>
            <a:r>
              <a:rPr lang="en-US" dirty="0">
                <a:sym typeface="Wingdings" panose="05000000000000000000" pitchFamily="2" charset="2"/>
              </a:rPr>
              <a:t> reduced connection overhead, reduced ACK overhead</a:t>
            </a:r>
            <a:endParaRPr lang="en-US" dirty="0"/>
          </a:p>
        </p:txBody>
      </p:sp>
      <p:sp>
        <p:nvSpPr>
          <p:cNvPr id="4" name="Slide Number Placeholder 3">
            <a:extLst>
              <a:ext uri="{FF2B5EF4-FFF2-40B4-BE49-F238E27FC236}">
                <a16:creationId xmlns:a16="http://schemas.microsoft.com/office/drawing/2014/main" id="{20F6584E-6985-4250-BC3D-D1FD2B5C7D91}"/>
              </a:ext>
            </a:extLst>
          </p:cNvPr>
          <p:cNvSpPr>
            <a:spLocks noGrp="1"/>
          </p:cNvSpPr>
          <p:nvPr>
            <p:ph type="sldNum" sz="quarter" idx="12"/>
          </p:nvPr>
        </p:nvSpPr>
        <p:spPr/>
        <p:txBody>
          <a:bodyPr/>
          <a:lstStyle/>
          <a:p>
            <a:fld id="{51C3CF3D-DA63-CF47-8283-ED76AB82DF44}" type="slidenum">
              <a:rPr lang="en-US" smtClean="0"/>
              <a:t>11</a:t>
            </a:fld>
            <a:endParaRPr lang="en-US"/>
          </a:p>
        </p:txBody>
      </p:sp>
    </p:spTree>
    <p:extLst>
      <p:ext uri="{BB962C8B-B14F-4D97-AF65-F5344CB8AC3E}">
        <p14:creationId xmlns:p14="http://schemas.microsoft.com/office/powerpoint/2010/main" val="3278837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HTTP: An example of </a:t>
            </a:r>
            <a:br>
              <a:rPr lang="en-US" dirty="0"/>
            </a:br>
            <a:r>
              <a:rPr lang="en-US" dirty="0"/>
              <a:t>request-reply protocol</a:t>
            </a:r>
          </a:p>
        </p:txBody>
      </p:sp>
      <p:sp>
        <p:nvSpPr>
          <p:cNvPr id="3" name="Content Placeholder 2"/>
          <p:cNvSpPr>
            <a:spLocks noGrp="1"/>
          </p:cNvSpPr>
          <p:nvPr>
            <p:ph idx="1"/>
          </p:nvPr>
        </p:nvSpPr>
        <p:spPr>
          <a:xfrm>
            <a:off x="457200" y="1768153"/>
            <a:ext cx="8406882" cy="4815209"/>
          </a:xfrm>
        </p:spPr>
        <p:txBody>
          <a:bodyPr>
            <a:normAutofit fontScale="92500" lnSpcReduction="20000"/>
          </a:bodyPr>
          <a:lstStyle/>
          <a:p>
            <a:r>
              <a:rPr lang="en-US" sz="2400" dirty="0"/>
              <a:t>resources implemented in different ways:</a:t>
            </a:r>
          </a:p>
          <a:p>
            <a:pPr lvl="1"/>
            <a:r>
              <a:rPr lang="en-US" sz="2000" dirty="0"/>
              <a:t>data (HTML), programs (servlets, PHP, Python)</a:t>
            </a:r>
          </a:p>
          <a:p>
            <a:r>
              <a:rPr lang="en-US" sz="2400" dirty="0"/>
              <a:t>Client requests specify URL, http://&lt;hostname&gt;[:port#]/&lt;resourceId&gt;</a:t>
            </a:r>
          </a:p>
          <a:p>
            <a:r>
              <a:rPr lang="en-US" sz="2400" dirty="0"/>
              <a:t>Fixed set of methods (GET, PUT, POST, …)</a:t>
            </a:r>
          </a:p>
          <a:p>
            <a:r>
              <a:rPr lang="en-US" sz="2400" dirty="0"/>
              <a:t>password-style authentication</a:t>
            </a:r>
          </a:p>
          <a:p>
            <a:pPr lvl="1"/>
            <a:r>
              <a:rPr lang="en-US" sz="2000" dirty="0"/>
              <a:t>Content negotiation – client decides what data representation to accept.</a:t>
            </a:r>
          </a:p>
          <a:p>
            <a:pPr lvl="1"/>
            <a:r>
              <a:rPr lang="en-US" sz="2000" dirty="0"/>
              <a:t>Password-based Authentication (PBA)</a:t>
            </a:r>
          </a:p>
          <a:p>
            <a:r>
              <a:rPr lang="en-US" sz="2400" dirty="0"/>
              <a:t>HTTP1.1 and later versions use </a:t>
            </a:r>
            <a:r>
              <a:rPr lang="en-US" sz="2400" u="sng" dirty="0"/>
              <a:t>persistent</a:t>
            </a:r>
            <a:r>
              <a:rPr lang="en-US" sz="2400" dirty="0"/>
              <a:t> connections – remain open over a series of request-reply exchanges.</a:t>
            </a:r>
          </a:p>
          <a:p>
            <a:r>
              <a:rPr lang="en-US" sz="2400" dirty="0"/>
              <a:t>Request and replies are marshalled into messages as ASCII text strings.</a:t>
            </a:r>
          </a:p>
          <a:p>
            <a:r>
              <a:rPr lang="en-US" sz="2400" dirty="0"/>
              <a:t>Data resources are supplied as MIME-like structures (Multipurpose Internet Mail Extensions) in arguments and results.</a:t>
            </a:r>
          </a:p>
          <a:p>
            <a:pPr lvl="1"/>
            <a:r>
              <a:rPr lang="en-US" sz="2000" dirty="0"/>
              <a:t>MIME type/subtype + data</a:t>
            </a:r>
          </a:p>
          <a:p>
            <a:pPr lvl="2"/>
            <a:r>
              <a:rPr lang="en-US" sz="1600" dirty="0"/>
              <a:t>text/html, image/jpeg, …</a:t>
            </a:r>
          </a:p>
        </p:txBody>
      </p:sp>
      <p:sp>
        <p:nvSpPr>
          <p:cNvPr id="4" name="Slide Number Placeholder 3">
            <a:extLst>
              <a:ext uri="{FF2B5EF4-FFF2-40B4-BE49-F238E27FC236}">
                <a16:creationId xmlns:a16="http://schemas.microsoft.com/office/drawing/2014/main" id="{20C1B9A6-DC92-4DD8-A206-E64498C4C696}"/>
              </a:ext>
            </a:extLst>
          </p:cNvPr>
          <p:cNvSpPr>
            <a:spLocks noGrp="1"/>
          </p:cNvSpPr>
          <p:nvPr>
            <p:ph type="sldNum" sz="quarter" idx="12"/>
          </p:nvPr>
        </p:nvSpPr>
        <p:spPr/>
        <p:txBody>
          <a:bodyPr/>
          <a:lstStyle/>
          <a:p>
            <a:fld id="{51C3CF3D-DA63-CF47-8283-ED76AB82DF44}" type="slidenum">
              <a:rPr lang="en-US" smtClean="0"/>
              <a:t>12</a:t>
            </a:fld>
            <a:endParaRPr lang="en-US"/>
          </a:p>
        </p:txBody>
      </p:sp>
    </p:spTree>
    <p:extLst>
      <p:ext uri="{BB962C8B-B14F-4D97-AF65-F5344CB8AC3E}">
        <p14:creationId xmlns:p14="http://schemas.microsoft.com/office/powerpoint/2010/main" val="617871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1770"/>
          </a:xfrm>
        </p:spPr>
        <p:txBody>
          <a:bodyPr>
            <a:normAutofit fontScale="90000"/>
          </a:bodyPr>
          <a:lstStyle/>
          <a:p>
            <a:r>
              <a:rPr lang="en-US" dirty="0"/>
              <a:t>HTTP Messages</a:t>
            </a:r>
          </a:p>
        </p:txBody>
      </p:sp>
      <p:sp>
        <p:nvSpPr>
          <p:cNvPr id="3" name="Content Placeholder 2"/>
          <p:cNvSpPr>
            <a:spLocks noGrp="1"/>
          </p:cNvSpPr>
          <p:nvPr>
            <p:ph idx="1"/>
          </p:nvPr>
        </p:nvSpPr>
        <p:spPr>
          <a:xfrm>
            <a:off x="457200" y="1152323"/>
            <a:ext cx="8229600" cy="914401"/>
          </a:xfrm>
        </p:spPr>
        <p:txBody>
          <a:bodyPr>
            <a:normAutofit fontScale="70000" lnSpcReduction="20000"/>
          </a:bodyPr>
          <a:lstStyle/>
          <a:p>
            <a:r>
              <a:rPr lang="en-US" b="1" dirty="0"/>
              <a:t>Request</a:t>
            </a:r>
          </a:p>
          <a:p>
            <a:pPr lvl="1"/>
            <a:r>
              <a:rPr lang="en-US" dirty="0"/>
              <a:t>Specifies method name, URL, protocol version, some headers and an optional body.</a:t>
            </a:r>
          </a:p>
          <a:p>
            <a:pPr lvl="1"/>
            <a:endParaRPr lang="en-US" dirty="0"/>
          </a:p>
        </p:txBody>
      </p:sp>
      <p:sp>
        <p:nvSpPr>
          <p:cNvPr id="4" name="Slide Number Placeholder 3">
            <a:extLst>
              <a:ext uri="{FF2B5EF4-FFF2-40B4-BE49-F238E27FC236}">
                <a16:creationId xmlns:a16="http://schemas.microsoft.com/office/drawing/2014/main" id="{2A21C2E8-9909-4DF9-B4CA-12EACB1ADE66}"/>
              </a:ext>
            </a:extLst>
          </p:cNvPr>
          <p:cNvSpPr>
            <a:spLocks noGrp="1"/>
          </p:cNvSpPr>
          <p:nvPr>
            <p:ph type="sldNum" sz="quarter" idx="12"/>
          </p:nvPr>
        </p:nvSpPr>
        <p:spPr/>
        <p:txBody>
          <a:bodyPr/>
          <a:lstStyle/>
          <a:p>
            <a:fld id="{51C3CF3D-DA63-CF47-8283-ED76AB82DF44}" type="slidenum">
              <a:rPr lang="en-US" smtClean="0"/>
              <a:t>13</a:t>
            </a:fld>
            <a:endParaRPr lang="en-US"/>
          </a:p>
        </p:txBody>
      </p:sp>
      <p:grpSp>
        <p:nvGrpSpPr>
          <p:cNvPr id="5" name="Group 4">
            <a:extLst>
              <a:ext uri="{FF2B5EF4-FFF2-40B4-BE49-F238E27FC236}">
                <a16:creationId xmlns:a16="http://schemas.microsoft.com/office/drawing/2014/main" id="{27DBDEE9-8AC9-494F-83E7-ACCA6558DFEA}"/>
              </a:ext>
            </a:extLst>
          </p:cNvPr>
          <p:cNvGrpSpPr>
            <a:grpSpLocks/>
          </p:cNvGrpSpPr>
          <p:nvPr/>
        </p:nvGrpSpPr>
        <p:grpSpPr bwMode="auto">
          <a:xfrm>
            <a:off x="594948" y="2419870"/>
            <a:ext cx="7987812" cy="809625"/>
            <a:chOff x="0" y="0"/>
            <a:chExt cx="5451" cy="510"/>
          </a:xfrm>
        </p:grpSpPr>
        <p:sp>
          <p:nvSpPr>
            <p:cNvPr id="6" name="Rectangle 5">
              <a:extLst>
                <a:ext uri="{FF2B5EF4-FFF2-40B4-BE49-F238E27FC236}">
                  <a16:creationId xmlns:a16="http://schemas.microsoft.com/office/drawing/2014/main" id="{15690527-39AC-4BF2-8915-15F3CB412BD0}"/>
                </a:ext>
              </a:extLst>
            </p:cNvPr>
            <p:cNvSpPr>
              <a:spLocks/>
            </p:cNvSpPr>
            <p:nvPr/>
          </p:nvSpPr>
          <p:spPr bwMode="auto">
            <a:xfrm>
              <a:off x="0" y="237"/>
              <a:ext cx="5382" cy="273"/>
            </a:xfrm>
            <a:prstGeom prst="rect">
              <a:avLst/>
            </a:prstGeom>
            <a:noFill/>
            <a:ln w="33338"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7" name="Line 6">
              <a:extLst>
                <a:ext uri="{FF2B5EF4-FFF2-40B4-BE49-F238E27FC236}">
                  <a16:creationId xmlns:a16="http://schemas.microsoft.com/office/drawing/2014/main" id="{25E0C968-7D4F-4758-B0B5-F51AE0D1358B}"/>
                </a:ext>
              </a:extLst>
            </p:cNvPr>
            <p:cNvSpPr>
              <a:spLocks noChangeShapeType="1"/>
            </p:cNvSpPr>
            <p:nvPr/>
          </p:nvSpPr>
          <p:spPr bwMode="auto">
            <a:xfrm>
              <a:off x="861" y="237"/>
              <a:ext cx="1" cy="258"/>
            </a:xfrm>
            <a:prstGeom prst="line">
              <a:avLst/>
            </a:prstGeom>
            <a:noFill/>
            <a:ln w="33338"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8" name="Line 7">
              <a:extLst>
                <a:ext uri="{FF2B5EF4-FFF2-40B4-BE49-F238E27FC236}">
                  <a16:creationId xmlns:a16="http://schemas.microsoft.com/office/drawing/2014/main" id="{8DEBA35C-DFC3-4BDC-8671-A00CAC857A6E}"/>
                </a:ext>
              </a:extLst>
            </p:cNvPr>
            <p:cNvSpPr>
              <a:spLocks noChangeShapeType="1"/>
            </p:cNvSpPr>
            <p:nvPr/>
          </p:nvSpPr>
          <p:spPr bwMode="auto">
            <a:xfrm>
              <a:off x="2942" y="237"/>
              <a:ext cx="1" cy="258"/>
            </a:xfrm>
            <a:prstGeom prst="line">
              <a:avLst/>
            </a:prstGeom>
            <a:noFill/>
            <a:ln w="33338"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 name="Line 8">
              <a:extLst>
                <a:ext uri="{FF2B5EF4-FFF2-40B4-BE49-F238E27FC236}">
                  <a16:creationId xmlns:a16="http://schemas.microsoft.com/office/drawing/2014/main" id="{6B1BB9E9-E5ED-4215-965D-9BA6C11477E7}"/>
                </a:ext>
              </a:extLst>
            </p:cNvPr>
            <p:cNvSpPr>
              <a:spLocks noChangeShapeType="1"/>
            </p:cNvSpPr>
            <p:nvPr/>
          </p:nvSpPr>
          <p:spPr bwMode="auto">
            <a:xfrm>
              <a:off x="3861" y="251"/>
              <a:ext cx="1" cy="259"/>
            </a:xfrm>
            <a:prstGeom prst="line">
              <a:avLst/>
            </a:prstGeom>
            <a:noFill/>
            <a:ln w="33338"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0" name="Line 9">
              <a:extLst>
                <a:ext uri="{FF2B5EF4-FFF2-40B4-BE49-F238E27FC236}">
                  <a16:creationId xmlns:a16="http://schemas.microsoft.com/office/drawing/2014/main" id="{BB6B52D4-D0BF-4B94-9AEE-1767CC8BED03}"/>
                </a:ext>
              </a:extLst>
            </p:cNvPr>
            <p:cNvSpPr>
              <a:spLocks noChangeShapeType="1"/>
            </p:cNvSpPr>
            <p:nvPr/>
          </p:nvSpPr>
          <p:spPr bwMode="auto">
            <a:xfrm>
              <a:off x="4435" y="237"/>
              <a:ext cx="1" cy="258"/>
            </a:xfrm>
            <a:prstGeom prst="line">
              <a:avLst/>
            </a:prstGeom>
            <a:noFill/>
            <a:ln w="33338"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 name="Rectangle 10">
              <a:extLst>
                <a:ext uri="{FF2B5EF4-FFF2-40B4-BE49-F238E27FC236}">
                  <a16:creationId xmlns:a16="http://schemas.microsoft.com/office/drawing/2014/main" id="{8745A164-CEEC-4D1D-A64B-5379E8B7CB1B}"/>
                </a:ext>
              </a:extLst>
            </p:cNvPr>
            <p:cNvSpPr>
              <a:spLocks/>
            </p:cNvSpPr>
            <p:nvPr/>
          </p:nvSpPr>
          <p:spPr bwMode="auto">
            <a:xfrm>
              <a:off x="256" y="301"/>
              <a:ext cx="254"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800">
                  <a:solidFill>
                    <a:schemeClr val="tx1"/>
                  </a:solidFill>
                  <a:ea typeface="ＭＳ Ｐゴシック" charset="0"/>
                  <a:cs typeface="Times" charset="0"/>
                </a:rPr>
                <a:t>GET</a:t>
              </a:r>
            </a:p>
          </p:txBody>
        </p:sp>
        <p:sp>
          <p:nvSpPr>
            <p:cNvPr id="12" name="Rectangle 11">
              <a:extLst>
                <a:ext uri="{FF2B5EF4-FFF2-40B4-BE49-F238E27FC236}">
                  <a16:creationId xmlns:a16="http://schemas.microsoft.com/office/drawing/2014/main" id="{B48E63B2-A0A9-4256-8894-6F174C65B474}"/>
                </a:ext>
              </a:extLst>
            </p:cNvPr>
            <p:cNvSpPr>
              <a:spLocks/>
            </p:cNvSpPr>
            <p:nvPr/>
          </p:nvSpPr>
          <p:spPr bwMode="auto">
            <a:xfrm>
              <a:off x="925" y="301"/>
              <a:ext cx="1950"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dirty="0">
                  <a:solidFill>
                    <a:schemeClr val="tx1"/>
                  </a:solidFill>
                  <a:ea typeface="ＭＳ Ｐゴシック" charset="0"/>
                  <a:cs typeface="Times" charset="0"/>
                </a:rPr>
                <a:t>//</a:t>
              </a:r>
              <a:r>
                <a:rPr lang="en-US" sz="1600" dirty="0" err="1">
                  <a:solidFill>
                    <a:schemeClr val="tx1"/>
                  </a:solidFill>
                  <a:ea typeface="ＭＳ Ｐゴシック" charset="0"/>
                  <a:cs typeface="Times" charset="0"/>
                </a:rPr>
                <a:t>www.dcs.qmw.ac.uk</a:t>
              </a:r>
              <a:r>
                <a:rPr lang="en-US" sz="1600" dirty="0">
                  <a:solidFill>
                    <a:schemeClr val="tx1"/>
                  </a:solidFill>
                  <a:ea typeface="ＭＳ Ｐゴシック" charset="0"/>
                  <a:cs typeface="Times" charset="0"/>
                </a:rPr>
                <a:t>/</a:t>
              </a:r>
              <a:r>
                <a:rPr lang="en-US" sz="1600" dirty="0" err="1">
                  <a:solidFill>
                    <a:schemeClr val="tx1"/>
                  </a:solidFill>
                  <a:ea typeface="ＭＳ Ｐゴシック" charset="0"/>
                  <a:cs typeface="Times" charset="0"/>
                </a:rPr>
                <a:t>index.html</a:t>
              </a:r>
              <a:endParaRPr lang="en-US" sz="1600" dirty="0">
                <a:solidFill>
                  <a:schemeClr val="tx1"/>
                </a:solidFill>
                <a:ea typeface="ＭＳ Ｐゴシック" charset="0"/>
                <a:cs typeface="Times" charset="0"/>
              </a:endParaRPr>
            </a:p>
          </p:txBody>
        </p:sp>
        <p:sp>
          <p:nvSpPr>
            <p:cNvPr id="13" name="Rectangle 12">
              <a:extLst>
                <a:ext uri="{FF2B5EF4-FFF2-40B4-BE49-F238E27FC236}">
                  <a16:creationId xmlns:a16="http://schemas.microsoft.com/office/drawing/2014/main" id="{E90BAADE-AF49-4DB0-95C6-ADC97C87D90D}"/>
                </a:ext>
              </a:extLst>
            </p:cNvPr>
            <p:cNvSpPr>
              <a:spLocks/>
            </p:cNvSpPr>
            <p:nvPr/>
          </p:nvSpPr>
          <p:spPr bwMode="auto">
            <a:xfrm>
              <a:off x="3021" y="301"/>
              <a:ext cx="629"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800">
                  <a:solidFill>
                    <a:schemeClr val="tx1"/>
                  </a:solidFill>
                  <a:ea typeface="ＭＳ Ｐゴシック" charset="0"/>
                  <a:cs typeface="Times" charset="0"/>
                </a:rPr>
                <a:t>HTTP/ 1.1</a:t>
              </a:r>
            </a:p>
          </p:txBody>
        </p:sp>
        <p:sp>
          <p:nvSpPr>
            <p:cNvPr id="14" name="Rectangle 13">
              <a:extLst>
                <a:ext uri="{FF2B5EF4-FFF2-40B4-BE49-F238E27FC236}">
                  <a16:creationId xmlns:a16="http://schemas.microsoft.com/office/drawing/2014/main" id="{9BFB1F5D-50C6-46F0-8F69-9C9DC455F78B}"/>
                </a:ext>
              </a:extLst>
            </p:cNvPr>
            <p:cNvSpPr>
              <a:spLocks/>
            </p:cNvSpPr>
            <p:nvPr/>
          </p:nvSpPr>
          <p:spPr bwMode="auto">
            <a:xfrm>
              <a:off x="1394" y="0"/>
              <a:ext cx="1155"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800" i="1" dirty="0">
                  <a:solidFill>
                    <a:schemeClr val="tx1"/>
                  </a:solidFill>
                  <a:ea typeface="ＭＳ Ｐゴシック" charset="0"/>
                  <a:cs typeface="Times" charset="0"/>
                </a:rPr>
                <a:t>URL or pathname</a:t>
              </a:r>
            </a:p>
          </p:txBody>
        </p:sp>
        <p:sp>
          <p:nvSpPr>
            <p:cNvPr id="15" name="Rectangle 14">
              <a:extLst>
                <a:ext uri="{FF2B5EF4-FFF2-40B4-BE49-F238E27FC236}">
                  <a16:creationId xmlns:a16="http://schemas.microsoft.com/office/drawing/2014/main" id="{79A10839-628E-4B91-8888-55937745322F}"/>
                </a:ext>
              </a:extLst>
            </p:cNvPr>
            <p:cNvSpPr>
              <a:spLocks/>
            </p:cNvSpPr>
            <p:nvPr/>
          </p:nvSpPr>
          <p:spPr bwMode="auto">
            <a:xfrm>
              <a:off x="218" y="0"/>
              <a:ext cx="534"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800" i="1">
                  <a:solidFill>
                    <a:schemeClr val="tx1"/>
                  </a:solidFill>
                  <a:ea typeface="ＭＳ Ｐゴシック" charset="0"/>
                  <a:cs typeface="Times" charset="0"/>
                </a:rPr>
                <a:t>method</a:t>
              </a:r>
            </a:p>
          </p:txBody>
        </p:sp>
        <p:sp>
          <p:nvSpPr>
            <p:cNvPr id="16" name="Rectangle 15">
              <a:extLst>
                <a:ext uri="{FF2B5EF4-FFF2-40B4-BE49-F238E27FC236}">
                  <a16:creationId xmlns:a16="http://schemas.microsoft.com/office/drawing/2014/main" id="{36C36CD4-3BEE-44C7-888A-59A4ECFA4AC6}"/>
                </a:ext>
              </a:extLst>
            </p:cNvPr>
            <p:cNvSpPr>
              <a:spLocks/>
            </p:cNvSpPr>
            <p:nvPr/>
          </p:nvSpPr>
          <p:spPr bwMode="auto">
            <a:xfrm>
              <a:off x="2973" y="0"/>
              <a:ext cx="866"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800" i="1">
                  <a:solidFill>
                    <a:schemeClr val="tx1"/>
                  </a:solidFill>
                  <a:ea typeface="ＭＳ Ｐゴシック" charset="0"/>
                  <a:cs typeface="Times" charset="0"/>
                </a:rPr>
                <a:t>HTTP version</a:t>
              </a:r>
            </a:p>
          </p:txBody>
        </p:sp>
        <p:sp>
          <p:nvSpPr>
            <p:cNvPr id="17" name="Rectangle 16">
              <a:extLst>
                <a:ext uri="{FF2B5EF4-FFF2-40B4-BE49-F238E27FC236}">
                  <a16:creationId xmlns:a16="http://schemas.microsoft.com/office/drawing/2014/main" id="{F48B393A-710C-4BC5-8A2D-ACA7C91AC70B}"/>
                </a:ext>
              </a:extLst>
            </p:cNvPr>
            <p:cNvSpPr>
              <a:spLocks/>
            </p:cNvSpPr>
            <p:nvPr/>
          </p:nvSpPr>
          <p:spPr bwMode="auto">
            <a:xfrm>
              <a:off x="3930" y="0"/>
              <a:ext cx="547"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800" i="1">
                  <a:solidFill>
                    <a:schemeClr val="tx1"/>
                  </a:solidFill>
                  <a:ea typeface="ＭＳ Ｐゴシック" charset="0"/>
                  <a:cs typeface="Times" charset="0"/>
                </a:rPr>
                <a:t>headers</a:t>
              </a:r>
            </a:p>
          </p:txBody>
        </p:sp>
        <p:sp>
          <p:nvSpPr>
            <p:cNvPr id="18" name="Rectangle 17">
              <a:extLst>
                <a:ext uri="{FF2B5EF4-FFF2-40B4-BE49-F238E27FC236}">
                  <a16:creationId xmlns:a16="http://schemas.microsoft.com/office/drawing/2014/main" id="{211AC944-4F14-402F-86F9-B789A4BCD5FF}"/>
                </a:ext>
              </a:extLst>
            </p:cNvPr>
            <p:cNvSpPr>
              <a:spLocks/>
            </p:cNvSpPr>
            <p:nvPr/>
          </p:nvSpPr>
          <p:spPr bwMode="auto">
            <a:xfrm>
              <a:off x="4504" y="0"/>
              <a:ext cx="947"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800" i="1">
                  <a:solidFill>
                    <a:schemeClr val="tx1"/>
                  </a:solidFill>
                  <a:ea typeface="ＭＳ Ｐゴシック" charset="0"/>
                  <a:cs typeface="Times" charset="0"/>
                </a:rPr>
                <a:t>message body</a:t>
              </a:r>
            </a:p>
          </p:txBody>
        </p:sp>
      </p:grpSp>
      <p:sp>
        <p:nvSpPr>
          <p:cNvPr id="19" name="Content Placeholder 2">
            <a:extLst>
              <a:ext uri="{FF2B5EF4-FFF2-40B4-BE49-F238E27FC236}">
                <a16:creationId xmlns:a16="http://schemas.microsoft.com/office/drawing/2014/main" id="{CDFA1102-82A1-492E-B20F-26C58C313E57}"/>
              </a:ext>
            </a:extLst>
          </p:cNvPr>
          <p:cNvSpPr txBox="1">
            <a:spLocks/>
          </p:cNvSpPr>
          <p:nvPr/>
        </p:nvSpPr>
        <p:spPr>
          <a:xfrm>
            <a:off x="457200" y="3853542"/>
            <a:ext cx="8229600" cy="914401"/>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a:t>Reply</a:t>
            </a:r>
          </a:p>
          <a:p>
            <a:pPr lvl="1"/>
            <a:r>
              <a:rPr lang="en-US" dirty="0"/>
              <a:t>Specifies protocol version, </a:t>
            </a:r>
            <a:r>
              <a:rPr lang="en-US" u="sng" dirty="0"/>
              <a:t>status code</a:t>
            </a:r>
            <a:r>
              <a:rPr lang="en-US" dirty="0"/>
              <a:t> and ‘reason’, some headers and an optional body.</a:t>
            </a:r>
          </a:p>
          <a:p>
            <a:pPr lvl="1"/>
            <a:endParaRPr lang="en-US" dirty="0"/>
          </a:p>
        </p:txBody>
      </p:sp>
      <p:grpSp>
        <p:nvGrpSpPr>
          <p:cNvPr id="20" name="Group 4">
            <a:extLst>
              <a:ext uri="{FF2B5EF4-FFF2-40B4-BE49-F238E27FC236}">
                <a16:creationId xmlns:a16="http://schemas.microsoft.com/office/drawing/2014/main" id="{F46BC476-3269-48AD-8DE1-7CA7041DC82E}"/>
              </a:ext>
            </a:extLst>
          </p:cNvPr>
          <p:cNvGrpSpPr>
            <a:grpSpLocks/>
          </p:cNvGrpSpPr>
          <p:nvPr/>
        </p:nvGrpSpPr>
        <p:grpSpPr bwMode="auto">
          <a:xfrm>
            <a:off x="594948" y="5035078"/>
            <a:ext cx="7885234" cy="979488"/>
            <a:chOff x="0" y="0"/>
            <a:chExt cx="5381" cy="617"/>
          </a:xfrm>
        </p:grpSpPr>
        <p:sp>
          <p:nvSpPr>
            <p:cNvPr id="21" name="Rectangle 5">
              <a:extLst>
                <a:ext uri="{FF2B5EF4-FFF2-40B4-BE49-F238E27FC236}">
                  <a16:creationId xmlns:a16="http://schemas.microsoft.com/office/drawing/2014/main" id="{4E13FF94-0A6E-429B-B9F1-D3B6BBA7BBEE}"/>
                </a:ext>
              </a:extLst>
            </p:cNvPr>
            <p:cNvSpPr>
              <a:spLocks/>
            </p:cNvSpPr>
            <p:nvPr/>
          </p:nvSpPr>
          <p:spPr bwMode="auto">
            <a:xfrm>
              <a:off x="0" y="257"/>
              <a:ext cx="5381" cy="360"/>
            </a:xfrm>
            <a:prstGeom prst="rect">
              <a:avLst/>
            </a:prstGeom>
            <a:noFill/>
            <a:ln w="44450" cap="flat">
              <a:solidFill>
                <a:schemeClr val="tx1"/>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2" name="Line 6">
              <a:extLst>
                <a:ext uri="{FF2B5EF4-FFF2-40B4-BE49-F238E27FC236}">
                  <a16:creationId xmlns:a16="http://schemas.microsoft.com/office/drawing/2014/main" id="{E7759A7E-7406-4D0A-8F92-3513B849328F}"/>
                </a:ext>
              </a:extLst>
            </p:cNvPr>
            <p:cNvSpPr>
              <a:spLocks noChangeShapeType="1"/>
            </p:cNvSpPr>
            <p:nvPr/>
          </p:nvSpPr>
          <p:spPr bwMode="auto">
            <a:xfrm>
              <a:off x="1686" y="257"/>
              <a:ext cx="1" cy="341"/>
            </a:xfrm>
            <a:prstGeom prst="line">
              <a:avLst/>
            </a:prstGeom>
            <a:noFill/>
            <a:ln w="44450"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3" name="Line 7">
              <a:extLst>
                <a:ext uri="{FF2B5EF4-FFF2-40B4-BE49-F238E27FC236}">
                  <a16:creationId xmlns:a16="http://schemas.microsoft.com/office/drawing/2014/main" id="{86463185-1A06-4114-BC1E-A4DA524DA25F}"/>
                </a:ext>
              </a:extLst>
            </p:cNvPr>
            <p:cNvSpPr>
              <a:spLocks noChangeShapeType="1"/>
            </p:cNvSpPr>
            <p:nvPr/>
          </p:nvSpPr>
          <p:spPr bwMode="auto">
            <a:xfrm>
              <a:off x="2690" y="257"/>
              <a:ext cx="1" cy="341"/>
            </a:xfrm>
            <a:prstGeom prst="line">
              <a:avLst/>
            </a:prstGeom>
            <a:noFill/>
            <a:ln w="44450"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 name="Line 8">
              <a:extLst>
                <a:ext uri="{FF2B5EF4-FFF2-40B4-BE49-F238E27FC236}">
                  <a16:creationId xmlns:a16="http://schemas.microsoft.com/office/drawing/2014/main" id="{638DCE77-9CA9-4892-BCCD-CDDF04DDE1DB}"/>
                </a:ext>
              </a:extLst>
            </p:cNvPr>
            <p:cNvSpPr>
              <a:spLocks noChangeShapeType="1"/>
            </p:cNvSpPr>
            <p:nvPr/>
          </p:nvSpPr>
          <p:spPr bwMode="auto">
            <a:xfrm>
              <a:off x="3373" y="276"/>
              <a:ext cx="1" cy="341"/>
            </a:xfrm>
            <a:prstGeom prst="line">
              <a:avLst/>
            </a:prstGeom>
            <a:noFill/>
            <a:ln w="44450"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5" name="Line 9">
              <a:extLst>
                <a:ext uri="{FF2B5EF4-FFF2-40B4-BE49-F238E27FC236}">
                  <a16:creationId xmlns:a16="http://schemas.microsoft.com/office/drawing/2014/main" id="{68BDC9C8-379A-40D0-AB66-EAF7A68ADB64}"/>
                </a:ext>
              </a:extLst>
            </p:cNvPr>
            <p:cNvSpPr>
              <a:spLocks noChangeShapeType="1"/>
            </p:cNvSpPr>
            <p:nvPr/>
          </p:nvSpPr>
          <p:spPr bwMode="auto">
            <a:xfrm>
              <a:off x="4130" y="257"/>
              <a:ext cx="1" cy="341"/>
            </a:xfrm>
            <a:prstGeom prst="line">
              <a:avLst/>
            </a:prstGeom>
            <a:noFill/>
            <a:ln w="44450"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6" name="Rectangle 10">
              <a:extLst>
                <a:ext uri="{FF2B5EF4-FFF2-40B4-BE49-F238E27FC236}">
                  <a16:creationId xmlns:a16="http://schemas.microsoft.com/office/drawing/2014/main" id="{26428825-AE5F-421B-A28F-304DDDF36B97}"/>
                </a:ext>
              </a:extLst>
            </p:cNvPr>
            <p:cNvSpPr>
              <a:spLocks/>
            </p:cNvSpPr>
            <p:nvPr/>
          </p:nvSpPr>
          <p:spPr bwMode="auto">
            <a:xfrm>
              <a:off x="148" y="341"/>
              <a:ext cx="593"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a:solidFill>
                    <a:schemeClr val="tx1"/>
                  </a:solidFill>
                  <a:ea typeface="ＭＳ Ｐゴシック" charset="0"/>
                  <a:cs typeface="Times" charset="0"/>
                </a:rPr>
                <a:t>HTTP/1.1 </a:t>
              </a:r>
            </a:p>
          </p:txBody>
        </p:sp>
        <p:sp>
          <p:nvSpPr>
            <p:cNvPr id="27" name="Rectangle 11">
              <a:extLst>
                <a:ext uri="{FF2B5EF4-FFF2-40B4-BE49-F238E27FC236}">
                  <a16:creationId xmlns:a16="http://schemas.microsoft.com/office/drawing/2014/main" id="{3391552E-DDD9-4116-AAB5-8566F6AC24F2}"/>
                </a:ext>
              </a:extLst>
            </p:cNvPr>
            <p:cNvSpPr>
              <a:spLocks/>
            </p:cNvSpPr>
            <p:nvPr/>
          </p:nvSpPr>
          <p:spPr bwMode="auto">
            <a:xfrm>
              <a:off x="1853" y="341"/>
              <a:ext cx="240"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a:solidFill>
                    <a:schemeClr val="tx1"/>
                  </a:solidFill>
                  <a:ea typeface="ＭＳ Ｐゴシック" charset="0"/>
                  <a:cs typeface="Times" charset="0"/>
                </a:rPr>
                <a:t>200</a:t>
              </a:r>
            </a:p>
          </p:txBody>
        </p:sp>
        <p:sp>
          <p:nvSpPr>
            <p:cNvPr id="28" name="Rectangle 12">
              <a:extLst>
                <a:ext uri="{FF2B5EF4-FFF2-40B4-BE49-F238E27FC236}">
                  <a16:creationId xmlns:a16="http://schemas.microsoft.com/office/drawing/2014/main" id="{371DDA5E-D1A9-4224-A23E-53F5531E5208}"/>
                </a:ext>
              </a:extLst>
            </p:cNvPr>
            <p:cNvSpPr>
              <a:spLocks/>
            </p:cNvSpPr>
            <p:nvPr/>
          </p:nvSpPr>
          <p:spPr bwMode="auto">
            <a:xfrm>
              <a:off x="2813" y="341"/>
              <a:ext cx="186"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a:solidFill>
                    <a:schemeClr val="tx1"/>
                  </a:solidFill>
                  <a:ea typeface="ＭＳ Ｐゴシック" charset="0"/>
                  <a:cs typeface="Times" charset="0"/>
                </a:rPr>
                <a:t>OK</a:t>
              </a:r>
            </a:p>
          </p:txBody>
        </p:sp>
        <p:sp>
          <p:nvSpPr>
            <p:cNvPr id="29" name="Rectangle 13">
              <a:extLst>
                <a:ext uri="{FF2B5EF4-FFF2-40B4-BE49-F238E27FC236}">
                  <a16:creationId xmlns:a16="http://schemas.microsoft.com/office/drawing/2014/main" id="{90EC28D9-38FA-4F46-928F-0E6F9E464A10}"/>
                </a:ext>
              </a:extLst>
            </p:cNvPr>
            <p:cNvSpPr>
              <a:spLocks/>
            </p:cNvSpPr>
            <p:nvPr/>
          </p:nvSpPr>
          <p:spPr bwMode="auto">
            <a:xfrm>
              <a:off x="4190" y="341"/>
              <a:ext cx="918"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a:solidFill>
                    <a:schemeClr val="tx1"/>
                  </a:solidFill>
                  <a:ea typeface="ＭＳ Ｐゴシック" charset="0"/>
                  <a:cs typeface="Times" charset="0"/>
                </a:rPr>
                <a:t> resource data</a:t>
              </a:r>
            </a:p>
          </p:txBody>
        </p:sp>
        <p:sp>
          <p:nvSpPr>
            <p:cNvPr id="30" name="Rectangle 14">
              <a:extLst>
                <a:ext uri="{FF2B5EF4-FFF2-40B4-BE49-F238E27FC236}">
                  <a16:creationId xmlns:a16="http://schemas.microsoft.com/office/drawing/2014/main" id="{DC63EDE1-8432-4A2F-BB72-280D8790565D}"/>
                </a:ext>
              </a:extLst>
            </p:cNvPr>
            <p:cNvSpPr>
              <a:spLocks/>
            </p:cNvSpPr>
            <p:nvPr/>
          </p:nvSpPr>
          <p:spPr bwMode="auto">
            <a:xfrm>
              <a:off x="287" y="0"/>
              <a:ext cx="866"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HTTP version</a:t>
              </a:r>
            </a:p>
          </p:txBody>
        </p:sp>
        <p:sp>
          <p:nvSpPr>
            <p:cNvPr id="31" name="Rectangle 15">
              <a:extLst>
                <a:ext uri="{FF2B5EF4-FFF2-40B4-BE49-F238E27FC236}">
                  <a16:creationId xmlns:a16="http://schemas.microsoft.com/office/drawing/2014/main" id="{5B64CEBE-ECEE-4ECC-9F5D-C6DBEAF0B141}"/>
                </a:ext>
              </a:extLst>
            </p:cNvPr>
            <p:cNvSpPr>
              <a:spLocks/>
            </p:cNvSpPr>
            <p:nvPr/>
          </p:nvSpPr>
          <p:spPr bwMode="auto">
            <a:xfrm>
              <a:off x="1739" y="0"/>
              <a:ext cx="767"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status code</a:t>
              </a:r>
            </a:p>
          </p:txBody>
        </p:sp>
        <p:sp>
          <p:nvSpPr>
            <p:cNvPr id="32" name="Rectangle 16">
              <a:extLst>
                <a:ext uri="{FF2B5EF4-FFF2-40B4-BE49-F238E27FC236}">
                  <a16:creationId xmlns:a16="http://schemas.microsoft.com/office/drawing/2014/main" id="{8DEEA4A4-7A4F-4DDE-B7A5-57F50EFE3CA8}"/>
                </a:ext>
              </a:extLst>
            </p:cNvPr>
            <p:cNvSpPr>
              <a:spLocks/>
            </p:cNvSpPr>
            <p:nvPr/>
          </p:nvSpPr>
          <p:spPr bwMode="auto">
            <a:xfrm>
              <a:off x="2737" y="0"/>
              <a:ext cx="472"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reason</a:t>
              </a:r>
            </a:p>
          </p:txBody>
        </p:sp>
        <p:sp>
          <p:nvSpPr>
            <p:cNvPr id="33" name="Rectangle 17">
              <a:extLst>
                <a:ext uri="{FF2B5EF4-FFF2-40B4-BE49-F238E27FC236}">
                  <a16:creationId xmlns:a16="http://schemas.microsoft.com/office/drawing/2014/main" id="{5B9E3129-E197-45B0-9F04-AF7B60A56DB1}"/>
                </a:ext>
              </a:extLst>
            </p:cNvPr>
            <p:cNvSpPr>
              <a:spLocks/>
            </p:cNvSpPr>
            <p:nvPr/>
          </p:nvSpPr>
          <p:spPr bwMode="auto">
            <a:xfrm>
              <a:off x="3432" y="0"/>
              <a:ext cx="547"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headers</a:t>
              </a:r>
            </a:p>
          </p:txBody>
        </p:sp>
        <p:sp>
          <p:nvSpPr>
            <p:cNvPr id="34" name="Rectangle 18">
              <a:extLst>
                <a:ext uri="{FF2B5EF4-FFF2-40B4-BE49-F238E27FC236}">
                  <a16:creationId xmlns:a16="http://schemas.microsoft.com/office/drawing/2014/main" id="{1497145D-8CED-48F2-B3BB-DB23E0FB5666}"/>
                </a:ext>
              </a:extLst>
            </p:cNvPr>
            <p:cNvSpPr>
              <a:spLocks/>
            </p:cNvSpPr>
            <p:nvPr/>
          </p:nvSpPr>
          <p:spPr bwMode="auto">
            <a:xfrm>
              <a:off x="4228" y="0"/>
              <a:ext cx="947" cy="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i="1">
                  <a:solidFill>
                    <a:schemeClr val="tx1"/>
                  </a:solidFill>
                  <a:ea typeface="ＭＳ Ｐゴシック" charset="0"/>
                  <a:cs typeface="Times" charset="0"/>
                </a:rPr>
                <a:t>message body</a:t>
              </a:r>
            </a:p>
          </p:txBody>
        </p:sp>
      </p:grpSp>
    </p:spTree>
    <p:extLst>
      <p:ext uri="{BB962C8B-B14F-4D97-AF65-F5344CB8AC3E}">
        <p14:creationId xmlns:p14="http://schemas.microsoft.com/office/powerpoint/2010/main" val="2852499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methods</a:t>
            </a:r>
          </a:p>
        </p:txBody>
      </p:sp>
      <p:sp>
        <p:nvSpPr>
          <p:cNvPr id="3" name="Content Placeholder 2"/>
          <p:cNvSpPr>
            <a:spLocks noGrp="1"/>
          </p:cNvSpPr>
          <p:nvPr>
            <p:ph idx="1"/>
          </p:nvPr>
        </p:nvSpPr>
        <p:spPr>
          <a:xfrm>
            <a:off x="457200" y="1637524"/>
            <a:ext cx="8229600" cy="4791268"/>
          </a:xfrm>
        </p:spPr>
        <p:txBody>
          <a:bodyPr>
            <a:normAutofit fontScale="70000" lnSpcReduction="20000"/>
          </a:bodyPr>
          <a:lstStyle/>
          <a:p>
            <a:r>
              <a:rPr lang="en-US" dirty="0"/>
              <a:t>GET  (a </a:t>
            </a:r>
            <a:r>
              <a:rPr lang="en-US" i="1" dirty="0"/>
              <a:t>safe</a:t>
            </a:r>
            <a:r>
              <a:rPr lang="en-US" dirty="0"/>
              <a:t> op)</a:t>
            </a:r>
          </a:p>
          <a:p>
            <a:pPr lvl="1"/>
            <a:r>
              <a:rPr lang="en-US" dirty="0"/>
              <a:t>Request the resource (give URL as argument)</a:t>
            </a:r>
          </a:p>
          <a:p>
            <a:pPr lvl="2"/>
            <a:r>
              <a:rPr lang="en-US" dirty="0"/>
              <a:t>If data it returns the data</a:t>
            </a:r>
          </a:p>
          <a:p>
            <a:pPr lvl="2"/>
            <a:r>
              <a:rPr lang="en-US" dirty="0"/>
              <a:t>If program then it runs the program on the server and returns output to the client.</a:t>
            </a:r>
          </a:p>
          <a:p>
            <a:pPr lvl="1"/>
            <a:r>
              <a:rPr lang="en-US" dirty="0"/>
              <a:t>Can be used to send the contents of a form to a program (as an argument)</a:t>
            </a:r>
          </a:p>
          <a:p>
            <a:r>
              <a:rPr lang="en-US" dirty="0"/>
              <a:t>HEAD (a </a:t>
            </a:r>
            <a:r>
              <a:rPr lang="en-US" i="1" dirty="0"/>
              <a:t>safe</a:t>
            </a:r>
            <a:r>
              <a:rPr lang="en-US" dirty="0"/>
              <a:t> op)</a:t>
            </a:r>
          </a:p>
          <a:p>
            <a:pPr lvl="1"/>
            <a:r>
              <a:rPr lang="en-US" dirty="0"/>
              <a:t>Like GET but only returns </a:t>
            </a:r>
            <a:r>
              <a:rPr lang="en-US" u="sng" dirty="0"/>
              <a:t>information about the data</a:t>
            </a:r>
            <a:r>
              <a:rPr lang="en-US" dirty="0"/>
              <a:t> (type, size, last modification date)</a:t>
            </a:r>
          </a:p>
          <a:p>
            <a:r>
              <a:rPr lang="en-US" dirty="0"/>
              <a:t>POST (a </a:t>
            </a:r>
            <a:r>
              <a:rPr lang="en-US" i="1" dirty="0"/>
              <a:t>safe</a:t>
            </a:r>
            <a:r>
              <a:rPr lang="en-US" dirty="0"/>
              <a:t> op)</a:t>
            </a:r>
          </a:p>
          <a:p>
            <a:pPr lvl="1"/>
            <a:r>
              <a:rPr lang="en-US" dirty="0"/>
              <a:t>The data is supplied in the </a:t>
            </a:r>
            <a:r>
              <a:rPr lang="en-US" u="sng" dirty="0"/>
              <a:t>body</a:t>
            </a:r>
            <a:r>
              <a:rPr lang="en-US" dirty="0"/>
              <a:t> of the request.</a:t>
            </a:r>
          </a:p>
          <a:p>
            <a:pPr lvl="1"/>
            <a:r>
              <a:rPr lang="en-US" dirty="0"/>
              <a:t>Action may change data on the server.</a:t>
            </a:r>
          </a:p>
          <a:p>
            <a:pPr lvl="2"/>
            <a:r>
              <a:rPr lang="en-US" dirty="0"/>
              <a:t>Provide data to a data handling service like servlets</a:t>
            </a:r>
          </a:p>
          <a:p>
            <a:pPr lvl="2"/>
            <a:r>
              <a:rPr lang="en-US" dirty="0"/>
              <a:t>Post a message to a mailing list or update member details</a:t>
            </a:r>
          </a:p>
          <a:p>
            <a:pPr lvl="2"/>
            <a:r>
              <a:rPr lang="en-US" dirty="0"/>
              <a:t>Extend a DB with an append operation</a:t>
            </a:r>
          </a:p>
        </p:txBody>
      </p:sp>
      <p:sp>
        <p:nvSpPr>
          <p:cNvPr id="4" name="Slide Number Placeholder 3">
            <a:extLst>
              <a:ext uri="{FF2B5EF4-FFF2-40B4-BE49-F238E27FC236}">
                <a16:creationId xmlns:a16="http://schemas.microsoft.com/office/drawing/2014/main" id="{4AA9FC1C-BCAE-48DB-9C4A-111938E643C9}"/>
              </a:ext>
            </a:extLst>
          </p:cNvPr>
          <p:cNvSpPr>
            <a:spLocks noGrp="1"/>
          </p:cNvSpPr>
          <p:nvPr>
            <p:ph type="sldNum" sz="quarter" idx="12"/>
          </p:nvPr>
        </p:nvSpPr>
        <p:spPr/>
        <p:txBody>
          <a:bodyPr/>
          <a:lstStyle/>
          <a:p>
            <a:fld id="{51C3CF3D-DA63-CF47-8283-ED76AB82DF44}" type="slidenum">
              <a:rPr lang="en-US" smtClean="0"/>
              <a:t>14</a:t>
            </a:fld>
            <a:endParaRPr lang="en-US"/>
          </a:p>
        </p:txBody>
      </p:sp>
    </p:spTree>
    <p:extLst>
      <p:ext uri="{BB962C8B-B14F-4D97-AF65-F5344CB8AC3E}">
        <p14:creationId xmlns:p14="http://schemas.microsoft.com/office/powerpoint/2010/main" val="230667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Methods cont’d</a:t>
            </a:r>
          </a:p>
        </p:txBody>
      </p:sp>
      <p:sp>
        <p:nvSpPr>
          <p:cNvPr id="3" name="Content Placeholder 2"/>
          <p:cNvSpPr>
            <a:spLocks noGrp="1"/>
          </p:cNvSpPr>
          <p:nvPr>
            <p:ph idx="1"/>
          </p:nvPr>
        </p:nvSpPr>
        <p:spPr>
          <a:xfrm>
            <a:off x="457200" y="1791478"/>
            <a:ext cx="8229600" cy="4334685"/>
          </a:xfrm>
        </p:spPr>
        <p:txBody>
          <a:bodyPr>
            <a:normAutofit fontScale="85000" lnSpcReduction="20000"/>
          </a:bodyPr>
          <a:lstStyle/>
          <a:p>
            <a:r>
              <a:rPr lang="en-US" dirty="0"/>
              <a:t>PUT (an </a:t>
            </a:r>
            <a:r>
              <a:rPr lang="en-US" i="1" dirty="0"/>
              <a:t>idempotent</a:t>
            </a:r>
            <a:r>
              <a:rPr lang="en-US" dirty="0"/>
              <a:t> op)</a:t>
            </a:r>
          </a:p>
          <a:p>
            <a:pPr lvl="1"/>
            <a:r>
              <a:rPr lang="en-US" dirty="0"/>
              <a:t>Request that the supplied data is stored with the given URL as an identifier.</a:t>
            </a:r>
          </a:p>
          <a:p>
            <a:pPr lvl="2"/>
            <a:r>
              <a:rPr lang="en-US" dirty="0"/>
              <a:t>Modify an existing resource or create new.</a:t>
            </a:r>
          </a:p>
          <a:p>
            <a:r>
              <a:rPr lang="en-US" dirty="0"/>
              <a:t>DELETE (an </a:t>
            </a:r>
            <a:r>
              <a:rPr lang="en-US" i="1" dirty="0"/>
              <a:t>idempotent</a:t>
            </a:r>
            <a:r>
              <a:rPr lang="en-US" dirty="0"/>
              <a:t> op)</a:t>
            </a:r>
          </a:p>
          <a:p>
            <a:pPr lvl="1"/>
            <a:r>
              <a:rPr lang="en-US" dirty="0"/>
              <a:t>Delete the resource identified by the URL</a:t>
            </a:r>
          </a:p>
          <a:p>
            <a:r>
              <a:rPr lang="en-US" dirty="0"/>
              <a:t>OPTIONS (a </a:t>
            </a:r>
            <a:r>
              <a:rPr lang="en-US" i="1" dirty="0"/>
              <a:t>safe</a:t>
            </a:r>
            <a:r>
              <a:rPr lang="en-US" dirty="0"/>
              <a:t> op)</a:t>
            </a:r>
          </a:p>
          <a:p>
            <a:pPr lvl="1"/>
            <a:r>
              <a:rPr lang="en-US" dirty="0"/>
              <a:t>Server supplies client with a list of allowed methods on a given URL</a:t>
            </a:r>
          </a:p>
          <a:p>
            <a:r>
              <a:rPr lang="en-US" dirty="0"/>
              <a:t>TRACE (a </a:t>
            </a:r>
            <a:r>
              <a:rPr lang="en-US" i="1" dirty="0"/>
              <a:t>safe</a:t>
            </a:r>
            <a:r>
              <a:rPr lang="en-US" dirty="0"/>
              <a:t> op)</a:t>
            </a:r>
          </a:p>
          <a:p>
            <a:pPr lvl="1"/>
            <a:r>
              <a:rPr lang="en-US" dirty="0"/>
              <a:t>Server sends back the request message (for diagnostic purposes)</a:t>
            </a:r>
          </a:p>
          <a:p>
            <a:endParaRPr lang="en-US" dirty="0"/>
          </a:p>
        </p:txBody>
      </p:sp>
      <p:sp>
        <p:nvSpPr>
          <p:cNvPr id="4" name="Slide Number Placeholder 3">
            <a:extLst>
              <a:ext uri="{FF2B5EF4-FFF2-40B4-BE49-F238E27FC236}">
                <a16:creationId xmlns:a16="http://schemas.microsoft.com/office/drawing/2014/main" id="{C5551A91-C1F7-4CFE-8D1A-70DEE2F52233}"/>
              </a:ext>
            </a:extLst>
          </p:cNvPr>
          <p:cNvSpPr>
            <a:spLocks noGrp="1"/>
          </p:cNvSpPr>
          <p:nvPr>
            <p:ph type="sldNum" sz="quarter" idx="12"/>
          </p:nvPr>
        </p:nvSpPr>
        <p:spPr/>
        <p:txBody>
          <a:bodyPr/>
          <a:lstStyle/>
          <a:p>
            <a:fld id="{51C3CF3D-DA63-CF47-8283-ED76AB82DF44}" type="slidenum">
              <a:rPr lang="en-US" smtClean="0"/>
              <a:t>15</a:t>
            </a:fld>
            <a:endParaRPr lang="en-US"/>
          </a:p>
        </p:txBody>
      </p:sp>
    </p:spTree>
    <p:extLst>
      <p:ext uri="{BB962C8B-B14F-4D97-AF65-F5344CB8AC3E}">
        <p14:creationId xmlns:p14="http://schemas.microsoft.com/office/powerpoint/2010/main" val="2075791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Remote Procedure Call (RPC)</a:t>
            </a:r>
          </a:p>
        </p:txBody>
      </p:sp>
      <p:sp>
        <p:nvSpPr>
          <p:cNvPr id="3" name="Content Placeholder 2"/>
          <p:cNvSpPr>
            <a:spLocks noGrp="1"/>
          </p:cNvSpPr>
          <p:nvPr>
            <p:ph idx="1"/>
          </p:nvPr>
        </p:nvSpPr>
        <p:spPr>
          <a:xfrm>
            <a:off x="457200" y="1862254"/>
            <a:ext cx="8229600" cy="4263909"/>
          </a:xfrm>
        </p:spPr>
        <p:txBody>
          <a:bodyPr/>
          <a:lstStyle/>
          <a:p>
            <a:r>
              <a:rPr lang="en-US" dirty="0"/>
              <a:t>The </a:t>
            </a:r>
            <a:r>
              <a:rPr lang="en-US" u="sng" dirty="0"/>
              <a:t>goal</a:t>
            </a:r>
            <a:r>
              <a:rPr lang="en-US" dirty="0"/>
              <a:t> is to make programming distributed systems similar if not identical to conventional programming.</a:t>
            </a:r>
          </a:p>
          <a:p>
            <a:pPr marL="0" indent="0">
              <a:buNone/>
            </a:pPr>
            <a:endParaRPr lang="en-US" dirty="0"/>
          </a:p>
          <a:p>
            <a:pPr lvl="1"/>
            <a:r>
              <a:rPr lang="en-US" dirty="0"/>
              <a:t>Achieve a high level of </a:t>
            </a:r>
            <a:r>
              <a:rPr lang="en-US" i="1" dirty="0"/>
              <a:t>distribution transparency</a:t>
            </a:r>
            <a:r>
              <a:rPr lang="en-US" dirty="0"/>
              <a:t>.</a:t>
            </a:r>
          </a:p>
          <a:p>
            <a:pPr marL="457200" lvl="1" indent="0">
              <a:buNone/>
            </a:pPr>
            <a:r>
              <a:rPr lang="en-US" b="1" dirty="0"/>
              <a:t>Q: </a:t>
            </a:r>
            <a:r>
              <a:rPr lang="en-US" dirty="0"/>
              <a:t>What does that mean?</a:t>
            </a:r>
            <a:endParaRPr lang="en-US" b="1" dirty="0"/>
          </a:p>
        </p:txBody>
      </p:sp>
      <p:sp>
        <p:nvSpPr>
          <p:cNvPr id="4" name="Slide Number Placeholder 3">
            <a:extLst>
              <a:ext uri="{FF2B5EF4-FFF2-40B4-BE49-F238E27FC236}">
                <a16:creationId xmlns:a16="http://schemas.microsoft.com/office/drawing/2014/main" id="{2EB9A1AC-DCB8-49D1-A183-C10F68854BD6}"/>
              </a:ext>
            </a:extLst>
          </p:cNvPr>
          <p:cNvSpPr>
            <a:spLocks noGrp="1"/>
          </p:cNvSpPr>
          <p:nvPr>
            <p:ph type="sldNum" sz="quarter" idx="12"/>
          </p:nvPr>
        </p:nvSpPr>
        <p:spPr/>
        <p:txBody>
          <a:bodyPr/>
          <a:lstStyle/>
          <a:p>
            <a:fld id="{51C3CF3D-DA63-CF47-8283-ED76AB82DF44}" type="slidenum">
              <a:rPr lang="en-US" smtClean="0"/>
              <a:t>16</a:t>
            </a:fld>
            <a:endParaRPr lang="en-US"/>
          </a:p>
        </p:txBody>
      </p:sp>
    </p:spTree>
    <p:extLst>
      <p:ext uri="{BB962C8B-B14F-4D97-AF65-F5344CB8AC3E}">
        <p14:creationId xmlns:p14="http://schemas.microsoft.com/office/powerpoint/2010/main" val="2339362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issues for RPC</a:t>
            </a:r>
          </a:p>
        </p:txBody>
      </p:sp>
      <p:sp>
        <p:nvSpPr>
          <p:cNvPr id="3" name="Content Placeholder 2"/>
          <p:cNvSpPr>
            <a:spLocks noGrp="1"/>
          </p:cNvSpPr>
          <p:nvPr>
            <p:ph idx="1"/>
          </p:nvPr>
        </p:nvSpPr>
        <p:spPr/>
        <p:txBody>
          <a:bodyPr>
            <a:normAutofit/>
          </a:bodyPr>
          <a:lstStyle/>
          <a:p>
            <a:r>
              <a:rPr lang="en-US" dirty="0"/>
              <a:t>3 important issues to understand the concept:</a:t>
            </a:r>
          </a:p>
          <a:p>
            <a:pPr lvl="1"/>
            <a:r>
              <a:rPr lang="en-US" dirty="0"/>
              <a:t>The style of programming promoted by RPC – </a:t>
            </a:r>
            <a:r>
              <a:rPr lang="en-US" b="1" dirty="0"/>
              <a:t>programming with interfaces</a:t>
            </a:r>
          </a:p>
          <a:p>
            <a:pPr lvl="1"/>
            <a:r>
              <a:rPr lang="en-US" dirty="0"/>
              <a:t>The </a:t>
            </a:r>
            <a:r>
              <a:rPr lang="en-US" b="1" dirty="0"/>
              <a:t>call semantics</a:t>
            </a:r>
            <a:r>
              <a:rPr lang="en-US" dirty="0"/>
              <a:t> associated with RPC</a:t>
            </a:r>
          </a:p>
          <a:p>
            <a:pPr lvl="1"/>
            <a:r>
              <a:rPr lang="en-US" dirty="0"/>
              <a:t>The key issue of </a:t>
            </a:r>
            <a:r>
              <a:rPr lang="en-US" b="1" i="1" dirty="0"/>
              <a:t>transparency</a:t>
            </a:r>
            <a:r>
              <a:rPr lang="en-US" dirty="0"/>
              <a:t> and how it relates to RPC</a:t>
            </a:r>
          </a:p>
        </p:txBody>
      </p:sp>
      <p:sp>
        <p:nvSpPr>
          <p:cNvPr id="4" name="Slide Number Placeholder 3">
            <a:extLst>
              <a:ext uri="{FF2B5EF4-FFF2-40B4-BE49-F238E27FC236}">
                <a16:creationId xmlns:a16="http://schemas.microsoft.com/office/drawing/2014/main" id="{E4A8340F-B0F7-404C-ABD9-D2CCC1AE430F}"/>
              </a:ext>
            </a:extLst>
          </p:cNvPr>
          <p:cNvSpPr>
            <a:spLocks noGrp="1"/>
          </p:cNvSpPr>
          <p:nvPr>
            <p:ph type="sldNum" sz="quarter" idx="12"/>
          </p:nvPr>
        </p:nvSpPr>
        <p:spPr/>
        <p:txBody>
          <a:bodyPr/>
          <a:lstStyle/>
          <a:p>
            <a:fld id="{51C3CF3D-DA63-CF47-8283-ED76AB82DF44}" type="slidenum">
              <a:rPr lang="en-US" smtClean="0"/>
              <a:t>17</a:t>
            </a:fld>
            <a:endParaRPr lang="en-US"/>
          </a:p>
        </p:txBody>
      </p:sp>
    </p:spTree>
    <p:extLst>
      <p:ext uri="{BB962C8B-B14F-4D97-AF65-F5344CB8AC3E}">
        <p14:creationId xmlns:p14="http://schemas.microsoft.com/office/powerpoint/2010/main" val="1698814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Programming with Interfaces</a:t>
            </a:r>
          </a:p>
        </p:txBody>
      </p:sp>
      <p:sp>
        <p:nvSpPr>
          <p:cNvPr id="3" name="Content Placeholder 2"/>
          <p:cNvSpPr>
            <a:spLocks noGrp="1"/>
          </p:cNvSpPr>
          <p:nvPr>
            <p:ph idx="1"/>
          </p:nvPr>
        </p:nvSpPr>
        <p:spPr/>
        <p:txBody>
          <a:bodyPr>
            <a:normAutofit fontScale="92500" lnSpcReduction="20000"/>
          </a:bodyPr>
          <a:lstStyle/>
          <a:p>
            <a:r>
              <a:rPr lang="en-US" dirty="0"/>
              <a:t>Create Modules and explicit interfaces for each module to build communication between the modules.</a:t>
            </a:r>
          </a:p>
          <a:p>
            <a:r>
              <a:rPr lang="en-US" dirty="0"/>
              <a:t>information hiding in the modules</a:t>
            </a:r>
          </a:p>
          <a:p>
            <a:r>
              <a:rPr lang="en-US" dirty="0"/>
              <a:t>Interfaces in DSs: </a:t>
            </a:r>
          </a:p>
          <a:p>
            <a:pPr lvl="1"/>
            <a:r>
              <a:rPr lang="en-US" dirty="0"/>
              <a:t>modules can run as separate processes</a:t>
            </a:r>
          </a:p>
          <a:p>
            <a:pPr lvl="1"/>
            <a:r>
              <a:rPr lang="en-US" dirty="0"/>
              <a:t>Each server provides a set of procedures available to clients.</a:t>
            </a:r>
          </a:p>
          <a:p>
            <a:pPr lvl="1"/>
            <a:r>
              <a:rPr lang="en-US" dirty="0"/>
              <a:t>A </a:t>
            </a:r>
            <a:r>
              <a:rPr lang="en-US" b="1" i="1" dirty="0"/>
              <a:t>Service Interface</a:t>
            </a:r>
            <a:r>
              <a:rPr lang="en-US" dirty="0"/>
              <a:t> refers to the specification of the procedures offered by a </a:t>
            </a:r>
            <a:r>
              <a:rPr lang="en-US" u="sng" dirty="0"/>
              <a:t>server</a:t>
            </a:r>
            <a:r>
              <a:rPr lang="en-US" dirty="0"/>
              <a:t> and defines their numbers and types of arguments.</a:t>
            </a:r>
          </a:p>
          <a:p>
            <a:endParaRPr lang="en-US" dirty="0"/>
          </a:p>
        </p:txBody>
      </p:sp>
      <p:sp>
        <p:nvSpPr>
          <p:cNvPr id="4" name="Slide Number Placeholder 3">
            <a:extLst>
              <a:ext uri="{FF2B5EF4-FFF2-40B4-BE49-F238E27FC236}">
                <a16:creationId xmlns:a16="http://schemas.microsoft.com/office/drawing/2014/main" id="{72EBD194-38D4-43EB-941C-81DAF3757412}"/>
              </a:ext>
            </a:extLst>
          </p:cNvPr>
          <p:cNvSpPr>
            <a:spLocks noGrp="1"/>
          </p:cNvSpPr>
          <p:nvPr>
            <p:ph type="sldNum" sz="quarter" idx="12"/>
          </p:nvPr>
        </p:nvSpPr>
        <p:spPr/>
        <p:txBody>
          <a:bodyPr/>
          <a:lstStyle/>
          <a:p>
            <a:fld id="{51C3CF3D-DA63-CF47-8283-ED76AB82DF44}" type="slidenum">
              <a:rPr lang="en-US" smtClean="0"/>
              <a:t>18</a:t>
            </a:fld>
            <a:endParaRPr lang="en-US"/>
          </a:p>
        </p:txBody>
      </p:sp>
    </p:spTree>
    <p:extLst>
      <p:ext uri="{BB962C8B-B14F-4D97-AF65-F5344CB8AC3E}">
        <p14:creationId xmlns:p14="http://schemas.microsoft.com/office/powerpoint/2010/main" val="276802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Programming with Interfaces (cont.)</a:t>
            </a:r>
          </a:p>
        </p:txBody>
      </p:sp>
      <p:sp>
        <p:nvSpPr>
          <p:cNvPr id="3" name="Content Placeholder 2"/>
          <p:cNvSpPr>
            <a:spLocks noGrp="1"/>
          </p:cNvSpPr>
          <p:nvPr>
            <p:ph idx="1"/>
          </p:nvPr>
        </p:nvSpPr>
        <p:spPr/>
        <p:txBody>
          <a:bodyPr/>
          <a:lstStyle/>
          <a:p>
            <a:r>
              <a:rPr lang="en-US" dirty="0"/>
              <a:t>Benefits of </a:t>
            </a:r>
            <a:r>
              <a:rPr lang="en-US" u="sng" dirty="0"/>
              <a:t>separating</a:t>
            </a:r>
            <a:r>
              <a:rPr lang="en-US" dirty="0"/>
              <a:t> the interface from the actual implementation of the procedures:</a:t>
            </a:r>
          </a:p>
          <a:p>
            <a:pPr lvl="1"/>
            <a:r>
              <a:rPr lang="en-US" dirty="0"/>
              <a:t>Programmer is only concerned with abstraction. </a:t>
            </a:r>
            <a:r>
              <a:rPr lang="en-US" dirty="0">
                <a:sym typeface="Wingdings" panose="05000000000000000000" pitchFamily="2" charset="2"/>
              </a:rPr>
              <a:t> </a:t>
            </a:r>
            <a:r>
              <a:rPr lang="en-US" dirty="0"/>
              <a:t>No implementation awareness</a:t>
            </a:r>
          </a:p>
          <a:p>
            <a:pPr lvl="1"/>
            <a:r>
              <a:rPr lang="en-US" dirty="0"/>
              <a:t>Extrapolated to heterogeneous distributed systems (different platforms)</a:t>
            </a:r>
          </a:p>
          <a:p>
            <a:pPr lvl="1"/>
            <a:r>
              <a:rPr lang="en-US" dirty="0"/>
              <a:t>Natural support for software evolution. </a:t>
            </a:r>
          </a:p>
          <a:p>
            <a:pPr lvl="2"/>
            <a:r>
              <a:rPr lang="en-US" dirty="0"/>
              <a:t>Implementation can change as long and interfaces remain the same.</a:t>
            </a:r>
          </a:p>
        </p:txBody>
      </p:sp>
      <p:sp>
        <p:nvSpPr>
          <p:cNvPr id="4" name="Slide Number Placeholder 3">
            <a:extLst>
              <a:ext uri="{FF2B5EF4-FFF2-40B4-BE49-F238E27FC236}">
                <a16:creationId xmlns:a16="http://schemas.microsoft.com/office/drawing/2014/main" id="{46E6E9EC-BC2E-4E16-A7BF-41AEBBAD620E}"/>
              </a:ext>
            </a:extLst>
          </p:cNvPr>
          <p:cNvSpPr>
            <a:spLocks noGrp="1"/>
          </p:cNvSpPr>
          <p:nvPr>
            <p:ph type="sldNum" sz="quarter" idx="12"/>
          </p:nvPr>
        </p:nvSpPr>
        <p:spPr/>
        <p:txBody>
          <a:bodyPr/>
          <a:lstStyle/>
          <a:p>
            <a:fld id="{51C3CF3D-DA63-CF47-8283-ED76AB82DF44}" type="slidenum">
              <a:rPr lang="en-US" smtClean="0"/>
              <a:t>19</a:t>
            </a:fld>
            <a:endParaRPr lang="en-US"/>
          </a:p>
        </p:txBody>
      </p:sp>
    </p:spTree>
    <p:extLst>
      <p:ext uri="{BB962C8B-B14F-4D97-AF65-F5344CB8AC3E}">
        <p14:creationId xmlns:p14="http://schemas.microsoft.com/office/powerpoint/2010/main" val="1596468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63306-B852-4253-A852-3D1CFE5ABC54}"/>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8776FAAC-5404-4EF1-93DE-2E16BA594061}"/>
              </a:ext>
            </a:extLst>
          </p:cNvPr>
          <p:cNvSpPr>
            <a:spLocks noGrp="1"/>
          </p:cNvSpPr>
          <p:nvPr>
            <p:ph idx="1"/>
          </p:nvPr>
        </p:nvSpPr>
        <p:spPr>
          <a:xfrm>
            <a:off x="709126" y="1884784"/>
            <a:ext cx="7977673" cy="4241379"/>
          </a:xfrm>
        </p:spPr>
        <p:txBody>
          <a:bodyPr>
            <a:normAutofit/>
          </a:bodyPr>
          <a:lstStyle/>
          <a:p>
            <a:r>
              <a:rPr lang="en-US" dirty="0"/>
              <a:t>Remote Invocation</a:t>
            </a:r>
          </a:p>
          <a:p>
            <a:pPr lvl="1"/>
            <a:r>
              <a:rPr lang="en-US" dirty="0"/>
              <a:t>5.1 Introduction</a:t>
            </a:r>
          </a:p>
          <a:p>
            <a:pPr lvl="1"/>
            <a:r>
              <a:rPr lang="en-US" dirty="0"/>
              <a:t>5.2 Request-reply protocols</a:t>
            </a:r>
          </a:p>
          <a:p>
            <a:pPr lvl="1"/>
            <a:r>
              <a:rPr lang="en-US" dirty="0"/>
              <a:t>5.3 Remote procedure call (RPC)</a:t>
            </a:r>
          </a:p>
          <a:p>
            <a:pPr lvl="1"/>
            <a:r>
              <a:rPr lang="en-US" dirty="0"/>
              <a:t>5.4 Remote method invocation (RMI)</a:t>
            </a:r>
          </a:p>
          <a:p>
            <a:pPr lvl="1"/>
            <a:r>
              <a:rPr lang="en-US" dirty="0"/>
              <a:t>5.5 Case study: Java RMI</a:t>
            </a:r>
          </a:p>
          <a:p>
            <a:pPr marL="457200" lvl="1" indent="0">
              <a:buNone/>
            </a:pPr>
            <a:endParaRPr lang="en-US" dirty="0"/>
          </a:p>
        </p:txBody>
      </p:sp>
      <p:sp>
        <p:nvSpPr>
          <p:cNvPr id="4" name="Slide Number Placeholder 3">
            <a:extLst>
              <a:ext uri="{FF2B5EF4-FFF2-40B4-BE49-F238E27FC236}">
                <a16:creationId xmlns:a16="http://schemas.microsoft.com/office/drawing/2014/main" id="{E02FADAC-1B7E-4D78-A349-7CA65E72D587}"/>
              </a:ext>
            </a:extLst>
          </p:cNvPr>
          <p:cNvSpPr>
            <a:spLocks noGrp="1"/>
          </p:cNvSpPr>
          <p:nvPr>
            <p:ph type="sldNum" sz="quarter" idx="12"/>
          </p:nvPr>
        </p:nvSpPr>
        <p:spPr/>
        <p:txBody>
          <a:bodyPr/>
          <a:lstStyle/>
          <a:p>
            <a:fld id="{51C3CF3D-DA63-CF47-8283-ED76AB82DF44}" type="slidenum">
              <a:rPr lang="en-US" smtClean="0"/>
              <a:t>2</a:t>
            </a:fld>
            <a:endParaRPr lang="en-US"/>
          </a:p>
        </p:txBody>
      </p:sp>
    </p:spTree>
    <p:extLst>
      <p:ext uri="{BB962C8B-B14F-4D97-AF65-F5344CB8AC3E}">
        <p14:creationId xmlns:p14="http://schemas.microsoft.com/office/powerpoint/2010/main" val="4112993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Programming with Interfaces (cont.)</a:t>
            </a:r>
          </a:p>
        </p:txBody>
      </p:sp>
      <p:sp>
        <p:nvSpPr>
          <p:cNvPr id="3" name="Content Placeholder 2"/>
          <p:cNvSpPr>
            <a:spLocks noGrp="1"/>
          </p:cNvSpPr>
          <p:nvPr>
            <p:ph idx="1"/>
          </p:nvPr>
        </p:nvSpPr>
        <p:spPr>
          <a:xfrm>
            <a:off x="457200" y="1600200"/>
            <a:ext cx="8229600" cy="4756150"/>
          </a:xfrm>
        </p:spPr>
        <p:txBody>
          <a:bodyPr>
            <a:normAutofit fontScale="92500" lnSpcReduction="20000"/>
          </a:bodyPr>
          <a:lstStyle/>
          <a:p>
            <a:r>
              <a:rPr lang="en-US" b="1" dirty="0"/>
              <a:t>Definition</a:t>
            </a:r>
            <a:r>
              <a:rPr lang="en-US" dirty="0"/>
              <a:t> of the </a:t>
            </a:r>
            <a:r>
              <a:rPr lang="en-US" u="sng" dirty="0"/>
              <a:t>service Interface</a:t>
            </a:r>
            <a:r>
              <a:rPr lang="en-US" dirty="0"/>
              <a:t> is influenced by the distributed nature of the underlying infrastructure:</a:t>
            </a:r>
          </a:p>
          <a:p>
            <a:pPr lvl="1"/>
            <a:r>
              <a:rPr lang="en-US" dirty="0"/>
              <a:t>Clients can’t access variables in another process. So the service has to provide getters and setters.</a:t>
            </a:r>
          </a:p>
          <a:p>
            <a:pPr lvl="1"/>
            <a:r>
              <a:rPr lang="en-US" dirty="0"/>
              <a:t>Call by reference is not supported for RPC since the caller and the </a:t>
            </a:r>
            <a:r>
              <a:rPr lang="en-US" dirty="0" err="1"/>
              <a:t>callee</a:t>
            </a:r>
            <a:r>
              <a:rPr lang="en-US" dirty="0"/>
              <a:t> procedures are in different processes.</a:t>
            </a:r>
          </a:p>
          <a:p>
            <a:pPr lvl="2"/>
            <a:r>
              <a:rPr lang="en-US" dirty="0"/>
              <a:t>So a distributed program designate parameters as either input, output, or both.</a:t>
            </a:r>
          </a:p>
          <a:p>
            <a:pPr lvl="3"/>
            <a:r>
              <a:rPr lang="en-US" dirty="0"/>
              <a:t>Input: sent to server in the request</a:t>
            </a:r>
          </a:p>
          <a:p>
            <a:pPr lvl="3"/>
            <a:r>
              <a:rPr lang="en-US" dirty="0"/>
              <a:t>Output: sent in the reply</a:t>
            </a:r>
          </a:p>
          <a:p>
            <a:pPr lvl="2"/>
            <a:r>
              <a:rPr lang="en-US" dirty="0"/>
              <a:t>Addresses in one process can not be used in another process as it will have a different value.</a:t>
            </a:r>
          </a:p>
        </p:txBody>
      </p:sp>
      <p:sp>
        <p:nvSpPr>
          <p:cNvPr id="4" name="Slide Number Placeholder 3">
            <a:extLst>
              <a:ext uri="{FF2B5EF4-FFF2-40B4-BE49-F238E27FC236}">
                <a16:creationId xmlns:a16="http://schemas.microsoft.com/office/drawing/2014/main" id="{1C37262C-02C8-48A2-BF82-14F240308E3A}"/>
              </a:ext>
            </a:extLst>
          </p:cNvPr>
          <p:cNvSpPr>
            <a:spLocks noGrp="1"/>
          </p:cNvSpPr>
          <p:nvPr>
            <p:ph type="sldNum" sz="quarter" idx="12"/>
          </p:nvPr>
        </p:nvSpPr>
        <p:spPr/>
        <p:txBody>
          <a:bodyPr/>
          <a:lstStyle/>
          <a:p>
            <a:fld id="{51C3CF3D-DA63-CF47-8283-ED76AB82DF44}" type="slidenum">
              <a:rPr lang="en-US" smtClean="0"/>
              <a:t>20</a:t>
            </a:fld>
            <a:endParaRPr lang="en-US"/>
          </a:p>
        </p:txBody>
      </p:sp>
    </p:spTree>
    <p:extLst>
      <p:ext uri="{BB962C8B-B14F-4D97-AF65-F5344CB8AC3E}">
        <p14:creationId xmlns:p14="http://schemas.microsoft.com/office/powerpoint/2010/main" val="1309006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Programming with Interfaces (cont.)</a:t>
            </a:r>
          </a:p>
        </p:txBody>
      </p:sp>
      <p:sp>
        <p:nvSpPr>
          <p:cNvPr id="3" name="Content Placeholder 2"/>
          <p:cNvSpPr>
            <a:spLocks noGrp="1"/>
          </p:cNvSpPr>
          <p:nvPr>
            <p:ph idx="1"/>
          </p:nvPr>
        </p:nvSpPr>
        <p:spPr/>
        <p:txBody>
          <a:bodyPr>
            <a:normAutofit fontScale="85000" lnSpcReduction="10000"/>
          </a:bodyPr>
          <a:lstStyle/>
          <a:p>
            <a:r>
              <a:rPr lang="en-US" dirty="0"/>
              <a:t>RPC can be integrated in any language that can define interfaces.</a:t>
            </a:r>
          </a:p>
          <a:p>
            <a:pPr lvl="2"/>
            <a:r>
              <a:rPr lang="en-US" dirty="0"/>
              <a:t>Useful to write the whole distributed application in one language.</a:t>
            </a:r>
          </a:p>
          <a:p>
            <a:pPr lvl="2"/>
            <a:r>
              <a:rPr lang="en-US" dirty="0"/>
              <a:t>In reality, existing useful services are written in different programming languages.</a:t>
            </a:r>
          </a:p>
          <a:p>
            <a:endParaRPr lang="en-US" dirty="0"/>
          </a:p>
          <a:p>
            <a:r>
              <a:rPr lang="en-US" dirty="0"/>
              <a:t>Interface Definition Language (IDL)</a:t>
            </a:r>
          </a:p>
          <a:p>
            <a:pPr lvl="1"/>
            <a:r>
              <a:rPr lang="en-US" dirty="0"/>
              <a:t>IDLs are designed to allow procedures implemented in different languages to invoke one another.</a:t>
            </a:r>
          </a:p>
          <a:p>
            <a:pPr lvl="2"/>
            <a:r>
              <a:rPr lang="en-US" dirty="0"/>
              <a:t>Provides a notation for defining interfaces in which each parameter is described as input or output in addition to having its type specified.</a:t>
            </a:r>
          </a:p>
        </p:txBody>
      </p:sp>
      <p:sp>
        <p:nvSpPr>
          <p:cNvPr id="4" name="Slide Number Placeholder 3">
            <a:extLst>
              <a:ext uri="{FF2B5EF4-FFF2-40B4-BE49-F238E27FC236}">
                <a16:creationId xmlns:a16="http://schemas.microsoft.com/office/drawing/2014/main" id="{0097E0F9-DE03-4772-ABE8-BD45CE8EBC08}"/>
              </a:ext>
            </a:extLst>
          </p:cNvPr>
          <p:cNvSpPr>
            <a:spLocks noGrp="1"/>
          </p:cNvSpPr>
          <p:nvPr>
            <p:ph type="sldNum" sz="quarter" idx="12"/>
          </p:nvPr>
        </p:nvSpPr>
        <p:spPr/>
        <p:txBody>
          <a:bodyPr/>
          <a:lstStyle/>
          <a:p>
            <a:fld id="{51C3CF3D-DA63-CF47-8283-ED76AB82DF44}" type="slidenum">
              <a:rPr lang="en-US" smtClean="0"/>
              <a:t>21</a:t>
            </a:fld>
            <a:endParaRPr lang="en-US"/>
          </a:p>
        </p:txBody>
      </p:sp>
    </p:spTree>
    <p:extLst>
      <p:ext uri="{BB962C8B-B14F-4D97-AF65-F5344CB8AC3E}">
        <p14:creationId xmlns:p14="http://schemas.microsoft.com/office/powerpoint/2010/main" val="4153862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267" name="Rectangle 3"/>
          <p:cNvSpPr>
            <a:spLocks noGrp="1" noChangeArrowheads="1"/>
          </p:cNvSpPr>
          <p:nvPr>
            <p:ph type="title"/>
          </p:nvPr>
        </p:nvSpPr>
        <p:spPr>
          <a:xfrm>
            <a:off x="457200" y="181328"/>
            <a:ext cx="8229600" cy="1143000"/>
          </a:xfrm>
          <a:ln/>
        </p:spPr>
        <p:txBody>
          <a:bodyPr rIns="132080">
            <a:normAutofit fontScale="90000"/>
          </a:bodyPr>
          <a:lstStyle/>
          <a:p>
            <a:r>
              <a:rPr lang="en-US" dirty="0"/>
              <a:t>Figure 5.8</a:t>
            </a:r>
            <a:br>
              <a:rPr lang="en-US" dirty="0"/>
            </a:br>
            <a:r>
              <a:rPr lang="en-US" dirty="0"/>
              <a:t>CORBA IDL example</a:t>
            </a:r>
          </a:p>
        </p:txBody>
      </p:sp>
      <p:sp>
        <p:nvSpPr>
          <p:cNvPr id="11268" name="Rectangle 4"/>
          <p:cNvSpPr>
            <a:spLocks/>
          </p:cNvSpPr>
          <p:nvPr/>
        </p:nvSpPr>
        <p:spPr bwMode="auto">
          <a:xfrm>
            <a:off x="2073793" y="2225000"/>
            <a:ext cx="4733601" cy="3323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40639" bIns="0">
            <a:spAutoFit/>
          </a:bodyPr>
          <a:lstStyle/>
          <a:p>
            <a:pPr marL="39688"/>
            <a:r>
              <a:rPr lang="en-US" sz="1800" i="1" dirty="0">
                <a:solidFill>
                  <a:schemeClr val="tx1"/>
                </a:solidFill>
                <a:ea typeface="ＭＳ Ｐゴシック" charset="0"/>
                <a:cs typeface="Times" charset="0"/>
              </a:rPr>
              <a:t>// In file </a:t>
            </a:r>
            <a:r>
              <a:rPr lang="en-US" sz="1800" i="1" dirty="0" err="1">
                <a:solidFill>
                  <a:schemeClr val="tx1"/>
                </a:solidFill>
                <a:ea typeface="ＭＳ Ｐゴシック" charset="0"/>
                <a:cs typeface="Times" charset="0"/>
              </a:rPr>
              <a:t>Person.idl</a:t>
            </a:r>
            <a:endParaRPr lang="en-US" sz="1800" i="1" dirty="0">
              <a:solidFill>
                <a:schemeClr val="tx1"/>
              </a:solidFill>
              <a:ea typeface="ＭＳ Ｐゴシック" charset="0"/>
              <a:cs typeface="Times" charset="0"/>
            </a:endParaRPr>
          </a:p>
          <a:p>
            <a:pPr marL="39688"/>
            <a:r>
              <a:rPr lang="en-US" sz="1800" i="1" dirty="0" err="1">
                <a:solidFill>
                  <a:schemeClr val="tx1"/>
                </a:solidFill>
                <a:ea typeface="ＭＳ Ｐゴシック" charset="0"/>
                <a:cs typeface="Times" charset="0"/>
              </a:rPr>
              <a:t>struct</a:t>
            </a:r>
            <a:r>
              <a:rPr lang="en-US" sz="1800" i="1" dirty="0">
                <a:solidFill>
                  <a:schemeClr val="tx1"/>
                </a:solidFill>
                <a:ea typeface="ＭＳ Ｐゴシック" charset="0"/>
                <a:cs typeface="Times" charset="0"/>
              </a:rPr>
              <a:t> Person {</a:t>
            </a:r>
          </a:p>
          <a:p>
            <a:pPr marL="39688"/>
            <a:r>
              <a:rPr lang="en-US" sz="1800" i="1" dirty="0">
                <a:solidFill>
                  <a:schemeClr val="tx1"/>
                </a:solidFill>
                <a:ea typeface="ＭＳ Ｐゴシック" charset="0"/>
                <a:cs typeface="Times" charset="0"/>
              </a:rPr>
              <a:t>	string name; </a:t>
            </a:r>
          </a:p>
          <a:p>
            <a:pPr marL="39688"/>
            <a:r>
              <a:rPr lang="en-US" sz="1800" i="1" dirty="0">
                <a:solidFill>
                  <a:schemeClr val="tx1"/>
                </a:solidFill>
                <a:ea typeface="ＭＳ Ｐゴシック" charset="0"/>
                <a:cs typeface="Times" charset="0"/>
              </a:rPr>
              <a:t>	string place;</a:t>
            </a:r>
          </a:p>
          <a:p>
            <a:pPr marL="39688"/>
            <a:r>
              <a:rPr lang="en-US" sz="1800" i="1" dirty="0">
                <a:solidFill>
                  <a:schemeClr val="tx1"/>
                </a:solidFill>
                <a:ea typeface="ＭＳ Ｐゴシック" charset="0"/>
                <a:cs typeface="Times" charset="0"/>
              </a:rPr>
              <a:t>	long year;</a:t>
            </a:r>
          </a:p>
          <a:p>
            <a:pPr marL="39688"/>
            <a:r>
              <a:rPr lang="en-US" sz="1800" i="1" dirty="0">
                <a:solidFill>
                  <a:schemeClr val="tx1"/>
                </a:solidFill>
                <a:ea typeface="ＭＳ Ｐゴシック" charset="0"/>
                <a:cs typeface="Times" charset="0"/>
              </a:rPr>
              <a:t>} ;</a:t>
            </a:r>
          </a:p>
          <a:p>
            <a:pPr marL="39688"/>
            <a:r>
              <a:rPr lang="en-US" sz="1800" b="1" i="1" dirty="0">
                <a:solidFill>
                  <a:schemeClr val="tx1"/>
                </a:solidFill>
                <a:ea typeface="ＭＳ Ｐゴシック" charset="0"/>
                <a:cs typeface="Times" charset="0"/>
              </a:rPr>
              <a:t>interface</a:t>
            </a:r>
            <a:r>
              <a:rPr lang="en-US" sz="1800" i="1" dirty="0">
                <a:solidFill>
                  <a:schemeClr val="tx1"/>
                </a:solidFill>
                <a:ea typeface="ＭＳ Ｐゴシック" charset="0"/>
                <a:cs typeface="Times" charset="0"/>
              </a:rPr>
              <a:t> </a:t>
            </a:r>
            <a:r>
              <a:rPr lang="en-US" sz="1800" i="1" dirty="0" err="1">
                <a:solidFill>
                  <a:schemeClr val="tx1"/>
                </a:solidFill>
                <a:ea typeface="ＭＳ Ｐゴシック" charset="0"/>
                <a:cs typeface="Times" charset="0"/>
              </a:rPr>
              <a:t>PersonList</a:t>
            </a:r>
            <a:r>
              <a:rPr lang="en-US" sz="1800" i="1" dirty="0">
                <a:solidFill>
                  <a:schemeClr val="tx1"/>
                </a:solidFill>
                <a:ea typeface="ＭＳ Ｐゴシック" charset="0"/>
                <a:cs typeface="Times" charset="0"/>
              </a:rPr>
              <a:t> {</a:t>
            </a:r>
          </a:p>
          <a:p>
            <a:pPr marL="39688"/>
            <a:r>
              <a:rPr lang="en-US" sz="1800" i="1" dirty="0">
                <a:solidFill>
                  <a:schemeClr val="tx1"/>
                </a:solidFill>
                <a:ea typeface="ＭＳ Ｐゴシック" charset="0"/>
                <a:cs typeface="Times" charset="0"/>
              </a:rPr>
              <a:t>	</a:t>
            </a:r>
            <a:r>
              <a:rPr lang="en-US" sz="1800" i="1" dirty="0" err="1">
                <a:solidFill>
                  <a:schemeClr val="tx1"/>
                </a:solidFill>
                <a:ea typeface="ＭＳ Ｐゴシック" charset="0"/>
                <a:cs typeface="Times" charset="0"/>
              </a:rPr>
              <a:t>readonly</a:t>
            </a:r>
            <a:r>
              <a:rPr lang="en-US" sz="1800" i="1" dirty="0">
                <a:solidFill>
                  <a:schemeClr val="tx1"/>
                </a:solidFill>
                <a:ea typeface="ＭＳ Ｐゴシック" charset="0"/>
                <a:cs typeface="Times" charset="0"/>
              </a:rPr>
              <a:t> attribute string </a:t>
            </a:r>
            <a:r>
              <a:rPr lang="en-US" sz="1800" i="1" dirty="0" err="1">
                <a:solidFill>
                  <a:schemeClr val="tx1"/>
                </a:solidFill>
                <a:ea typeface="ＭＳ Ｐゴシック" charset="0"/>
                <a:cs typeface="Times" charset="0"/>
              </a:rPr>
              <a:t>listname</a:t>
            </a:r>
            <a:r>
              <a:rPr lang="en-US" sz="1800" i="1" dirty="0">
                <a:solidFill>
                  <a:schemeClr val="tx1"/>
                </a:solidFill>
                <a:ea typeface="ＭＳ Ｐゴシック" charset="0"/>
                <a:cs typeface="Times" charset="0"/>
              </a:rPr>
              <a:t>;</a:t>
            </a:r>
          </a:p>
          <a:p>
            <a:pPr marL="39688"/>
            <a:r>
              <a:rPr lang="en-US" sz="1800" i="1" dirty="0">
                <a:solidFill>
                  <a:schemeClr val="tx1"/>
                </a:solidFill>
                <a:ea typeface="ＭＳ Ｐゴシック" charset="0"/>
                <a:cs typeface="Times" charset="0"/>
              </a:rPr>
              <a:t>	void </a:t>
            </a:r>
            <a:r>
              <a:rPr lang="en-US" sz="1800" i="1" dirty="0" err="1">
                <a:solidFill>
                  <a:schemeClr val="tx1"/>
                </a:solidFill>
                <a:ea typeface="ＭＳ Ｐゴシック" charset="0"/>
                <a:cs typeface="Times" charset="0"/>
              </a:rPr>
              <a:t>addPerson</a:t>
            </a:r>
            <a:r>
              <a:rPr lang="en-US" sz="1800" i="1" dirty="0">
                <a:solidFill>
                  <a:schemeClr val="tx1"/>
                </a:solidFill>
                <a:ea typeface="ＭＳ Ｐゴシック" charset="0"/>
                <a:cs typeface="Times" charset="0"/>
              </a:rPr>
              <a:t>(</a:t>
            </a:r>
            <a:r>
              <a:rPr lang="en-US" sz="1800" b="1" i="1" dirty="0">
                <a:solidFill>
                  <a:schemeClr val="tx1"/>
                </a:solidFill>
                <a:ea typeface="ＭＳ Ｐゴシック" charset="0"/>
                <a:cs typeface="Times" charset="0"/>
              </a:rPr>
              <a:t>in</a:t>
            </a:r>
            <a:r>
              <a:rPr lang="en-US" sz="1800" i="1" dirty="0">
                <a:solidFill>
                  <a:schemeClr val="tx1"/>
                </a:solidFill>
                <a:ea typeface="ＭＳ Ｐゴシック" charset="0"/>
                <a:cs typeface="Times" charset="0"/>
              </a:rPr>
              <a:t> Person p) ;</a:t>
            </a:r>
          </a:p>
          <a:p>
            <a:pPr marL="39688"/>
            <a:r>
              <a:rPr lang="en-US" sz="1800" i="1" dirty="0">
                <a:solidFill>
                  <a:schemeClr val="tx1"/>
                </a:solidFill>
                <a:ea typeface="ＭＳ Ｐゴシック" charset="0"/>
                <a:cs typeface="Times" charset="0"/>
              </a:rPr>
              <a:t>	void </a:t>
            </a:r>
            <a:r>
              <a:rPr lang="en-US" sz="1800" i="1" dirty="0" err="1">
                <a:solidFill>
                  <a:schemeClr val="tx1"/>
                </a:solidFill>
                <a:ea typeface="ＭＳ Ｐゴシック" charset="0"/>
                <a:cs typeface="Times" charset="0"/>
              </a:rPr>
              <a:t>getPerson</a:t>
            </a:r>
            <a:r>
              <a:rPr lang="en-US" sz="1800" i="1" dirty="0">
                <a:solidFill>
                  <a:schemeClr val="tx1"/>
                </a:solidFill>
                <a:ea typeface="ＭＳ Ｐゴシック" charset="0"/>
                <a:cs typeface="Times" charset="0"/>
              </a:rPr>
              <a:t>(</a:t>
            </a:r>
            <a:r>
              <a:rPr lang="en-US" sz="1800" b="1" i="1" dirty="0">
                <a:solidFill>
                  <a:schemeClr val="tx1"/>
                </a:solidFill>
                <a:ea typeface="ＭＳ Ｐゴシック" charset="0"/>
                <a:cs typeface="Times" charset="0"/>
              </a:rPr>
              <a:t>in</a:t>
            </a:r>
            <a:r>
              <a:rPr lang="en-US" sz="1800" i="1" dirty="0">
                <a:solidFill>
                  <a:schemeClr val="tx1"/>
                </a:solidFill>
                <a:ea typeface="ＭＳ Ｐゴシック" charset="0"/>
                <a:cs typeface="Times" charset="0"/>
              </a:rPr>
              <a:t> string name, </a:t>
            </a:r>
            <a:r>
              <a:rPr lang="en-US" sz="1800" b="1" i="1" dirty="0">
                <a:solidFill>
                  <a:schemeClr val="tx1"/>
                </a:solidFill>
                <a:ea typeface="ＭＳ Ｐゴシック" charset="0"/>
                <a:cs typeface="Times" charset="0"/>
              </a:rPr>
              <a:t>out</a:t>
            </a:r>
            <a:r>
              <a:rPr lang="en-US" sz="1800" i="1" dirty="0">
                <a:solidFill>
                  <a:schemeClr val="tx1"/>
                </a:solidFill>
                <a:ea typeface="ＭＳ Ｐゴシック" charset="0"/>
                <a:cs typeface="Times" charset="0"/>
              </a:rPr>
              <a:t> Person p);</a:t>
            </a:r>
          </a:p>
          <a:p>
            <a:pPr marL="39688"/>
            <a:r>
              <a:rPr lang="en-US" sz="1800" i="1" dirty="0">
                <a:solidFill>
                  <a:schemeClr val="tx1"/>
                </a:solidFill>
                <a:ea typeface="ＭＳ Ｐゴシック" charset="0"/>
                <a:cs typeface="Times" charset="0"/>
              </a:rPr>
              <a:t>	long number();</a:t>
            </a:r>
          </a:p>
          <a:p>
            <a:pPr marL="39688"/>
            <a:r>
              <a:rPr lang="en-US" sz="1800" i="1" dirty="0">
                <a:solidFill>
                  <a:schemeClr val="tx1"/>
                </a:solidFill>
                <a:ea typeface="ＭＳ Ｐゴシック" charset="0"/>
                <a:cs typeface="Times" charset="0"/>
              </a:rPr>
              <a:t>};</a:t>
            </a:r>
          </a:p>
        </p:txBody>
      </p:sp>
      <p:sp>
        <p:nvSpPr>
          <p:cNvPr id="2" name="Slide Number Placeholder 1">
            <a:extLst>
              <a:ext uri="{FF2B5EF4-FFF2-40B4-BE49-F238E27FC236}">
                <a16:creationId xmlns:a16="http://schemas.microsoft.com/office/drawing/2014/main" id="{2EDCD61A-971F-4C75-BF82-E7FF297B36D3}"/>
              </a:ext>
            </a:extLst>
          </p:cNvPr>
          <p:cNvSpPr>
            <a:spLocks noGrp="1"/>
          </p:cNvSpPr>
          <p:nvPr>
            <p:ph type="sldNum" sz="quarter" idx="12"/>
          </p:nvPr>
        </p:nvSpPr>
        <p:spPr/>
        <p:txBody>
          <a:bodyPr/>
          <a:lstStyle/>
          <a:p>
            <a:fld id="{51C3CF3D-DA63-CF47-8283-ED76AB82DF44}" type="slidenum">
              <a:rPr lang="en-US" smtClean="0"/>
              <a:t>22</a:t>
            </a:fld>
            <a:endParaRPr lang="en-US"/>
          </a:p>
        </p:txBody>
      </p:sp>
    </p:spTree>
    <p:extLst>
      <p:ext uri="{BB962C8B-B14F-4D97-AF65-F5344CB8AC3E}">
        <p14:creationId xmlns:p14="http://schemas.microsoft.com/office/powerpoint/2010/main" val="1935243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Programming with Interfaces (cont.)</a:t>
            </a:r>
          </a:p>
        </p:txBody>
      </p:sp>
      <p:sp>
        <p:nvSpPr>
          <p:cNvPr id="3" name="Content Placeholder 2"/>
          <p:cNvSpPr>
            <a:spLocks noGrp="1"/>
          </p:cNvSpPr>
          <p:nvPr>
            <p:ph idx="1"/>
          </p:nvPr>
        </p:nvSpPr>
        <p:spPr/>
        <p:txBody>
          <a:bodyPr/>
          <a:lstStyle/>
          <a:p>
            <a:r>
              <a:rPr lang="en-US" dirty="0"/>
              <a:t>Sun XDR is an example of IDL for RPC</a:t>
            </a:r>
          </a:p>
          <a:p>
            <a:r>
              <a:rPr lang="en-US" dirty="0"/>
              <a:t>CORBA IDL is an example of IDL for RMI</a:t>
            </a:r>
          </a:p>
          <a:p>
            <a:r>
              <a:rPr lang="en-US" dirty="0"/>
              <a:t>Web Service Description Language (WSDL) designed for Internet-Wide RPC supporting web services.</a:t>
            </a:r>
          </a:p>
          <a:p>
            <a:r>
              <a:rPr lang="en-US" dirty="0"/>
              <a:t>Protocol Buffer used at Google for storing and interchanging structured information</a:t>
            </a:r>
          </a:p>
        </p:txBody>
      </p:sp>
      <p:sp>
        <p:nvSpPr>
          <p:cNvPr id="4" name="Slide Number Placeholder 3">
            <a:extLst>
              <a:ext uri="{FF2B5EF4-FFF2-40B4-BE49-F238E27FC236}">
                <a16:creationId xmlns:a16="http://schemas.microsoft.com/office/drawing/2014/main" id="{1717AAE5-2FC9-465D-BBBD-932735F66CAC}"/>
              </a:ext>
            </a:extLst>
          </p:cNvPr>
          <p:cNvSpPr>
            <a:spLocks noGrp="1"/>
          </p:cNvSpPr>
          <p:nvPr>
            <p:ph type="sldNum" sz="quarter" idx="12"/>
          </p:nvPr>
        </p:nvSpPr>
        <p:spPr/>
        <p:txBody>
          <a:bodyPr/>
          <a:lstStyle/>
          <a:p>
            <a:fld id="{51C3CF3D-DA63-CF47-8283-ED76AB82DF44}" type="slidenum">
              <a:rPr lang="en-US" smtClean="0"/>
              <a:t>23</a:t>
            </a:fld>
            <a:endParaRPr lang="en-US"/>
          </a:p>
        </p:txBody>
      </p:sp>
    </p:spTree>
    <p:extLst>
      <p:ext uri="{BB962C8B-B14F-4D97-AF65-F5344CB8AC3E}">
        <p14:creationId xmlns:p14="http://schemas.microsoft.com/office/powerpoint/2010/main" val="3671856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3" name="Content Placeholder 2"/>
          <p:cNvSpPr>
            <a:spLocks noGrp="1"/>
          </p:cNvSpPr>
          <p:nvPr>
            <p:ph idx="1"/>
          </p:nvPr>
        </p:nvSpPr>
        <p:spPr/>
        <p:txBody>
          <a:bodyPr>
            <a:normAutofit fontScale="92500" lnSpcReduction="10000"/>
          </a:bodyPr>
          <a:lstStyle/>
          <a:p>
            <a:r>
              <a:rPr lang="en-US" dirty="0" err="1"/>
              <a:t>doOperation</a:t>
            </a:r>
            <a:r>
              <a:rPr lang="en-US" dirty="0"/>
              <a:t>() can be implemented in different ways to provide different delivery guarantees (or </a:t>
            </a:r>
            <a:r>
              <a:rPr lang="en-US" u="sng" dirty="0"/>
              <a:t>fault tolerance measures</a:t>
            </a:r>
            <a:r>
              <a:rPr lang="en-US" dirty="0"/>
              <a:t>):</a:t>
            </a:r>
          </a:p>
          <a:p>
            <a:pPr lvl="1"/>
            <a:r>
              <a:rPr lang="en-US" dirty="0"/>
              <a:t>Retry/Retransmit request message – retransmit until a reply is received or server is assumed failed.</a:t>
            </a:r>
          </a:p>
          <a:p>
            <a:pPr lvl="1"/>
            <a:r>
              <a:rPr lang="en-US" dirty="0"/>
              <a:t>Duplicate Filtering: Controls when retransmissions are used and whether to filter out duplicate requests to server.</a:t>
            </a:r>
          </a:p>
          <a:p>
            <a:pPr lvl="1"/>
            <a:r>
              <a:rPr lang="en-US" dirty="0"/>
              <a:t>Retransmission of Results: Controls whether to keep a history of result messages to enable lost results to be retransmitted without re-execution.</a:t>
            </a:r>
          </a:p>
        </p:txBody>
      </p:sp>
      <p:sp>
        <p:nvSpPr>
          <p:cNvPr id="4" name="Slide Number Placeholder 3">
            <a:extLst>
              <a:ext uri="{FF2B5EF4-FFF2-40B4-BE49-F238E27FC236}">
                <a16:creationId xmlns:a16="http://schemas.microsoft.com/office/drawing/2014/main" id="{A69E1CBF-8065-45EA-97A3-707F3CD34215}"/>
              </a:ext>
            </a:extLst>
          </p:cNvPr>
          <p:cNvSpPr>
            <a:spLocks noGrp="1"/>
          </p:cNvSpPr>
          <p:nvPr>
            <p:ph type="sldNum" sz="quarter" idx="12"/>
          </p:nvPr>
        </p:nvSpPr>
        <p:spPr/>
        <p:txBody>
          <a:bodyPr/>
          <a:lstStyle/>
          <a:p>
            <a:fld id="{51C3CF3D-DA63-CF47-8283-ED76AB82DF44}" type="slidenum">
              <a:rPr lang="en-US" smtClean="0"/>
              <a:t>24</a:t>
            </a:fld>
            <a:endParaRPr lang="en-US"/>
          </a:p>
        </p:txBody>
      </p:sp>
    </p:spTree>
    <p:extLst>
      <p:ext uri="{BB962C8B-B14F-4D97-AF65-F5344CB8AC3E}">
        <p14:creationId xmlns:p14="http://schemas.microsoft.com/office/powerpoint/2010/main" val="2194201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4" name="Slide Number Placeholder 3">
            <a:extLst>
              <a:ext uri="{FF2B5EF4-FFF2-40B4-BE49-F238E27FC236}">
                <a16:creationId xmlns:a16="http://schemas.microsoft.com/office/drawing/2014/main" id="{A69E1CBF-8065-45EA-97A3-707F3CD34215}"/>
              </a:ext>
            </a:extLst>
          </p:cNvPr>
          <p:cNvSpPr>
            <a:spLocks noGrp="1"/>
          </p:cNvSpPr>
          <p:nvPr>
            <p:ph type="sldNum" sz="quarter" idx="12"/>
          </p:nvPr>
        </p:nvSpPr>
        <p:spPr/>
        <p:txBody>
          <a:bodyPr/>
          <a:lstStyle/>
          <a:p>
            <a:fld id="{51C3CF3D-DA63-CF47-8283-ED76AB82DF44}" type="slidenum">
              <a:rPr lang="en-US" smtClean="0"/>
              <a:t>25</a:t>
            </a:fld>
            <a:endParaRPr lang="en-US"/>
          </a:p>
        </p:txBody>
      </p:sp>
      <p:sp>
        <p:nvSpPr>
          <p:cNvPr id="7" name="Rectangle 3">
            <a:extLst>
              <a:ext uri="{FF2B5EF4-FFF2-40B4-BE49-F238E27FC236}">
                <a16:creationId xmlns:a16="http://schemas.microsoft.com/office/drawing/2014/main" id="{FDCFE3C8-9D85-471A-AE44-357245CD6D6F}"/>
              </a:ext>
            </a:extLst>
          </p:cNvPr>
          <p:cNvSpPr txBox="1">
            <a:spLocks noChangeArrowheads="1"/>
          </p:cNvSpPr>
          <p:nvPr/>
        </p:nvSpPr>
        <p:spPr>
          <a:xfrm>
            <a:off x="457200" y="1304116"/>
            <a:ext cx="8229600" cy="1143000"/>
          </a:xfrm>
          <a:prstGeom prst="rect">
            <a:avLst/>
          </a:prstGeom>
          <a:ln/>
        </p:spPr>
        <p:txBody>
          <a:bodyPr vert="horz" lIns="91440" tIns="45720" rIns="13208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u="sng" dirty="0"/>
              <a:t>Figure 5.9 Call semantics</a:t>
            </a:r>
          </a:p>
        </p:txBody>
      </p:sp>
      <p:grpSp>
        <p:nvGrpSpPr>
          <p:cNvPr id="8" name="Group 4">
            <a:extLst>
              <a:ext uri="{FF2B5EF4-FFF2-40B4-BE49-F238E27FC236}">
                <a16:creationId xmlns:a16="http://schemas.microsoft.com/office/drawing/2014/main" id="{C22D76D2-B018-4AAD-916B-4D2F98E5CE7F}"/>
              </a:ext>
            </a:extLst>
          </p:cNvPr>
          <p:cNvGrpSpPr>
            <a:grpSpLocks/>
          </p:cNvGrpSpPr>
          <p:nvPr/>
        </p:nvGrpSpPr>
        <p:grpSpPr bwMode="auto">
          <a:xfrm>
            <a:off x="677008" y="2619670"/>
            <a:ext cx="8009792" cy="3209925"/>
            <a:chOff x="0" y="0"/>
            <a:chExt cx="5466" cy="2022"/>
          </a:xfrm>
        </p:grpSpPr>
        <p:sp>
          <p:nvSpPr>
            <p:cNvPr id="9" name="Line 5">
              <a:extLst>
                <a:ext uri="{FF2B5EF4-FFF2-40B4-BE49-F238E27FC236}">
                  <a16:creationId xmlns:a16="http://schemas.microsoft.com/office/drawing/2014/main" id="{0729ED66-9BBE-4E2A-885F-74683C92B8DF}"/>
                </a:ext>
              </a:extLst>
            </p:cNvPr>
            <p:cNvSpPr>
              <a:spLocks noChangeShapeType="1"/>
            </p:cNvSpPr>
            <p:nvPr/>
          </p:nvSpPr>
          <p:spPr bwMode="auto">
            <a:xfrm>
              <a:off x="0" y="505"/>
              <a:ext cx="4295"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0" name="Line 6">
              <a:extLst>
                <a:ext uri="{FF2B5EF4-FFF2-40B4-BE49-F238E27FC236}">
                  <a16:creationId xmlns:a16="http://schemas.microsoft.com/office/drawing/2014/main" id="{209865A7-08FF-4C34-9368-B36CB6964461}"/>
                </a:ext>
              </a:extLst>
            </p:cNvPr>
            <p:cNvSpPr>
              <a:spLocks noChangeShapeType="1"/>
            </p:cNvSpPr>
            <p:nvPr/>
          </p:nvSpPr>
          <p:spPr bwMode="auto">
            <a:xfrm>
              <a:off x="0" y="1042"/>
              <a:ext cx="5416"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 name="Rectangle 7">
              <a:extLst>
                <a:ext uri="{FF2B5EF4-FFF2-40B4-BE49-F238E27FC236}">
                  <a16:creationId xmlns:a16="http://schemas.microsoft.com/office/drawing/2014/main" id="{79F17043-4676-4827-9299-3925284F1CE5}"/>
                </a:ext>
              </a:extLst>
            </p:cNvPr>
            <p:cNvSpPr>
              <a:spLocks/>
            </p:cNvSpPr>
            <p:nvPr/>
          </p:nvSpPr>
          <p:spPr bwMode="auto">
            <a:xfrm>
              <a:off x="1381" y="134"/>
              <a:ext cx="1831"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dirty="0">
                  <a:solidFill>
                    <a:schemeClr val="tx1"/>
                  </a:solidFill>
                  <a:ea typeface="ＭＳ Ｐゴシック" charset="0"/>
                  <a:cs typeface="Times" charset="0"/>
                </a:rPr>
                <a:t>Fault tolerance measures</a:t>
              </a:r>
            </a:p>
          </p:txBody>
        </p:sp>
        <p:sp>
          <p:nvSpPr>
            <p:cNvPr id="12" name="Rectangle 8">
              <a:extLst>
                <a:ext uri="{FF2B5EF4-FFF2-40B4-BE49-F238E27FC236}">
                  <a16:creationId xmlns:a16="http://schemas.microsoft.com/office/drawing/2014/main" id="{99CAAA55-C141-4016-B661-73FFF702E383}"/>
                </a:ext>
              </a:extLst>
            </p:cNvPr>
            <p:cNvSpPr>
              <a:spLocks/>
            </p:cNvSpPr>
            <p:nvPr/>
          </p:nvSpPr>
          <p:spPr bwMode="auto">
            <a:xfrm>
              <a:off x="4455" y="71"/>
              <a:ext cx="304"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dirty="0">
                  <a:solidFill>
                    <a:schemeClr val="tx1"/>
                  </a:solidFill>
                  <a:ea typeface="ＭＳ Ｐゴシック" charset="0"/>
                  <a:cs typeface="Times" charset="0"/>
                </a:rPr>
                <a:t>Call</a:t>
              </a:r>
            </a:p>
          </p:txBody>
        </p:sp>
        <p:sp>
          <p:nvSpPr>
            <p:cNvPr id="13" name="Rectangle 9">
              <a:extLst>
                <a:ext uri="{FF2B5EF4-FFF2-40B4-BE49-F238E27FC236}">
                  <a16:creationId xmlns:a16="http://schemas.microsoft.com/office/drawing/2014/main" id="{118BAC6B-CC08-429B-BFC7-B5EF35E20025}"/>
                </a:ext>
              </a:extLst>
            </p:cNvPr>
            <p:cNvSpPr>
              <a:spLocks/>
            </p:cNvSpPr>
            <p:nvPr/>
          </p:nvSpPr>
          <p:spPr bwMode="auto">
            <a:xfrm>
              <a:off x="4455" y="228"/>
              <a:ext cx="751"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dirty="0">
                  <a:solidFill>
                    <a:schemeClr val="tx1"/>
                  </a:solidFill>
                  <a:ea typeface="ＭＳ Ｐゴシック" charset="0"/>
                  <a:cs typeface="Times" charset="0"/>
                </a:rPr>
                <a:t>semantics</a:t>
              </a:r>
            </a:p>
          </p:txBody>
        </p:sp>
        <p:sp>
          <p:nvSpPr>
            <p:cNvPr id="14" name="Rectangle 10">
              <a:extLst>
                <a:ext uri="{FF2B5EF4-FFF2-40B4-BE49-F238E27FC236}">
                  <a16:creationId xmlns:a16="http://schemas.microsoft.com/office/drawing/2014/main" id="{42BFD7B3-DDC1-4D3F-B146-440B1EEB8885}"/>
                </a:ext>
              </a:extLst>
            </p:cNvPr>
            <p:cNvSpPr>
              <a:spLocks/>
            </p:cNvSpPr>
            <p:nvPr/>
          </p:nvSpPr>
          <p:spPr bwMode="auto">
            <a:xfrm>
              <a:off x="286" y="671"/>
              <a:ext cx="1398"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Retransmit request </a:t>
              </a:r>
            </a:p>
          </p:txBody>
        </p:sp>
        <p:sp>
          <p:nvSpPr>
            <p:cNvPr id="15" name="Rectangle 11">
              <a:extLst>
                <a:ext uri="{FF2B5EF4-FFF2-40B4-BE49-F238E27FC236}">
                  <a16:creationId xmlns:a16="http://schemas.microsoft.com/office/drawing/2014/main" id="{48053773-75F4-47DA-AAA2-76BAB7AA52FD}"/>
                </a:ext>
              </a:extLst>
            </p:cNvPr>
            <p:cNvSpPr>
              <a:spLocks/>
            </p:cNvSpPr>
            <p:nvPr/>
          </p:nvSpPr>
          <p:spPr bwMode="auto">
            <a:xfrm>
              <a:off x="605" y="829"/>
              <a:ext cx="664"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message</a:t>
              </a:r>
            </a:p>
          </p:txBody>
        </p:sp>
        <p:sp>
          <p:nvSpPr>
            <p:cNvPr id="16" name="Rectangle 12">
              <a:extLst>
                <a:ext uri="{FF2B5EF4-FFF2-40B4-BE49-F238E27FC236}">
                  <a16:creationId xmlns:a16="http://schemas.microsoft.com/office/drawing/2014/main" id="{83DD61F8-EE4B-4BFE-92FA-D4DD6183FE4D}"/>
                </a:ext>
              </a:extLst>
            </p:cNvPr>
            <p:cNvSpPr>
              <a:spLocks/>
            </p:cNvSpPr>
            <p:nvPr/>
          </p:nvSpPr>
          <p:spPr bwMode="auto">
            <a:xfrm>
              <a:off x="1771" y="671"/>
              <a:ext cx="715"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Duplicate </a:t>
              </a:r>
            </a:p>
          </p:txBody>
        </p:sp>
        <p:sp>
          <p:nvSpPr>
            <p:cNvPr id="17" name="Rectangle 13">
              <a:extLst>
                <a:ext uri="{FF2B5EF4-FFF2-40B4-BE49-F238E27FC236}">
                  <a16:creationId xmlns:a16="http://schemas.microsoft.com/office/drawing/2014/main" id="{7C548BA1-8E4E-469E-B96E-ADADFC6876B0}"/>
                </a:ext>
              </a:extLst>
            </p:cNvPr>
            <p:cNvSpPr>
              <a:spLocks/>
            </p:cNvSpPr>
            <p:nvPr/>
          </p:nvSpPr>
          <p:spPr bwMode="auto">
            <a:xfrm>
              <a:off x="1826" y="829"/>
              <a:ext cx="606"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filtering</a:t>
              </a:r>
            </a:p>
          </p:txBody>
        </p:sp>
        <p:sp>
          <p:nvSpPr>
            <p:cNvPr id="18" name="Rectangle 14">
              <a:extLst>
                <a:ext uri="{FF2B5EF4-FFF2-40B4-BE49-F238E27FC236}">
                  <a16:creationId xmlns:a16="http://schemas.microsoft.com/office/drawing/2014/main" id="{60E22C72-972C-4748-8018-2DE050626AE9}"/>
                </a:ext>
              </a:extLst>
            </p:cNvPr>
            <p:cNvSpPr>
              <a:spLocks/>
            </p:cNvSpPr>
            <p:nvPr/>
          </p:nvSpPr>
          <p:spPr bwMode="auto">
            <a:xfrm>
              <a:off x="2845" y="671"/>
              <a:ext cx="1582"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Re-execute procedure </a:t>
              </a:r>
            </a:p>
          </p:txBody>
        </p:sp>
        <p:sp>
          <p:nvSpPr>
            <p:cNvPr id="19" name="Rectangle 15">
              <a:extLst>
                <a:ext uri="{FF2B5EF4-FFF2-40B4-BE49-F238E27FC236}">
                  <a16:creationId xmlns:a16="http://schemas.microsoft.com/office/drawing/2014/main" id="{AE1941EC-4476-46A3-8D00-EA3C2CF8C1B0}"/>
                </a:ext>
              </a:extLst>
            </p:cNvPr>
            <p:cNvSpPr>
              <a:spLocks/>
            </p:cNvSpPr>
            <p:nvPr/>
          </p:nvSpPr>
          <p:spPr bwMode="auto">
            <a:xfrm>
              <a:off x="2922" y="829"/>
              <a:ext cx="1371"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or retransmit reply</a:t>
              </a:r>
            </a:p>
          </p:txBody>
        </p:sp>
        <p:sp>
          <p:nvSpPr>
            <p:cNvPr id="20" name="Rectangle 16">
              <a:extLst>
                <a:ext uri="{FF2B5EF4-FFF2-40B4-BE49-F238E27FC236}">
                  <a16:creationId xmlns:a16="http://schemas.microsoft.com/office/drawing/2014/main" id="{4982F19D-6482-4761-B962-E32DBB1759C4}"/>
                </a:ext>
              </a:extLst>
            </p:cNvPr>
            <p:cNvSpPr>
              <a:spLocks/>
            </p:cNvSpPr>
            <p:nvPr/>
          </p:nvSpPr>
          <p:spPr bwMode="auto">
            <a:xfrm>
              <a:off x="276" y="1113"/>
              <a:ext cx="205"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No</a:t>
              </a:r>
            </a:p>
          </p:txBody>
        </p:sp>
        <p:sp>
          <p:nvSpPr>
            <p:cNvPr id="21" name="Rectangle 17">
              <a:extLst>
                <a:ext uri="{FF2B5EF4-FFF2-40B4-BE49-F238E27FC236}">
                  <a16:creationId xmlns:a16="http://schemas.microsoft.com/office/drawing/2014/main" id="{4D6EBEF9-EF84-439C-8677-082B5C04E840}"/>
                </a:ext>
              </a:extLst>
            </p:cNvPr>
            <p:cNvSpPr>
              <a:spLocks/>
            </p:cNvSpPr>
            <p:nvPr/>
          </p:nvSpPr>
          <p:spPr bwMode="auto">
            <a:xfrm>
              <a:off x="276" y="1429"/>
              <a:ext cx="24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Yes</a:t>
              </a:r>
            </a:p>
          </p:txBody>
        </p:sp>
        <p:sp>
          <p:nvSpPr>
            <p:cNvPr id="22" name="Rectangle 18">
              <a:extLst>
                <a:ext uri="{FF2B5EF4-FFF2-40B4-BE49-F238E27FC236}">
                  <a16:creationId xmlns:a16="http://schemas.microsoft.com/office/drawing/2014/main" id="{22F062F5-2DD6-4832-BB3B-E89C9D153013}"/>
                </a:ext>
              </a:extLst>
            </p:cNvPr>
            <p:cNvSpPr>
              <a:spLocks/>
            </p:cNvSpPr>
            <p:nvPr/>
          </p:nvSpPr>
          <p:spPr bwMode="auto">
            <a:xfrm>
              <a:off x="276" y="1760"/>
              <a:ext cx="24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Yes</a:t>
              </a:r>
            </a:p>
          </p:txBody>
        </p:sp>
        <p:sp>
          <p:nvSpPr>
            <p:cNvPr id="23" name="Rectangle 19">
              <a:extLst>
                <a:ext uri="{FF2B5EF4-FFF2-40B4-BE49-F238E27FC236}">
                  <a16:creationId xmlns:a16="http://schemas.microsoft.com/office/drawing/2014/main" id="{2A9ABD43-8DB5-4643-90F0-EEE6FDA002A8}"/>
                </a:ext>
              </a:extLst>
            </p:cNvPr>
            <p:cNvSpPr>
              <a:spLocks/>
            </p:cNvSpPr>
            <p:nvPr/>
          </p:nvSpPr>
          <p:spPr bwMode="auto">
            <a:xfrm>
              <a:off x="1676" y="1113"/>
              <a:ext cx="1029"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Not applicable</a:t>
              </a:r>
            </a:p>
          </p:txBody>
        </p:sp>
        <p:sp>
          <p:nvSpPr>
            <p:cNvPr id="24" name="Rectangle 20">
              <a:extLst>
                <a:ext uri="{FF2B5EF4-FFF2-40B4-BE49-F238E27FC236}">
                  <a16:creationId xmlns:a16="http://schemas.microsoft.com/office/drawing/2014/main" id="{D26643F6-2FD2-4E26-8FC3-0F9F990E5791}"/>
                </a:ext>
              </a:extLst>
            </p:cNvPr>
            <p:cNvSpPr>
              <a:spLocks/>
            </p:cNvSpPr>
            <p:nvPr/>
          </p:nvSpPr>
          <p:spPr bwMode="auto">
            <a:xfrm>
              <a:off x="1676" y="1429"/>
              <a:ext cx="205"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No</a:t>
              </a:r>
            </a:p>
          </p:txBody>
        </p:sp>
        <p:sp>
          <p:nvSpPr>
            <p:cNvPr id="25" name="Rectangle 21">
              <a:extLst>
                <a:ext uri="{FF2B5EF4-FFF2-40B4-BE49-F238E27FC236}">
                  <a16:creationId xmlns:a16="http://schemas.microsoft.com/office/drawing/2014/main" id="{3CE30F65-6B64-432C-89DC-684E3A4D09B9}"/>
                </a:ext>
              </a:extLst>
            </p:cNvPr>
            <p:cNvSpPr>
              <a:spLocks/>
            </p:cNvSpPr>
            <p:nvPr/>
          </p:nvSpPr>
          <p:spPr bwMode="auto">
            <a:xfrm>
              <a:off x="1676" y="1760"/>
              <a:ext cx="24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Yes</a:t>
              </a:r>
            </a:p>
          </p:txBody>
        </p:sp>
        <p:sp>
          <p:nvSpPr>
            <p:cNvPr id="26" name="Rectangle 22">
              <a:extLst>
                <a:ext uri="{FF2B5EF4-FFF2-40B4-BE49-F238E27FC236}">
                  <a16:creationId xmlns:a16="http://schemas.microsoft.com/office/drawing/2014/main" id="{EA4670A5-36BC-4EED-81C5-E703AE2EC966}"/>
                </a:ext>
              </a:extLst>
            </p:cNvPr>
            <p:cNvSpPr>
              <a:spLocks/>
            </p:cNvSpPr>
            <p:nvPr/>
          </p:nvSpPr>
          <p:spPr bwMode="auto">
            <a:xfrm>
              <a:off x="2855" y="1113"/>
              <a:ext cx="1029"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Not applicable</a:t>
              </a:r>
            </a:p>
          </p:txBody>
        </p:sp>
        <p:sp>
          <p:nvSpPr>
            <p:cNvPr id="27" name="Rectangle 23">
              <a:extLst>
                <a:ext uri="{FF2B5EF4-FFF2-40B4-BE49-F238E27FC236}">
                  <a16:creationId xmlns:a16="http://schemas.microsoft.com/office/drawing/2014/main" id="{0E70DEDF-FD86-40B3-AA57-F434BB64A5A4}"/>
                </a:ext>
              </a:extLst>
            </p:cNvPr>
            <p:cNvSpPr>
              <a:spLocks/>
            </p:cNvSpPr>
            <p:nvPr/>
          </p:nvSpPr>
          <p:spPr bwMode="auto">
            <a:xfrm>
              <a:off x="2855" y="1429"/>
              <a:ext cx="1575"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Re-execute procedure</a:t>
              </a:r>
            </a:p>
          </p:txBody>
        </p:sp>
        <p:sp>
          <p:nvSpPr>
            <p:cNvPr id="28" name="Rectangle 24">
              <a:extLst>
                <a:ext uri="{FF2B5EF4-FFF2-40B4-BE49-F238E27FC236}">
                  <a16:creationId xmlns:a16="http://schemas.microsoft.com/office/drawing/2014/main" id="{16A69A69-A4B2-451F-9D4E-E8F69E586D32}"/>
                </a:ext>
              </a:extLst>
            </p:cNvPr>
            <p:cNvSpPr>
              <a:spLocks/>
            </p:cNvSpPr>
            <p:nvPr/>
          </p:nvSpPr>
          <p:spPr bwMode="auto">
            <a:xfrm>
              <a:off x="2855" y="1760"/>
              <a:ext cx="1184"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a:solidFill>
                    <a:schemeClr val="tx1"/>
                  </a:solidFill>
                  <a:ea typeface="ＭＳ Ｐゴシック" charset="0"/>
                  <a:cs typeface="Times" charset="0"/>
                </a:rPr>
                <a:t>Retransmit reply</a:t>
              </a:r>
            </a:p>
          </p:txBody>
        </p:sp>
        <p:sp>
          <p:nvSpPr>
            <p:cNvPr id="29" name="Rectangle 25">
              <a:extLst>
                <a:ext uri="{FF2B5EF4-FFF2-40B4-BE49-F238E27FC236}">
                  <a16:creationId xmlns:a16="http://schemas.microsoft.com/office/drawing/2014/main" id="{3484A0C2-D365-4611-84B8-6B5E15EAE76B}"/>
                </a:ext>
              </a:extLst>
            </p:cNvPr>
            <p:cNvSpPr>
              <a:spLocks/>
            </p:cNvSpPr>
            <p:nvPr/>
          </p:nvSpPr>
          <p:spPr bwMode="auto">
            <a:xfrm>
              <a:off x="4466" y="1760"/>
              <a:ext cx="1000"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At-most-once</a:t>
              </a:r>
            </a:p>
          </p:txBody>
        </p:sp>
        <p:sp>
          <p:nvSpPr>
            <p:cNvPr id="30" name="Rectangle 26">
              <a:extLst>
                <a:ext uri="{FF2B5EF4-FFF2-40B4-BE49-F238E27FC236}">
                  <a16:creationId xmlns:a16="http://schemas.microsoft.com/office/drawing/2014/main" id="{F22175B5-13BD-41CE-915D-B1AE8AD9A6CD}"/>
                </a:ext>
              </a:extLst>
            </p:cNvPr>
            <p:cNvSpPr>
              <a:spLocks/>
            </p:cNvSpPr>
            <p:nvPr/>
          </p:nvSpPr>
          <p:spPr bwMode="auto">
            <a:xfrm>
              <a:off x="4455" y="1429"/>
              <a:ext cx="986"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At-least-once</a:t>
              </a:r>
            </a:p>
          </p:txBody>
        </p:sp>
        <p:sp>
          <p:nvSpPr>
            <p:cNvPr id="31" name="Rectangle 27">
              <a:extLst>
                <a:ext uri="{FF2B5EF4-FFF2-40B4-BE49-F238E27FC236}">
                  <a16:creationId xmlns:a16="http://schemas.microsoft.com/office/drawing/2014/main" id="{A109750B-4DF5-49CE-A227-690974FB47C5}"/>
                </a:ext>
              </a:extLst>
            </p:cNvPr>
            <p:cNvSpPr>
              <a:spLocks/>
            </p:cNvSpPr>
            <p:nvPr/>
          </p:nvSpPr>
          <p:spPr bwMode="auto">
            <a:xfrm>
              <a:off x="4624" y="1113"/>
              <a:ext cx="534" cy="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000" i="1">
                  <a:solidFill>
                    <a:schemeClr val="tx1"/>
                  </a:solidFill>
                  <a:ea typeface="ＭＳ Ｐゴシック" charset="0"/>
                  <a:cs typeface="Times" charset="0"/>
                </a:rPr>
                <a:t>Maybe</a:t>
              </a:r>
            </a:p>
          </p:txBody>
        </p:sp>
        <p:sp>
          <p:nvSpPr>
            <p:cNvPr id="32" name="Line 28">
              <a:extLst>
                <a:ext uri="{FF2B5EF4-FFF2-40B4-BE49-F238E27FC236}">
                  <a16:creationId xmlns:a16="http://schemas.microsoft.com/office/drawing/2014/main" id="{BD48FC30-F5A0-4B90-A1D3-E2BD0E68DEA6}"/>
                </a:ext>
              </a:extLst>
            </p:cNvPr>
            <p:cNvSpPr>
              <a:spLocks noChangeShapeType="1"/>
            </p:cNvSpPr>
            <p:nvPr/>
          </p:nvSpPr>
          <p:spPr bwMode="auto">
            <a:xfrm>
              <a:off x="0" y="0"/>
              <a:ext cx="5416"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33" name="Line 29">
              <a:extLst>
                <a:ext uri="{FF2B5EF4-FFF2-40B4-BE49-F238E27FC236}">
                  <a16:creationId xmlns:a16="http://schemas.microsoft.com/office/drawing/2014/main" id="{D5668700-B178-4E53-B323-BFD2C35596EB}"/>
                </a:ext>
              </a:extLst>
            </p:cNvPr>
            <p:cNvSpPr>
              <a:spLocks noChangeShapeType="1"/>
            </p:cNvSpPr>
            <p:nvPr/>
          </p:nvSpPr>
          <p:spPr bwMode="auto">
            <a:xfrm>
              <a:off x="0" y="2021"/>
              <a:ext cx="5416"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Tree>
    <p:extLst>
      <p:ext uri="{BB962C8B-B14F-4D97-AF65-F5344CB8AC3E}">
        <p14:creationId xmlns:p14="http://schemas.microsoft.com/office/powerpoint/2010/main" val="125346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3" name="Content Placeholder 2"/>
          <p:cNvSpPr>
            <a:spLocks noGrp="1"/>
          </p:cNvSpPr>
          <p:nvPr>
            <p:ph idx="1"/>
          </p:nvPr>
        </p:nvSpPr>
        <p:spPr/>
        <p:txBody>
          <a:bodyPr/>
          <a:lstStyle/>
          <a:p>
            <a:r>
              <a:rPr lang="en-US" dirty="0"/>
              <a:t>“Exactly Once” – used for local procedure calls.</a:t>
            </a:r>
          </a:p>
          <a:p>
            <a:r>
              <a:rPr lang="en-US" b="1" i="1" dirty="0"/>
              <a:t>Maybe</a:t>
            </a:r>
            <a:r>
              <a:rPr lang="en-US" dirty="0"/>
              <a:t> Semantics:</a:t>
            </a:r>
          </a:p>
          <a:p>
            <a:pPr lvl="1"/>
            <a:r>
              <a:rPr lang="en-US" dirty="0"/>
              <a:t>maybe executed once or not at all. This arises when no fault tolerance measures are applied and can suffer from failures:</a:t>
            </a:r>
          </a:p>
          <a:p>
            <a:pPr lvl="2"/>
            <a:r>
              <a:rPr lang="en-US" dirty="0"/>
              <a:t>Omission failure if request or result is lost</a:t>
            </a:r>
          </a:p>
          <a:p>
            <a:pPr lvl="2"/>
            <a:r>
              <a:rPr lang="en-US" dirty="0"/>
              <a:t>Crash failure when server fails.</a:t>
            </a:r>
          </a:p>
          <a:p>
            <a:pPr lvl="1"/>
            <a:r>
              <a:rPr lang="en-US" dirty="0"/>
              <a:t>Useful when occasional failed calls are acceptable.</a:t>
            </a:r>
          </a:p>
        </p:txBody>
      </p:sp>
      <p:sp>
        <p:nvSpPr>
          <p:cNvPr id="4" name="Slide Number Placeholder 3">
            <a:extLst>
              <a:ext uri="{FF2B5EF4-FFF2-40B4-BE49-F238E27FC236}">
                <a16:creationId xmlns:a16="http://schemas.microsoft.com/office/drawing/2014/main" id="{69199909-1DDC-42EE-BF07-4D56EC0E7402}"/>
              </a:ext>
            </a:extLst>
          </p:cNvPr>
          <p:cNvSpPr>
            <a:spLocks noGrp="1"/>
          </p:cNvSpPr>
          <p:nvPr>
            <p:ph type="sldNum" sz="quarter" idx="12"/>
          </p:nvPr>
        </p:nvSpPr>
        <p:spPr/>
        <p:txBody>
          <a:bodyPr/>
          <a:lstStyle/>
          <a:p>
            <a:fld id="{51C3CF3D-DA63-CF47-8283-ED76AB82DF44}" type="slidenum">
              <a:rPr lang="en-US" smtClean="0"/>
              <a:t>26</a:t>
            </a:fld>
            <a:endParaRPr lang="en-US"/>
          </a:p>
        </p:txBody>
      </p:sp>
    </p:spTree>
    <p:extLst>
      <p:ext uri="{BB962C8B-B14F-4D97-AF65-F5344CB8AC3E}">
        <p14:creationId xmlns:p14="http://schemas.microsoft.com/office/powerpoint/2010/main" val="1585093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3" name="Content Placeholder 2"/>
          <p:cNvSpPr>
            <a:spLocks noGrp="1"/>
          </p:cNvSpPr>
          <p:nvPr>
            <p:ph idx="1"/>
          </p:nvPr>
        </p:nvSpPr>
        <p:spPr/>
        <p:txBody>
          <a:bodyPr>
            <a:normAutofit fontScale="92500" lnSpcReduction="20000"/>
          </a:bodyPr>
          <a:lstStyle/>
          <a:p>
            <a:r>
              <a:rPr lang="en-US" b="1" i="1" dirty="0"/>
              <a:t>At-least-once</a:t>
            </a:r>
            <a:r>
              <a:rPr lang="en-US" dirty="0"/>
              <a:t> semantics:</a:t>
            </a:r>
          </a:p>
          <a:p>
            <a:pPr lvl="1"/>
            <a:r>
              <a:rPr lang="en-US" dirty="0"/>
              <a:t>The invoker receives the result </a:t>
            </a:r>
            <a:r>
              <a:rPr lang="en-US" dirty="0">
                <a:sym typeface="Wingdings"/>
              </a:rPr>
              <a:t> the call was invoked once or an exception has happened.</a:t>
            </a:r>
          </a:p>
          <a:p>
            <a:pPr lvl="2"/>
            <a:r>
              <a:rPr lang="en-US" dirty="0">
                <a:sym typeface="Wingdings"/>
              </a:rPr>
              <a:t>Retransmit the request messages which masks omission failures.</a:t>
            </a:r>
          </a:p>
          <a:p>
            <a:pPr lvl="1"/>
            <a:r>
              <a:rPr lang="en-US" dirty="0">
                <a:sym typeface="Wingdings"/>
              </a:rPr>
              <a:t>This semantics suffers from the following failures:</a:t>
            </a:r>
          </a:p>
          <a:p>
            <a:pPr lvl="2"/>
            <a:r>
              <a:rPr lang="en-US" dirty="0">
                <a:sym typeface="Wingdings"/>
              </a:rPr>
              <a:t>Crash failure of the server</a:t>
            </a:r>
          </a:p>
          <a:p>
            <a:pPr lvl="2"/>
            <a:r>
              <a:rPr lang="en-US" dirty="0">
                <a:sym typeface="Wingdings"/>
              </a:rPr>
              <a:t>Arbitrary failures where the servers executes a procedure more than once causing wrong values. This can be caused by non-idempotent operations.</a:t>
            </a:r>
          </a:p>
          <a:p>
            <a:pPr lvl="1"/>
            <a:r>
              <a:rPr lang="en-US" dirty="0">
                <a:sym typeface="Wingdings"/>
              </a:rPr>
              <a:t>If </a:t>
            </a:r>
            <a:r>
              <a:rPr lang="en-US" u="sng" dirty="0">
                <a:sym typeface="Wingdings"/>
              </a:rPr>
              <a:t>all</a:t>
            </a:r>
            <a:r>
              <a:rPr lang="en-US" dirty="0">
                <a:sym typeface="Wingdings"/>
              </a:rPr>
              <a:t> procedures are idempotent, then the at-least-once call semantics is acceptable.</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26122EAF-FBBD-4CA7-88F6-340F21581459}"/>
              </a:ext>
            </a:extLst>
          </p:cNvPr>
          <p:cNvSpPr>
            <a:spLocks noGrp="1"/>
          </p:cNvSpPr>
          <p:nvPr>
            <p:ph type="sldNum" sz="quarter" idx="12"/>
          </p:nvPr>
        </p:nvSpPr>
        <p:spPr/>
        <p:txBody>
          <a:bodyPr/>
          <a:lstStyle/>
          <a:p>
            <a:fld id="{51C3CF3D-DA63-CF47-8283-ED76AB82DF44}" type="slidenum">
              <a:rPr lang="en-US" smtClean="0"/>
              <a:t>27</a:t>
            </a:fld>
            <a:endParaRPr lang="en-US"/>
          </a:p>
        </p:txBody>
      </p:sp>
    </p:spTree>
    <p:extLst>
      <p:ext uri="{BB962C8B-B14F-4D97-AF65-F5344CB8AC3E}">
        <p14:creationId xmlns:p14="http://schemas.microsoft.com/office/powerpoint/2010/main" val="23662060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RPC Call Semantics</a:t>
            </a:r>
          </a:p>
        </p:txBody>
      </p:sp>
      <p:sp>
        <p:nvSpPr>
          <p:cNvPr id="3" name="Content Placeholder 2"/>
          <p:cNvSpPr>
            <a:spLocks noGrp="1"/>
          </p:cNvSpPr>
          <p:nvPr>
            <p:ph idx="1"/>
          </p:nvPr>
        </p:nvSpPr>
        <p:spPr/>
        <p:txBody>
          <a:bodyPr/>
          <a:lstStyle/>
          <a:p>
            <a:r>
              <a:rPr lang="en-US" b="1" i="1" dirty="0"/>
              <a:t>At-most-once</a:t>
            </a:r>
            <a:r>
              <a:rPr lang="en-US" dirty="0"/>
              <a:t> semantics</a:t>
            </a:r>
          </a:p>
          <a:p>
            <a:pPr lvl="1"/>
            <a:r>
              <a:rPr lang="en-US" dirty="0"/>
              <a:t>caller receives a result or an exception.</a:t>
            </a:r>
          </a:p>
          <a:p>
            <a:pPr lvl="1"/>
            <a:r>
              <a:rPr lang="en-US" dirty="0"/>
              <a:t>At most once can be achieved by using all the previously mentioned fault tolerance measures.</a:t>
            </a:r>
          </a:p>
        </p:txBody>
      </p:sp>
      <p:sp>
        <p:nvSpPr>
          <p:cNvPr id="4" name="Slide Number Placeholder 3">
            <a:extLst>
              <a:ext uri="{FF2B5EF4-FFF2-40B4-BE49-F238E27FC236}">
                <a16:creationId xmlns:a16="http://schemas.microsoft.com/office/drawing/2014/main" id="{5FE16576-D10C-4C80-8549-21160CE74E2C}"/>
              </a:ext>
            </a:extLst>
          </p:cNvPr>
          <p:cNvSpPr>
            <a:spLocks noGrp="1"/>
          </p:cNvSpPr>
          <p:nvPr>
            <p:ph type="sldNum" sz="quarter" idx="12"/>
          </p:nvPr>
        </p:nvSpPr>
        <p:spPr/>
        <p:txBody>
          <a:bodyPr/>
          <a:lstStyle/>
          <a:p>
            <a:fld id="{51C3CF3D-DA63-CF47-8283-ED76AB82DF44}" type="slidenum">
              <a:rPr lang="en-US" smtClean="0"/>
              <a:t>28</a:t>
            </a:fld>
            <a:endParaRPr lang="en-US"/>
          </a:p>
        </p:txBody>
      </p:sp>
    </p:spTree>
    <p:extLst>
      <p:ext uri="{BB962C8B-B14F-4D97-AF65-F5344CB8AC3E}">
        <p14:creationId xmlns:p14="http://schemas.microsoft.com/office/powerpoint/2010/main" val="3317229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Transparency</a:t>
            </a:r>
          </a:p>
        </p:txBody>
      </p:sp>
      <p:sp>
        <p:nvSpPr>
          <p:cNvPr id="3" name="Content Placeholder 2"/>
          <p:cNvSpPr>
            <a:spLocks noGrp="1"/>
          </p:cNvSpPr>
          <p:nvPr>
            <p:ph idx="1"/>
          </p:nvPr>
        </p:nvSpPr>
        <p:spPr>
          <a:xfrm>
            <a:off x="457200" y="1343608"/>
            <a:ext cx="8229600" cy="5094514"/>
          </a:xfrm>
        </p:spPr>
        <p:txBody>
          <a:bodyPr>
            <a:normAutofit fontScale="70000" lnSpcReduction="20000"/>
          </a:bodyPr>
          <a:lstStyle/>
          <a:p>
            <a:r>
              <a:rPr lang="en-US" dirty="0"/>
              <a:t>Make the calls look like local calls</a:t>
            </a:r>
          </a:p>
          <a:p>
            <a:r>
              <a:rPr lang="en-US" dirty="0"/>
              <a:t>Hide all external data representation, </a:t>
            </a:r>
            <a:r>
              <a:rPr lang="en-US" dirty="0" err="1"/>
              <a:t>marshalling</a:t>
            </a:r>
            <a:r>
              <a:rPr lang="en-US" dirty="0"/>
              <a:t> details and message passing from programmer making the call.</a:t>
            </a:r>
          </a:p>
          <a:p>
            <a:r>
              <a:rPr lang="en-US" dirty="0"/>
              <a:t>RPC provides </a:t>
            </a:r>
            <a:r>
              <a:rPr lang="en-US" u="sng" dirty="0"/>
              <a:t>location</a:t>
            </a:r>
            <a:r>
              <a:rPr lang="en-US" dirty="0"/>
              <a:t> and </a:t>
            </a:r>
            <a:r>
              <a:rPr lang="en-US" u="sng" dirty="0"/>
              <a:t>access</a:t>
            </a:r>
            <a:r>
              <a:rPr lang="en-US" dirty="0"/>
              <a:t> </a:t>
            </a:r>
            <a:r>
              <a:rPr lang="en-US" b="1" dirty="0"/>
              <a:t>transparency</a:t>
            </a:r>
            <a:r>
              <a:rPr lang="en-US" dirty="0"/>
              <a:t>.</a:t>
            </a:r>
          </a:p>
          <a:p>
            <a:pPr lvl="1"/>
            <a:r>
              <a:rPr lang="en-US" dirty="0"/>
              <a:t>Location transparency means hiding the physical location of the (potentially remote) procedure</a:t>
            </a:r>
          </a:p>
          <a:p>
            <a:pPr lvl="1"/>
            <a:r>
              <a:rPr lang="en-US" dirty="0"/>
              <a:t>Access transparency means accessing local and remote procedures in the same way </a:t>
            </a:r>
          </a:p>
          <a:p>
            <a:r>
              <a:rPr lang="en-US" dirty="0"/>
              <a:t>RPCs are more vulnerable to failures than local once. (network)</a:t>
            </a:r>
          </a:p>
          <a:p>
            <a:r>
              <a:rPr lang="en-US" dirty="0"/>
              <a:t>Latency is several orders of magnitude more than the local ones. </a:t>
            </a:r>
          </a:p>
          <a:p>
            <a:pPr lvl="1"/>
            <a:r>
              <a:rPr lang="en-US" dirty="0"/>
              <a:t>Callers should be able to abort remote procedure calls due to large latency.</a:t>
            </a:r>
          </a:p>
          <a:p>
            <a:endParaRPr lang="en-US" dirty="0"/>
          </a:p>
          <a:p>
            <a:r>
              <a:rPr lang="en-US" dirty="0"/>
              <a:t>Consensus? Remote calls should be made </a:t>
            </a:r>
            <a:r>
              <a:rPr lang="en-US" u="sng" dirty="0"/>
              <a:t>transparent</a:t>
            </a:r>
            <a:r>
              <a:rPr lang="en-US" dirty="0"/>
              <a:t> in the sense that the syntax of a remote call is the same as that of a local invocation, but that the difference between local and remote calls should be expressed in their </a:t>
            </a:r>
            <a:r>
              <a:rPr lang="en-US" u="sng" dirty="0"/>
              <a:t>interfaces</a:t>
            </a:r>
            <a:r>
              <a:rPr lang="en-US" dirty="0"/>
              <a:t>.</a:t>
            </a:r>
          </a:p>
        </p:txBody>
      </p:sp>
      <p:sp>
        <p:nvSpPr>
          <p:cNvPr id="4" name="Slide Number Placeholder 3">
            <a:extLst>
              <a:ext uri="{FF2B5EF4-FFF2-40B4-BE49-F238E27FC236}">
                <a16:creationId xmlns:a16="http://schemas.microsoft.com/office/drawing/2014/main" id="{C72B6889-D2A5-4076-A0E1-8BEC735E1332}"/>
              </a:ext>
            </a:extLst>
          </p:cNvPr>
          <p:cNvSpPr>
            <a:spLocks noGrp="1"/>
          </p:cNvSpPr>
          <p:nvPr>
            <p:ph type="sldNum" sz="quarter" idx="12"/>
          </p:nvPr>
        </p:nvSpPr>
        <p:spPr/>
        <p:txBody>
          <a:bodyPr/>
          <a:lstStyle/>
          <a:p>
            <a:fld id="{51C3CF3D-DA63-CF47-8283-ED76AB82DF44}" type="slidenum">
              <a:rPr lang="en-US" smtClean="0"/>
              <a:t>29</a:t>
            </a:fld>
            <a:endParaRPr lang="en-US"/>
          </a:p>
        </p:txBody>
      </p:sp>
    </p:spTree>
    <p:extLst>
      <p:ext uri="{BB962C8B-B14F-4D97-AF65-F5344CB8AC3E}">
        <p14:creationId xmlns:p14="http://schemas.microsoft.com/office/powerpoint/2010/main" val="125925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Line 3"/>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00" name="Rectangle 4"/>
          <p:cNvSpPr>
            <a:spLocks noGrp="1" noChangeArrowheads="1"/>
          </p:cNvSpPr>
          <p:nvPr>
            <p:ph type="title"/>
          </p:nvPr>
        </p:nvSpPr>
        <p:spPr>
          <a:xfrm>
            <a:off x="457200" y="-5292"/>
            <a:ext cx="8229600" cy="1143000"/>
          </a:xfrm>
          <a:ln/>
        </p:spPr>
        <p:txBody>
          <a:bodyPr rIns="132080">
            <a:normAutofit fontScale="90000"/>
          </a:bodyPr>
          <a:lstStyle/>
          <a:p>
            <a:r>
              <a:rPr lang="en-US" dirty="0"/>
              <a:t>Figure 5.1</a:t>
            </a:r>
            <a:br>
              <a:rPr lang="en-US" dirty="0"/>
            </a:br>
            <a:r>
              <a:rPr lang="en-US" dirty="0"/>
              <a:t>Middleware layers</a:t>
            </a:r>
          </a:p>
        </p:txBody>
      </p:sp>
      <p:grpSp>
        <p:nvGrpSpPr>
          <p:cNvPr id="3" name="Group 2">
            <a:extLst>
              <a:ext uri="{FF2B5EF4-FFF2-40B4-BE49-F238E27FC236}">
                <a16:creationId xmlns:a16="http://schemas.microsoft.com/office/drawing/2014/main" id="{355E84D1-0473-442F-A552-2CAA38BBE8FB}"/>
              </a:ext>
            </a:extLst>
          </p:cNvPr>
          <p:cNvGrpSpPr/>
          <p:nvPr/>
        </p:nvGrpSpPr>
        <p:grpSpPr>
          <a:xfrm>
            <a:off x="14346" y="2566242"/>
            <a:ext cx="9116302" cy="3005138"/>
            <a:chOff x="79663" y="1997075"/>
            <a:chExt cx="9116302" cy="3005138"/>
          </a:xfrm>
        </p:grpSpPr>
        <p:sp>
          <p:nvSpPr>
            <p:cNvPr id="4097" name="Rectangle 1"/>
            <p:cNvSpPr>
              <a:spLocks/>
            </p:cNvSpPr>
            <p:nvPr/>
          </p:nvSpPr>
          <p:spPr bwMode="auto">
            <a:xfrm>
              <a:off x="1666143" y="2590800"/>
              <a:ext cx="339969" cy="749300"/>
            </a:xfrm>
            <a:prstGeom prst="rect">
              <a:avLst/>
            </a:prstGeom>
            <a:noFill/>
            <a:ln w="42863">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01" name="Rectangle 5"/>
            <p:cNvSpPr>
              <a:spLocks/>
            </p:cNvSpPr>
            <p:nvPr/>
          </p:nvSpPr>
          <p:spPr bwMode="auto">
            <a:xfrm>
              <a:off x="7549662" y="2655889"/>
              <a:ext cx="344366" cy="1773237"/>
            </a:xfrm>
            <a:prstGeom prst="rect">
              <a:avLst/>
            </a:prstGeom>
            <a:noFill/>
            <a:ln w="42863">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02" name="Rectangle 6"/>
            <p:cNvSpPr>
              <a:spLocks/>
            </p:cNvSpPr>
            <p:nvPr/>
          </p:nvSpPr>
          <p:spPr bwMode="auto">
            <a:xfrm>
              <a:off x="1737946" y="2025650"/>
              <a:ext cx="6075485" cy="2947988"/>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a:p>
          </p:txBody>
        </p:sp>
        <p:sp>
          <p:nvSpPr>
            <p:cNvPr id="4103" name="Rectangle 7"/>
            <p:cNvSpPr>
              <a:spLocks/>
            </p:cNvSpPr>
            <p:nvPr/>
          </p:nvSpPr>
          <p:spPr bwMode="auto">
            <a:xfrm>
              <a:off x="1711570" y="1997075"/>
              <a:ext cx="6128238" cy="3005138"/>
            </a:xfrm>
            <a:prstGeom prst="rect">
              <a:avLst/>
            </a:prstGeom>
            <a:noFill/>
            <a:ln w="71438">
              <a:solidFill>
                <a:srgbClr val="FFFFFF"/>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04" name="Rectangle 8"/>
            <p:cNvSpPr>
              <a:spLocks/>
            </p:cNvSpPr>
            <p:nvPr/>
          </p:nvSpPr>
          <p:spPr bwMode="auto">
            <a:xfrm>
              <a:off x="1737946" y="3313113"/>
              <a:ext cx="6075485" cy="1058862"/>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a:p>
          </p:txBody>
        </p:sp>
        <p:sp>
          <p:nvSpPr>
            <p:cNvPr id="4105" name="Rectangle 9"/>
            <p:cNvSpPr>
              <a:spLocks/>
            </p:cNvSpPr>
            <p:nvPr/>
          </p:nvSpPr>
          <p:spPr bwMode="auto">
            <a:xfrm>
              <a:off x="1711570" y="3284538"/>
              <a:ext cx="6128238" cy="1116012"/>
            </a:xfrm>
            <a:prstGeom prst="rect">
              <a:avLst/>
            </a:prstGeom>
            <a:noFill/>
            <a:ln w="71438">
              <a:solidFill>
                <a:srgbClr val="FFFFFF"/>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06" name="Rectangle 10"/>
            <p:cNvSpPr>
              <a:spLocks/>
            </p:cNvSpPr>
            <p:nvPr/>
          </p:nvSpPr>
          <p:spPr bwMode="auto">
            <a:xfrm>
              <a:off x="4211516" y="2211389"/>
              <a:ext cx="1257493"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Applications</a:t>
              </a:r>
            </a:p>
          </p:txBody>
        </p:sp>
        <p:sp>
          <p:nvSpPr>
            <p:cNvPr id="4107" name="Rectangle 11"/>
            <p:cNvSpPr>
              <a:spLocks/>
            </p:cNvSpPr>
            <p:nvPr/>
          </p:nvSpPr>
          <p:spPr bwMode="auto">
            <a:xfrm>
              <a:off x="8015654" y="3298825"/>
              <a:ext cx="118031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Middleware</a:t>
              </a:r>
            </a:p>
          </p:txBody>
        </p:sp>
        <p:sp>
          <p:nvSpPr>
            <p:cNvPr id="4108" name="Rectangle 12"/>
            <p:cNvSpPr>
              <a:spLocks/>
            </p:cNvSpPr>
            <p:nvPr/>
          </p:nvSpPr>
          <p:spPr bwMode="auto">
            <a:xfrm>
              <a:off x="8091854" y="3556000"/>
              <a:ext cx="61574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layers</a:t>
              </a:r>
            </a:p>
          </p:txBody>
        </p:sp>
        <p:sp>
          <p:nvSpPr>
            <p:cNvPr id="4109" name="Rectangle 13"/>
            <p:cNvSpPr>
              <a:spLocks/>
            </p:cNvSpPr>
            <p:nvPr/>
          </p:nvSpPr>
          <p:spPr bwMode="auto">
            <a:xfrm>
              <a:off x="2639159" y="3527425"/>
              <a:ext cx="514436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Underlying interprocess communication primitives:</a:t>
              </a:r>
            </a:p>
          </p:txBody>
        </p:sp>
        <p:sp>
          <p:nvSpPr>
            <p:cNvPr id="4110" name="Rectangle 14"/>
            <p:cNvSpPr>
              <a:spLocks/>
            </p:cNvSpPr>
            <p:nvPr/>
          </p:nvSpPr>
          <p:spPr bwMode="auto">
            <a:xfrm>
              <a:off x="1814146" y="4014789"/>
              <a:ext cx="647897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Sockets, message passing, multicast support, overlay networks</a:t>
              </a:r>
            </a:p>
          </p:txBody>
        </p:sp>
        <p:sp>
          <p:nvSpPr>
            <p:cNvPr id="4111" name="Rectangle 15"/>
            <p:cNvSpPr>
              <a:spLocks/>
            </p:cNvSpPr>
            <p:nvPr/>
          </p:nvSpPr>
          <p:spPr bwMode="auto">
            <a:xfrm>
              <a:off x="3950677" y="4557714"/>
              <a:ext cx="1449916"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UDP and TCP</a:t>
              </a:r>
            </a:p>
          </p:txBody>
        </p:sp>
        <p:sp>
          <p:nvSpPr>
            <p:cNvPr id="4112" name="Rectangle 16"/>
            <p:cNvSpPr>
              <a:spLocks/>
            </p:cNvSpPr>
            <p:nvPr/>
          </p:nvSpPr>
          <p:spPr bwMode="auto">
            <a:xfrm>
              <a:off x="1737946" y="2655889"/>
              <a:ext cx="6075485" cy="657225"/>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a:p>
          </p:txBody>
        </p:sp>
        <p:sp>
          <p:nvSpPr>
            <p:cNvPr id="4113" name="Rectangle 17"/>
            <p:cNvSpPr>
              <a:spLocks/>
            </p:cNvSpPr>
            <p:nvPr/>
          </p:nvSpPr>
          <p:spPr bwMode="auto">
            <a:xfrm>
              <a:off x="1711570" y="2627314"/>
              <a:ext cx="6128238" cy="714375"/>
            </a:xfrm>
            <a:prstGeom prst="rect">
              <a:avLst/>
            </a:prstGeom>
            <a:noFill/>
            <a:ln w="71438">
              <a:solidFill>
                <a:srgbClr val="FFFFFF"/>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14" name="Rectangle 18"/>
            <p:cNvSpPr>
              <a:spLocks/>
            </p:cNvSpPr>
            <p:nvPr/>
          </p:nvSpPr>
          <p:spPr bwMode="auto">
            <a:xfrm>
              <a:off x="2945423" y="2870200"/>
              <a:ext cx="4400694"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Remote invocation, indirect communication</a:t>
              </a:r>
            </a:p>
          </p:txBody>
        </p:sp>
        <p:sp>
          <p:nvSpPr>
            <p:cNvPr id="4115" name="Rectangle 19"/>
            <p:cNvSpPr>
              <a:spLocks/>
            </p:cNvSpPr>
            <p:nvPr/>
          </p:nvSpPr>
          <p:spPr bwMode="auto">
            <a:xfrm>
              <a:off x="293077" y="2654300"/>
              <a:ext cx="12701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800">
                  <a:solidFill>
                    <a:schemeClr val="tx1"/>
                  </a:solidFill>
                  <a:latin typeface="Arial" charset="0"/>
                  <a:ea typeface="ＭＳ Ｐゴシック" charset="0"/>
                  <a:cs typeface="Arial" charset="0"/>
                  <a:sym typeface="Arial" charset="0"/>
                </a:rPr>
                <a:t>This chapter</a:t>
              </a:r>
            </a:p>
          </p:txBody>
        </p:sp>
        <p:sp>
          <p:nvSpPr>
            <p:cNvPr id="4116" name="Rectangle 20"/>
            <p:cNvSpPr>
              <a:spLocks/>
            </p:cNvSpPr>
            <p:nvPr/>
          </p:nvSpPr>
          <p:spPr bwMode="auto">
            <a:xfrm>
              <a:off x="79663" y="2997200"/>
              <a:ext cx="1616729"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800" dirty="0">
                  <a:solidFill>
                    <a:schemeClr val="tx1"/>
                  </a:solidFill>
                  <a:latin typeface="Arial" charset="0"/>
                  <a:ea typeface="ＭＳ Ｐゴシック" charset="0"/>
                  <a:cs typeface="Arial" charset="0"/>
                  <a:sym typeface="Arial" charset="0"/>
                </a:rPr>
                <a:t>(and Chapter 6)</a:t>
              </a:r>
            </a:p>
          </p:txBody>
        </p:sp>
      </p:grpSp>
      <p:sp>
        <p:nvSpPr>
          <p:cNvPr id="2" name="Slide Number Placeholder 1">
            <a:extLst>
              <a:ext uri="{FF2B5EF4-FFF2-40B4-BE49-F238E27FC236}">
                <a16:creationId xmlns:a16="http://schemas.microsoft.com/office/drawing/2014/main" id="{37B912A5-1D27-4D6E-8C9C-01FA445160BE}"/>
              </a:ext>
            </a:extLst>
          </p:cNvPr>
          <p:cNvSpPr>
            <a:spLocks noGrp="1"/>
          </p:cNvSpPr>
          <p:nvPr>
            <p:ph type="sldNum" sz="quarter" idx="12"/>
          </p:nvPr>
        </p:nvSpPr>
        <p:spPr/>
        <p:txBody>
          <a:bodyPr/>
          <a:lstStyle/>
          <a:p>
            <a:fld id="{51C3CF3D-DA63-CF47-8283-ED76AB82DF44}" type="slidenum">
              <a:rPr lang="en-US" smtClean="0"/>
              <a:t>3</a:t>
            </a:fld>
            <a:endParaRPr lang="en-US"/>
          </a:p>
        </p:txBody>
      </p:sp>
    </p:spTree>
    <p:extLst>
      <p:ext uri="{BB962C8B-B14F-4D97-AF65-F5344CB8AC3E}">
        <p14:creationId xmlns:p14="http://schemas.microsoft.com/office/powerpoint/2010/main" val="27336584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RPC</a:t>
            </a:r>
          </a:p>
        </p:txBody>
      </p:sp>
      <p:sp>
        <p:nvSpPr>
          <p:cNvPr id="3" name="Content Placeholder 2"/>
          <p:cNvSpPr>
            <a:spLocks noGrp="1"/>
          </p:cNvSpPr>
          <p:nvPr>
            <p:ph idx="1"/>
          </p:nvPr>
        </p:nvSpPr>
        <p:spPr/>
        <p:txBody>
          <a:bodyPr>
            <a:normAutofit fontScale="77500" lnSpcReduction="20000"/>
          </a:bodyPr>
          <a:lstStyle/>
          <a:p>
            <a:r>
              <a:rPr lang="en-US" dirty="0"/>
              <a:t>Client accessing the server has one “</a:t>
            </a:r>
            <a:r>
              <a:rPr lang="en-US" b="1" dirty="0"/>
              <a:t>stub</a:t>
            </a:r>
            <a:r>
              <a:rPr lang="en-US" dirty="0"/>
              <a:t> procedure” for each procedure in the service interface.</a:t>
            </a:r>
          </a:p>
          <a:p>
            <a:pPr lvl="1"/>
            <a:r>
              <a:rPr lang="en-US" dirty="0"/>
              <a:t>Behaves like a local procedure</a:t>
            </a:r>
          </a:p>
          <a:p>
            <a:pPr lvl="1"/>
            <a:r>
              <a:rPr lang="en-US" dirty="0"/>
              <a:t>Marshals the procedure identifiers and </a:t>
            </a:r>
            <a:r>
              <a:rPr lang="en-US" dirty="0" err="1"/>
              <a:t>args</a:t>
            </a:r>
            <a:r>
              <a:rPr lang="en-US" dirty="0"/>
              <a:t> into a request message sent to server.</a:t>
            </a:r>
          </a:p>
          <a:p>
            <a:pPr lvl="1"/>
            <a:r>
              <a:rPr lang="en-US" dirty="0"/>
              <a:t>When a reply message arrive it </a:t>
            </a:r>
            <a:r>
              <a:rPr lang="en-US" dirty="0" err="1"/>
              <a:t>unmarshals</a:t>
            </a:r>
            <a:r>
              <a:rPr lang="en-US" dirty="0"/>
              <a:t> the results.</a:t>
            </a:r>
          </a:p>
          <a:p>
            <a:r>
              <a:rPr lang="en-US" dirty="0"/>
              <a:t>Server contains a </a:t>
            </a:r>
            <a:r>
              <a:rPr lang="en-US" b="1" dirty="0"/>
              <a:t>dispatcher</a:t>
            </a:r>
            <a:r>
              <a:rPr lang="en-US" dirty="0"/>
              <a:t> with one </a:t>
            </a:r>
            <a:r>
              <a:rPr lang="en-US" b="1" dirty="0"/>
              <a:t>stub</a:t>
            </a:r>
            <a:r>
              <a:rPr lang="en-US" dirty="0"/>
              <a:t> procedure and one </a:t>
            </a:r>
            <a:r>
              <a:rPr lang="en-US" b="1" dirty="0"/>
              <a:t>service</a:t>
            </a:r>
            <a:r>
              <a:rPr lang="en-US" dirty="0"/>
              <a:t> procedure for each procedure in the service interface.</a:t>
            </a:r>
          </a:p>
          <a:p>
            <a:pPr lvl="1"/>
            <a:r>
              <a:rPr lang="en-US" dirty="0"/>
              <a:t>Dispatcher selects the service stub procedure according to the id in the request message.</a:t>
            </a:r>
          </a:p>
          <a:p>
            <a:pPr lvl="2"/>
            <a:r>
              <a:rPr lang="en-US" dirty="0"/>
              <a:t>Server stub procedure </a:t>
            </a:r>
            <a:r>
              <a:rPr lang="en-US" dirty="0" err="1"/>
              <a:t>unmarshals</a:t>
            </a:r>
            <a:r>
              <a:rPr lang="en-US" dirty="0"/>
              <a:t> the arguments in the request message, calls the corresponding service and marshals the return value for </a:t>
            </a:r>
            <a:r>
              <a:rPr lang="en-US"/>
              <a:t>the reply </a:t>
            </a:r>
            <a:r>
              <a:rPr lang="en-US" dirty="0"/>
              <a:t>message.</a:t>
            </a:r>
          </a:p>
        </p:txBody>
      </p:sp>
      <p:sp>
        <p:nvSpPr>
          <p:cNvPr id="4" name="Slide Number Placeholder 3">
            <a:extLst>
              <a:ext uri="{FF2B5EF4-FFF2-40B4-BE49-F238E27FC236}">
                <a16:creationId xmlns:a16="http://schemas.microsoft.com/office/drawing/2014/main" id="{671B1465-3054-4836-9CBD-3A1644622D89}"/>
              </a:ext>
            </a:extLst>
          </p:cNvPr>
          <p:cNvSpPr>
            <a:spLocks noGrp="1"/>
          </p:cNvSpPr>
          <p:nvPr>
            <p:ph type="sldNum" sz="quarter" idx="12"/>
          </p:nvPr>
        </p:nvSpPr>
        <p:spPr/>
        <p:txBody>
          <a:bodyPr/>
          <a:lstStyle/>
          <a:p>
            <a:fld id="{51C3CF3D-DA63-CF47-8283-ED76AB82DF44}" type="slidenum">
              <a:rPr lang="en-US" smtClean="0"/>
              <a:t>30</a:t>
            </a:fld>
            <a:endParaRPr lang="en-US"/>
          </a:p>
        </p:txBody>
      </p:sp>
    </p:spTree>
    <p:extLst>
      <p:ext uri="{BB962C8B-B14F-4D97-AF65-F5344CB8AC3E}">
        <p14:creationId xmlns:p14="http://schemas.microsoft.com/office/powerpoint/2010/main" val="23533769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15" name="Rectangle 3"/>
          <p:cNvSpPr>
            <a:spLocks noGrp="1" noChangeArrowheads="1"/>
          </p:cNvSpPr>
          <p:nvPr>
            <p:ph type="title"/>
          </p:nvPr>
        </p:nvSpPr>
        <p:spPr>
          <a:ln/>
        </p:spPr>
        <p:txBody>
          <a:bodyPr rIns="132080">
            <a:noAutofit/>
          </a:bodyPr>
          <a:lstStyle/>
          <a:p>
            <a:r>
              <a:rPr lang="en-US" sz="3200" dirty="0"/>
              <a:t>Figure 5.10 </a:t>
            </a:r>
            <a:br>
              <a:rPr lang="en-US" sz="3200" dirty="0"/>
            </a:br>
            <a:r>
              <a:rPr lang="en-US" sz="3200" dirty="0"/>
              <a:t>Role of client and server stub procedures in RPC</a:t>
            </a:r>
          </a:p>
        </p:txBody>
      </p:sp>
      <p:grpSp>
        <p:nvGrpSpPr>
          <p:cNvPr id="13316" name="Group 4"/>
          <p:cNvGrpSpPr>
            <a:grpSpLocks/>
          </p:cNvGrpSpPr>
          <p:nvPr/>
        </p:nvGrpSpPr>
        <p:grpSpPr bwMode="auto">
          <a:xfrm>
            <a:off x="756138" y="2514601"/>
            <a:ext cx="7744050" cy="3200399"/>
            <a:chOff x="0" y="0"/>
            <a:chExt cx="5140" cy="1918"/>
          </a:xfrm>
        </p:grpSpPr>
        <p:sp>
          <p:nvSpPr>
            <p:cNvPr id="13317" name="Rectangle 5"/>
            <p:cNvSpPr>
              <a:spLocks/>
            </p:cNvSpPr>
            <p:nvPr/>
          </p:nvSpPr>
          <p:spPr bwMode="auto">
            <a:xfrm>
              <a:off x="0" y="0"/>
              <a:ext cx="1811" cy="1902"/>
            </a:xfrm>
            <a:prstGeom prst="rect">
              <a:avLst/>
            </a:prstGeom>
            <a:solidFill>
              <a:srgbClr val="FFDC99"/>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3318" name="Rectangle 6"/>
            <p:cNvSpPr>
              <a:spLocks/>
            </p:cNvSpPr>
            <p:nvPr/>
          </p:nvSpPr>
          <p:spPr bwMode="auto">
            <a:xfrm>
              <a:off x="0" y="0"/>
              <a:ext cx="1826" cy="1918"/>
            </a:xfrm>
            <a:prstGeom prst="rect">
              <a:avLst/>
            </a:prstGeom>
            <a:noFill/>
            <a:ln w="36513" cap="flat">
              <a:solidFill>
                <a:srgbClr val="FFDC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19" name="Rectangle 7"/>
            <p:cNvSpPr>
              <a:spLocks/>
            </p:cNvSpPr>
            <p:nvPr/>
          </p:nvSpPr>
          <p:spPr bwMode="auto">
            <a:xfrm>
              <a:off x="2317" y="0"/>
              <a:ext cx="2807" cy="1902"/>
            </a:xfrm>
            <a:prstGeom prst="rect">
              <a:avLst/>
            </a:prstGeom>
            <a:solidFill>
              <a:srgbClr val="FFDC99"/>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3320" name="Rectangle 8"/>
            <p:cNvSpPr>
              <a:spLocks/>
            </p:cNvSpPr>
            <p:nvPr/>
          </p:nvSpPr>
          <p:spPr bwMode="auto">
            <a:xfrm>
              <a:off x="2317" y="0"/>
              <a:ext cx="2823" cy="1918"/>
            </a:xfrm>
            <a:prstGeom prst="rect">
              <a:avLst/>
            </a:prstGeom>
            <a:noFill/>
            <a:ln w="36513" cap="flat">
              <a:solidFill>
                <a:srgbClr val="FFDC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21" name="Oval 9"/>
            <p:cNvSpPr>
              <a:spLocks/>
            </p:cNvSpPr>
            <p:nvPr/>
          </p:nvSpPr>
          <p:spPr bwMode="auto">
            <a:xfrm>
              <a:off x="2486" y="107"/>
              <a:ext cx="2470" cy="1366"/>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3322" name="Oval 10"/>
            <p:cNvSpPr>
              <a:spLocks/>
            </p:cNvSpPr>
            <p:nvPr/>
          </p:nvSpPr>
          <p:spPr bwMode="auto">
            <a:xfrm>
              <a:off x="31" y="123"/>
              <a:ext cx="1734" cy="1350"/>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3323" name="Rectangle 11"/>
            <p:cNvSpPr>
              <a:spLocks/>
            </p:cNvSpPr>
            <p:nvPr/>
          </p:nvSpPr>
          <p:spPr bwMode="auto">
            <a:xfrm>
              <a:off x="40" y="1419"/>
              <a:ext cx="327"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client </a:t>
              </a:r>
            </a:p>
          </p:txBody>
        </p:sp>
        <p:sp>
          <p:nvSpPr>
            <p:cNvPr id="13324" name="Rectangle 12"/>
            <p:cNvSpPr>
              <a:spLocks/>
            </p:cNvSpPr>
            <p:nvPr/>
          </p:nvSpPr>
          <p:spPr bwMode="auto">
            <a:xfrm>
              <a:off x="1835" y="529"/>
              <a:ext cx="522"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Request</a:t>
              </a:r>
            </a:p>
          </p:txBody>
        </p:sp>
        <p:sp>
          <p:nvSpPr>
            <p:cNvPr id="13325" name="AutoShape 13"/>
            <p:cNvSpPr>
              <a:spLocks/>
            </p:cNvSpPr>
            <p:nvPr/>
          </p:nvSpPr>
          <p:spPr bwMode="auto">
            <a:xfrm>
              <a:off x="1320" y="522"/>
              <a:ext cx="245" cy="583"/>
            </a:xfrm>
            <a:prstGeom prst="roundRect">
              <a:avLst>
                <a:gd name="adj" fmla="val 48361"/>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26" name="AutoShape 14"/>
            <p:cNvSpPr>
              <a:spLocks/>
            </p:cNvSpPr>
            <p:nvPr/>
          </p:nvSpPr>
          <p:spPr bwMode="auto">
            <a:xfrm>
              <a:off x="2731" y="522"/>
              <a:ext cx="261" cy="583"/>
            </a:xfrm>
            <a:prstGeom prst="roundRect">
              <a:avLst>
                <a:gd name="adj" fmla="val 48468"/>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27" name="Rectangle 15"/>
            <p:cNvSpPr>
              <a:spLocks/>
            </p:cNvSpPr>
            <p:nvPr/>
          </p:nvSpPr>
          <p:spPr bwMode="auto">
            <a:xfrm>
              <a:off x="1883" y="1035"/>
              <a:ext cx="358"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Reply</a:t>
              </a:r>
            </a:p>
          </p:txBody>
        </p:sp>
        <p:sp>
          <p:nvSpPr>
            <p:cNvPr id="13328" name="Rectangle 16"/>
            <p:cNvSpPr>
              <a:spLocks/>
            </p:cNvSpPr>
            <p:nvPr/>
          </p:nvSpPr>
          <p:spPr bwMode="auto">
            <a:xfrm>
              <a:off x="2319" y="1542"/>
              <a:ext cx="973"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Communication</a:t>
              </a:r>
            </a:p>
          </p:txBody>
        </p:sp>
        <p:sp>
          <p:nvSpPr>
            <p:cNvPr id="13329" name="Freeform 17"/>
            <p:cNvSpPr>
              <a:spLocks/>
            </p:cNvSpPr>
            <p:nvPr/>
          </p:nvSpPr>
          <p:spPr bwMode="auto">
            <a:xfrm>
              <a:off x="2593" y="660"/>
              <a:ext cx="123" cy="61"/>
            </a:xfrm>
            <a:custGeom>
              <a:avLst/>
              <a:gdLst>
                <a:gd name="T0" fmla="*/ 0 w 21600"/>
                <a:gd name="T1" fmla="*/ 10623 h 21600"/>
                <a:gd name="T2" fmla="*/ 0 w 21600"/>
                <a:gd name="T3" fmla="*/ 0 h 21600"/>
                <a:gd name="T4" fmla="*/ 21600 w 21600"/>
                <a:gd name="T5" fmla="*/ 10623 h 21600"/>
                <a:gd name="T6" fmla="*/ 0 w 21600"/>
                <a:gd name="T7" fmla="*/ 21600 h 21600"/>
                <a:gd name="T8" fmla="*/ 0 w 21600"/>
                <a:gd name="T9" fmla="*/ 10623 h 21600"/>
                <a:gd name="T10" fmla="*/ 0 w 21600"/>
                <a:gd name="T11" fmla="*/ 10623 h 21600"/>
              </a:gdLst>
              <a:ahLst/>
              <a:cxnLst>
                <a:cxn ang="0">
                  <a:pos x="T0" y="T1"/>
                </a:cxn>
                <a:cxn ang="0">
                  <a:pos x="T2" y="T3"/>
                </a:cxn>
                <a:cxn ang="0">
                  <a:pos x="T4" y="T5"/>
                </a:cxn>
                <a:cxn ang="0">
                  <a:pos x="T6" y="T7"/>
                </a:cxn>
                <a:cxn ang="0">
                  <a:pos x="T8" y="T9"/>
                </a:cxn>
                <a:cxn ang="0">
                  <a:pos x="T10" y="T11"/>
                </a:cxn>
              </a:cxnLst>
              <a:rect l="0" t="0" r="r" b="b"/>
              <a:pathLst>
                <a:path w="21600" h="21600">
                  <a:moveTo>
                    <a:pt x="0" y="10623"/>
                  </a:moveTo>
                  <a:lnTo>
                    <a:pt x="0" y="0"/>
                  </a:lnTo>
                  <a:lnTo>
                    <a:pt x="21600" y="10623"/>
                  </a:lnTo>
                  <a:lnTo>
                    <a:pt x="0" y="21600"/>
                  </a:lnTo>
                  <a:lnTo>
                    <a:pt x="0" y="10623"/>
                  </a:lnTo>
                  <a:close/>
                  <a:moveTo>
                    <a:pt x="0" y="10623"/>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3330" name="Line 18"/>
            <p:cNvSpPr>
              <a:spLocks noChangeShapeType="1"/>
            </p:cNvSpPr>
            <p:nvPr/>
          </p:nvSpPr>
          <p:spPr bwMode="auto">
            <a:xfrm flipH="1">
              <a:off x="1473" y="690"/>
              <a:ext cx="1120"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31" name="Freeform 19"/>
            <p:cNvSpPr>
              <a:spLocks/>
            </p:cNvSpPr>
            <p:nvPr/>
          </p:nvSpPr>
          <p:spPr bwMode="auto">
            <a:xfrm>
              <a:off x="1565" y="920"/>
              <a:ext cx="108" cy="62"/>
            </a:xfrm>
            <a:custGeom>
              <a:avLst/>
              <a:gdLst>
                <a:gd name="T0" fmla="*/ 21600 w 21600"/>
                <a:gd name="T1" fmla="*/ 10800 h 21600"/>
                <a:gd name="T2" fmla="*/ 21600 w 21600"/>
                <a:gd name="T3" fmla="*/ 21600 h 21600"/>
                <a:gd name="T4" fmla="*/ 0 w 21600"/>
                <a:gd name="T5" fmla="*/ 10800 h 21600"/>
                <a:gd name="T6" fmla="*/ 21600 w 21600"/>
                <a:gd name="T7" fmla="*/ 0 h 21600"/>
                <a:gd name="T8" fmla="*/ 21600 w 21600"/>
                <a:gd name="T9" fmla="*/ 10800 h 21600"/>
                <a:gd name="T10" fmla="*/ 2160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21600" y="10800"/>
                  </a:moveTo>
                  <a:lnTo>
                    <a:pt x="21600" y="21600"/>
                  </a:lnTo>
                  <a:lnTo>
                    <a:pt x="0" y="10800"/>
                  </a:lnTo>
                  <a:lnTo>
                    <a:pt x="21600" y="0"/>
                  </a:lnTo>
                  <a:lnTo>
                    <a:pt x="21600" y="10800"/>
                  </a:lnTo>
                  <a:close/>
                  <a:moveTo>
                    <a:pt x="21600" y="10800"/>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3332" name="Line 20"/>
            <p:cNvSpPr>
              <a:spLocks noChangeShapeType="1"/>
            </p:cNvSpPr>
            <p:nvPr/>
          </p:nvSpPr>
          <p:spPr bwMode="auto">
            <a:xfrm>
              <a:off x="1688" y="951"/>
              <a:ext cx="1089"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33" name="Rectangle 21"/>
            <p:cNvSpPr>
              <a:spLocks/>
            </p:cNvSpPr>
            <p:nvPr/>
          </p:nvSpPr>
          <p:spPr bwMode="auto">
            <a:xfrm>
              <a:off x="906" y="1542"/>
              <a:ext cx="973"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Communication</a:t>
              </a:r>
            </a:p>
          </p:txBody>
        </p:sp>
        <p:sp>
          <p:nvSpPr>
            <p:cNvPr id="13334" name="Rectangle 22"/>
            <p:cNvSpPr>
              <a:spLocks/>
            </p:cNvSpPr>
            <p:nvPr/>
          </p:nvSpPr>
          <p:spPr bwMode="auto">
            <a:xfrm>
              <a:off x="2336" y="1726"/>
              <a:ext cx="498"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 module</a:t>
              </a:r>
            </a:p>
          </p:txBody>
        </p:sp>
        <p:sp>
          <p:nvSpPr>
            <p:cNvPr id="13335" name="Rectangle 23"/>
            <p:cNvSpPr>
              <a:spLocks/>
            </p:cNvSpPr>
            <p:nvPr/>
          </p:nvSpPr>
          <p:spPr bwMode="auto">
            <a:xfrm>
              <a:off x="1303" y="1726"/>
              <a:ext cx="498"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 module</a:t>
              </a:r>
            </a:p>
          </p:txBody>
        </p:sp>
        <p:sp>
          <p:nvSpPr>
            <p:cNvPr id="13336" name="Line 24"/>
            <p:cNvSpPr>
              <a:spLocks noChangeShapeType="1"/>
            </p:cNvSpPr>
            <p:nvPr/>
          </p:nvSpPr>
          <p:spPr bwMode="auto">
            <a:xfrm rot="10800000" flipH="1">
              <a:off x="2777" y="1120"/>
              <a:ext cx="92" cy="353"/>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37" name="Line 25"/>
            <p:cNvSpPr>
              <a:spLocks noChangeShapeType="1"/>
            </p:cNvSpPr>
            <p:nvPr/>
          </p:nvSpPr>
          <p:spPr bwMode="auto">
            <a:xfrm rot="10800000" flipH="1">
              <a:off x="1473" y="1120"/>
              <a:ext cx="1" cy="353"/>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38" name="Rectangle 26"/>
            <p:cNvSpPr>
              <a:spLocks/>
            </p:cNvSpPr>
            <p:nvPr/>
          </p:nvSpPr>
          <p:spPr bwMode="auto">
            <a:xfrm>
              <a:off x="3190" y="1710"/>
              <a:ext cx="646"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dispatcher</a:t>
              </a:r>
            </a:p>
          </p:txBody>
        </p:sp>
        <p:sp>
          <p:nvSpPr>
            <p:cNvPr id="13339" name="Rectangle 27"/>
            <p:cNvSpPr>
              <a:spLocks/>
            </p:cNvSpPr>
            <p:nvPr/>
          </p:nvSpPr>
          <p:spPr bwMode="auto">
            <a:xfrm>
              <a:off x="4547" y="1404"/>
              <a:ext cx="444"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service </a:t>
              </a:r>
            </a:p>
          </p:txBody>
        </p:sp>
        <p:sp>
          <p:nvSpPr>
            <p:cNvPr id="13340" name="Rectangle 28"/>
            <p:cNvSpPr>
              <a:spLocks/>
            </p:cNvSpPr>
            <p:nvPr/>
          </p:nvSpPr>
          <p:spPr bwMode="auto">
            <a:xfrm>
              <a:off x="616" y="1143"/>
              <a:ext cx="630"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client stub</a:t>
              </a:r>
            </a:p>
          </p:txBody>
        </p:sp>
        <p:sp>
          <p:nvSpPr>
            <p:cNvPr id="13341" name="Rectangle 29"/>
            <p:cNvSpPr>
              <a:spLocks/>
            </p:cNvSpPr>
            <p:nvPr/>
          </p:nvSpPr>
          <p:spPr bwMode="auto">
            <a:xfrm>
              <a:off x="4051" y="192"/>
              <a:ext cx="0"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 </a:t>
              </a:r>
            </a:p>
          </p:txBody>
        </p:sp>
        <p:sp>
          <p:nvSpPr>
            <p:cNvPr id="13342" name="Rectangle 30"/>
            <p:cNvSpPr>
              <a:spLocks/>
            </p:cNvSpPr>
            <p:nvPr/>
          </p:nvSpPr>
          <p:spPr bwMode="auto">
            <a:xfrm>
              <a:off x="3638" y="1143"/>
              <a:ext cx="693"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server stub</a:t>
              </a:r>
            </a:p>
          </p:txBody>
        </p:sp>
        <p:sp>
          <p:nvSpPr>
            <p:cNvPr id="13343" name="AutoShape 31"/>
            <p:cNvSpPr>
              <a:spLocks/>
            </p:cNvSpPr>
            <p:nvPr/>
          </p:nvSpPr>
          <p:spPr bwMode="auto">
            <a:xfrm>
              <a:off x="783" y="522"/>
              <a:ext cx="245" cy="583"/>
            </a:xfrm>
            <a:prstGeom prst="roundRect">
              <a:avLst>
                <a:gd name="adj" fmla="val 48361"/>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44" name="Rectangle 32"/>
            <p:cNvSpPr>
              <a:spLocks/>
            </p:cNvSpPr>
            <p:nvPr/>
          </p:nvSpPr>
          <p:spPr bwMode="auto">
            <a:xfrm>
              <a:off x="616" y="1281"/>
              <a:ext cx="63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procedure</a:t>
              </a:r>
            </a:p>
          </p:txBody>
        </p:sp>
        <p:sp>
          <p:nvSpPr>
            <p:cNvPr id="13345" name="Rectangle 33"/>
            <p:cNvSpPr>
              <a:spLocks/>
            </p:cNvSpPr>
            <p:nvPr/>
          </p:nvSpPr>
          <p:spPr bwMode="auto">
            <a:xfrm>
              <a:off x="3630" y="1250"/>
              <a:ext cx="63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procedure</a:t>
              </a:r>
            </a:p>
          </p:txBody>
        </p:sp>
        <p:sp>
          <p:nvSpPr>
            <p:cNvPr id="13346" name="AutoShape 34"/>
            <p:cNvSpPr>
              <a:spLocks/>
            </p:cNvSpPr>
            <p:nvPr/>
          </p:nvSpPr>
          <p:spPr bwMode="auto">
            <a:xfrm>
              <a:off x="4265" y="522"/>
              <a:ext cx="246" cy="583"/>
            </a:xfrm>
            <a:prstGeom prst="roundRect">
              <a:avLst>
                <a:gd name="adj" fmla="val 48167"/>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47" name="Rectangle 35"/>
            <p:cNvSpPr>
              <a:spLocks/>
            </p:cNvSpPr>
            <p:nvPr/>
          </p:nvSpPr>
          <p:spPr bwMode="auto">
            <a:xfrm>
              <a:off x="529" y="268"/>
              <a:ext cx="856"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client process </a:t>
              </a:r>
            </a:p>
          </p:txBody>
        </p:sp>
        <p:sp>
          <p:nvSpPr>
            <p:cNvPr id="13348" name="Rectangle 36"/>
            <p:cNvSpPr>
              <a:spLocks/>
            </p:cNvSpPr>
            <p:nvPr/>
          </p:nvSpPr>
          <p:spPr bwMode="auto">
            <a:xfrm>
              <a:off x="3392" y="268"/>
              <a:ext cx="918"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server process </a:t>
              </a:r>
            </a:p>
          </p:txBody>
        </p:sp>
        <p:sp>
          <p:nvSpPr>
            <p:cNvPr id="13349" name="Rectangle 37"/>
            <p:cNvSpPr>
              <a:spLocks/>
            </p:cNvSpPr>
            <p:nvPr/>
          </p:nvSpPr>
          <p:spPr bwMode="auto">
            <a:xfrm>
              <a:off x="4500" y="1572"/>
              <a:ext cx="63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procedure</a:t>
              </a:r>
            </a:p>
          </p:txBody>
        </p:sp>
        <p:sp>
          <p:nvSpPr>
            <p:cNvPr id="13350" name="AutoShape 38"/>
            <p:cNvSpPr>
              <a:spLocks/>
            </p:cNvSpPr>
            <p:nvPr/>
          </p:nvSpPr>
          <p:spPr bwMode="auto">
            <a:xfrm>
              <a:off x="3790" y="522"/>
              <a:ext cx="245" cy="583"/>
            </a:xfrm>
            <a:prstGeom prst="roundRect">
              <a:avLst>
                <a:gd name="adj" fmla="val 48361"/>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51" name="AutoShape 39"/>
            <p:cNvSpPr>
              <a:spLocks/>
            </p:cNvSpPr>
            <p:nvPr/>
          </p:nvSpPr>
          <p:spPr bwMode="auto">
            <a:xfrm>
              <a:off x="3268" y="522"/>
              <a:ext cx="245" cy="583"/>
            </a:xfrm>
            <a:prstGeom prst="roundRect">
              <a:avLst>
                <a:gd name="adj" fmla="val 48361"/>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52" name="AutoShape 40"/>
            <p:cNvSpPr>
              <a:spLocks/>
            </p:cNvSpPr>
            <p:nvPr/>
          </p:nvSpPr>
          <p:spPr bwMode="auto">
            <a:xfrm>
              <a:off x="261" y="522"/>
              <a:ext cx="246" cy="583"/>
            </a:xfrm>
            <a:prstGeom prst="roundRect">
              <a:avLst>
                <a:gd name="adj" fmla="val 48167"/>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53" name="Line 41"/>
            <p:cNvSpPr>
              <a:spLocks noChangeShapeType="1"/>
            </p:cNvSpPr>
            <p:nvPr/>
          </p:nvSpPr>
          <p:spPr bwMode="auto">
            <a:xfrm rot="10800000" flipH="1">
              <a:off x="169" y="1043"/>
              <a:ext cx="92" cy="338"/>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54" name="Line 42"/>
            <p:cNvSpPr>
              <a:spLocks noChangeShapeType="1"/>
            </p:cNvSpPr>
            <p:nvPr/>
          </p:nvSpPr>
          <p:spPr bwMode="auto">
            <a:xfrm rot="10800000">
              <a:off x="4434" y="1043"/>
              <a:ext cx="261" cy="338"/>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55" name="Line 43"/>
            <p:cNvSpPr>
              <a:spLocks noChangeShapeType="1"/>
            </p:cNvSpPr>
            <p:nvPr/>
          </p:nvSpPr>
          <p:spPr bwMode="auto">
            <a:xfrm rot="10800000" flipH="1">
              <a:off x="3391" y="1105"/>
              <a:ext cx="1" cy="536"/>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3356" name="Rectangle 44"/>
            <p:cNvSpPr>
              <a:spLocks/>
            </p:cNvSpPr>
            <p:nvPr/>
          </p:nvSpPr>
          <p:spPr bwMode="auto">
            <a:xfrm>
              <a:off x="40" y="1557"/>
              <a:ext cx="52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program </a:t>
              </a:r>
            </a:p>
          </p:txBody>
        </p:sp>
      </p:grpSp>
      <p:sp>
        <p:nvSpPr>
          <p:cNvPr id="2" name="Slide Number Placeholder 1">
            <a:extLst>
              <a:ext uri="{FF2B5EF4-FFF2-40B4-BE49-F238E27FC236}">
                <a16:creationId xmlns:a16="http://schemas.microsoft.com/office/drawing/2014/main" id="{DA9A525F-572B-4B61-B1E0-AED391C24769}"/>
              </a:ext>
            </a:extLst>
          </p:cNvPr>
          <p:cNvSpPr>
            <a:spLocks noGrp="1"/>
          </p:cNvSpPr>
          <p:nvPr>
            <p:ph type="sldNum" sz="quarter" idx="12"/>
          </p:nvPr>
        </p:nvSpPr>
        <p:spPr/>
        <p:txBody>
          <a:bodyPr/>
          <a:lstStyle/>
          <a:p>
            <a:fld id="{51C3CF3D-DA63-CF47-8283-ED76AB82DF44}" type="slidenum">
              <a:rPr lang="en-US" smtClean="0"/>
              <a:t>31</a:t>
            </a:fld>
            <a:endParaRPr lang="en-US"/>
          </a:p>
        </p:txBody>
      </p:sp>
    </p:spTree>
    <p:extLst>
      <p:ext uri="{BB962C8B-B14F-4D97-AF65-F5344CB8AC3E}">
        <p14:creationId xmlns:p14="http://schemas.microsoft.com/office/powerpoint/2010/main" val="249818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 RPC</a:t>
            </a:r>
          </a:p>
        </p:txBody>
      </p:sp>
      <p:sp>
        <p:nvSpPr>
          <p:cNvPr id="3" name="Content Placeholder 2"/>
          <p:cNvSpPr>
            <a:spLocks noGrp="1"/>
          </p:cNvSpPr>
          <p:nvPr>
            <p:ph idx="1"/>
          </p:nvPr>
        </p:nvSpPr>
        <p:spPr/>
        <p:txBody>
          <a:bodyPr/>
          <a:lstStyle/>
          <a:p>
            <a:r>
              <a:rPr lang="en-US" dirty="0"/>
              <a:t>Open Network Computing (ONC) RPC.</a:t>
            </a:r>
          </a:p>
          <a:p>
            <a:r>
              <a:rPr lang="en-US" dirty="0"/>
              <a:t>TCP or UDP (restricted message size with UDP)</a:t>
            </a:r>
          </a:p>
          <a:p>
            <a:r>
              <a:rPr lang="en-US" dirty="0"/>
              <a:t>IDL called XDR</a:t>
            </a:r>
          </a:p>
          <a:p>
            <a:r>
              <a:rPr lang="en-US" dirty="0"/>
              <a:t>Interface compiler is called </a:t>
            </a:r>
            <a:r>
              <a:rPr lang="en-US" dirty="0" err="1"/>
              <a:t>rpcgen</a:t>
            </a:r>
            <a:r>
              <a:rPr lang="en-US" dirty="0"/>
              <a:t> (C </a:t>
            </a:r>
            <a:r>
              <a:rPr lang="en-US" dirty="0" err="1"/>
              <a:t>prog</a:t>
            </a:r>
            <a:r>
              <a:rPr lang="en-US" dirty="0"/>
              <a:t>.)</a:t>
            </a:r>
          </a:p>
          <a:p>
            <a:r>
              <a:rPr lang="en-US" dirty="0"/>
              <a:t>IDL</a:t>
            </a:r>
          </a:p>
          <a:p>
            <a:pPr lvl="1"/>
            <a:r>
              <a:rPr lang="en-US" dirty="0"/>
              <a:t>Specify a set of procedure definitions with supporting type definition.</a:t>
            </a:r>
          </a:p>
          <a:p>
            <a:endParaRPr lang="en-US" dirty="0"/>
          </a:p>
          <a:p>
            <a:endParaRPr lang="en-US" dirty="0"/>
          </a:p>
        </p:txBody>
      </p:sp>
      <p:sp>
        <p:nvSpPr>
          <p:cNvPr id="4" name="Slide Number Placeholder 3">
            <a:extLst>
              <a:ext uri="{FF2B5EF4-FFF2-40B4-BE49-F238E27FC236}">
                <a16:creationId xmlns:a16="http://schemas.microsoft.com/office/drawing/2014/main" id="{A32BF38C-124C-49FF-AE45-D3B4CC0A23F8}"/>
              </a:ext>
            </a:extLst>
          </p:cNvPr>
          <p:cNvSpPr>
            <a:spLocks noGrp="1"/>
          </p:cNvSpPr>
          <p:nvPr>
            <p:ph type="sldNum" sz="quarter" idx="12"/>
          </p:nvPr>
        </p:nvSpPr>
        <p:spPr/>
        <p:txBody>
          <a:bodyPr/>
          <a:lstStyle/>
          <a:p>
            <a:fld id="{51C3CF3D-DA63-CF47-8283-ED76AB82DF44}" type="slidenum">
              <a:rPr lang="en-US" smtClean="0"/>
              <a:t>32</a:t>
            </a:fld>
            <a:endParaRPr lang="en-US"/>
          </a:p>
        </p:txBody>
      </p:sp>
    </p:spTree>
    <p:extLst>
      <p:ext uri="{BB962C8B-B14F-4D97-AF65-F5344CB8AC3E}">
        <p14:creationId xmlns:p14="http://schemas.microsoft.com/office/powerpoint/2010/main" val="268814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4339" name="Rectangle 3"/>
          <p:cNvSpPr>
            <a:spLocks noGrp="1" noChangeArrowheads="1"/>
          </p:cNvSpPr>
          <p:nvPr>
            <p:ph type="title"/>
          </p:nvPr>
        </p:nvSpPr>
        <p:spPr>
          <a:ln/>
        </p:spPr>
        <p:txBody>
          <a:bodyPr rIns="132080">
            <a:noAutofit/>
          </a:bodyPr>
          <a:lstStyle/>
          <a:p>
            <a:r>
              <a:rPr lang="en-US" sz="2800" dirty="0"/>
              <a:t>Figure 5.11</a:t>
            </a:r>
            <a:br>
              <a:rPr lang="en-US" sz="2800" dirty="0"/>
            </a:br>
            <a:r>
              <a:rPr lang="en-US" sz="2800" dirty="0"/>
              <a:t>Files interface in Sun XDR</a:t>
            </a:r>
          </a:p>
        </p:txBody>
      </p:sp>
      <p:sp>
        <p:nvSpPr>
          <p:cNvPr id="14340" name="Rectangle 4"/>
          <p:cNvSpPr>
            <a:spLocks/>
          </p:cNvSpPr>
          <p:nvPr/>
        </p:nvSpPr>
        <p:spPr bwMode="auto">
          <a:xfrm>
            <a:off x="1414097" y="2048362"/>
            <a:ext cx="2649422" cy="40010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40639" bIns="0">
            <a:spAutoFit/>
          </a:bodyPr>
          <a:lstStyle/>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const MAX = 1000;</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typedef int </a:t>
            </a:r>
            <a:r>
              <a:rPr lang="en-US" sz="2000" i="1" dirty="0" err="1">
                <a:solidFill>
                  <a:schemeClr val="tx1"/>
                </a:solidFill>
                <a:ea typeface="ＭＳ Ｐゴシック" charset="0"/>
                <a:cs typeface="Times" charset="0"/>
              </a:rPr>
              <a:t>FileIdentifier</a:t>
            </a:r>
            <a:r>
              <a:rPr lang="en-US" sz="2000"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typedef int </a:t>
            </a:r>
            <a:r>
              <a:rPr lang="en-US" sz="2000" i="1" dirty="0" err="1">
                <a:solidFill>
                  <a:schemeClr val="tx1"/>
                </a:solidFill>
                <a:ea typeface="ＭＳ Ｐゴシック" charset="0"/>
                <a:cs typeface="Times" charset="0"/>
              </a:rPr>
              <a:t>FilePointer</a:t>
            </a:r>
            <a:r>
              <a:rPr lang="en-US" sz="2000"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typedef int Length;</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struct Data {</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int length;</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char buffer[MAX];</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struct </a:t>
            </a:r>
            <a:r>
              <a:rPr lang="en-US" sz="2000" i="1" dirty="0" err="1">
                <a:solidFill>
                  <a:schemeClr val="tx1"/>
                </a:solidFill>
                <a:ea typeface="ＭＳ Ｐゴシック" charset="0"/>
                <a:cs typeface="Times" charset="0"/>
              </a:rPr>
              <a:t>writeargs</a:t>
            </a:r>
            <a:r>
              <a:rPr lang="en-US" sz="2000" i="1" dirty="0">
                <a:solidFill>
                  <a:schemeClr val="tx1"/>
                </a:solidFill>
                <a:ea typeface="ＭＳ Ｐゴシック" charset="0"/>
                <a:cs typeface="Times" charset="0"/>
              </a:rPr>
              <a:t> {</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FileIdentifier</a:t>
            </a:r>
            <a:r>
              <a:rPr lang="en-US" sz="2000" i="1" dirty="0">
                <a:solidFill>
                  <a:schemeClr val="tx1"/>
                </a:solidFill>
                <a:ea typeface="ＭＳ Ｐゴシック" charset="0"/>
                <a:cs typeface="Times" charset="0"/>
              </a:rPr>
              <a:t> f;</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FilePointer</a:t>
            </a:r>
            <a:r>
              <a:rPr lang="en-US" sz="2000" i="1" dirty="0">
                <a:solidFill>
                  <a:schemeClr val="tx1"/>
                </a:solidFill>
                <a:ea typeface="ＭＳ Ｐゴシック" charset="0"/>
                <a:cs typeface="Times" charset="0"/>
              </a:rPr>
              <a:t> position;</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	Data </a:t>
            </a:r>
            <a:r>
              <a:rPr lang="en-US" sz="2000" i="1" dirty="0" err="1">
                <a:solidFill>
                  <a:schemeClr val="tx1"/>
                </a:solidFill>
                <a:ea typeface="ＭＳ Ｐゴシック" charset="0"/>
                <a:cs typeface="Times" charset="0"/>
              </a:rPr>
              <a:t>data</a:t>
            </a:r>
            <a:r>
              <a:rPr lang="en-US" sz="2000"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sz="2000" i="1" dirty="0">
                <a:solidFill>
                  <a:schemeClr val="tx1"/>
                </a:solidFill>
                <a:ea typeface="ＭＳ Ｐゴシック" charset="0"/>
                <a:cs typeface="Times" charset="0"/>
              </a:rPr>
              <a:t>};</a:t>
            </a:r>
          </a:p>
        </p:txBody>
      </p:sp>
      <p:sp>
        <p:nvSpPr>
          <p:cNvPr id="14341" name="Rectangle 5"/>
          <p:cNvSpPr>
            <a:spLocks/>
          </p:cNvSpPr>
          <p:nvPr/>
        </p:nvSpPr>
        <p:spPr bwMode="auto">
          <a:xfrm>
            <a:off x="5207978" y="2084740"/>
            <a:ext cx="3322708" cy="36625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40639" bIns="0">
            <a:spAutoFit/>
          </a:bodyPr>
          <a:lstStyle/>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struct </a:t>
            </a:r>
            <a:r>
              <a:rPr lang="en-US" sz="2000" i="1" dirty="0" err="1">
                <a:solidFill>
                  <a:schemeClr val="tx1"/>
                </a:solidFill>
                <a:ea typeface="ＭＳ Ｐゴシック" charset="0"/>
                <a:cs typeface="Times" charset="0"/>
              </a:rPr>
              <a:t>readargs</a:t>
            </a:r>
            <a:r>
              <a:rPr lang="en-US" sz="2000" i="1" dirty="0">
                <a:solidFill>
                  <a:schemeClr val="tx1"/>
                </a:solidFill>
                <a:ea typeface="ＭＳ Ｐゴシック" charset="0"/>
                <a:cs typeface="Times" charset="0"/>
              </a:rPr>
              <a:t> {</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FileIdentifier</a:t>
            </a:r>
            <a:r>
              <a:rPr lang="en-US" sz="2000" i="1" dirty="0">
                <a:solidFill>
                  <a:schemeClr val="tx1"/>
                </a:solidFill>
                <a:ea typeface="ＭＳ Ｐゴシック" charset="0"/>
                <a:cs typeface="Times" charset="0"/>
              </a:rPr>
              <a:t> f;</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FilePointer</a:t>
            </a:r>
            <a:r>
              <a:rPr lang="en-US" sz="2000" i="1" dirty="0">
                <a:solidFill>
                  <a:schemeClr val="tx1"/>
                </a:solidFill>
                <a:ea typeface="ＭＳ Ｐゴシック" charset="0"/>
                <a:cs typeface="Times" charset="0"/>
              </a:rPr>
              <a:t> position;</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Length </a:t>
            </a:r>
            <a:r>
              <a:rPr lang="en-US" sz="2000" i="1" dirty="0" err="1">
                <a:solidFill>
                  <a:schemeClr val="tx1"/>
                </a:solidFill>
                <a:ea typeface="ＭＳ Ｐゴシック" charset="0"/>
                <a:cs typeface="Times" charset="0"/>
              </a:rPr>
              <a:t>length</a:t>
            </a:r>
            <a:r>
              <a:rPr lang="en-US" sz="2000" i="1" dirty="0">
                <a:solidFill>
                  <a:schemeClr val="tx1"/>
                </a:solidFill>
                <a:ea typeface="ＭＳ Ｐゴシック" charset="0"/>
                <a:cs typeface="Times" charset="0"/>
              </a:rPr>
              <a:t>;</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endParaRPr lang="en-US" dirty="0">
              <a:solidFill>
                <a:schemeClr val="tx1"/>
              </a:solidFill>
              <a:ea typeface="ＭＳ Ｐゴシック" charset="0"/>
              <a:cs typeface="Times" charset="0"/>
            </a:endParaRP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program FILEREADWRITE {</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version </a:t>
            </a:r>
            <a:r>
              <a:rPr lang="en-US" sz="2000" i="1" dirty="0" err="1">
                <a:solidFill>
                  <a:schemeClr val="tx1"/>
                </a:solidFill>
                <a:ea typeface="ＭＳ Ｐゴシック" charset="0"/>
                <a:cs typeface="Times" charset="0"/>
              </a:rPr>
              <a:t>VERSION</a:t>
            </a:r>
            <a:r>
              <a:rPr lang="en-US" sz="2000" i="1" dirty="0">
                <a:solidFill>
                  <a:schemeClr val="tx1"/>
                </a:solidFill>
                <a:ea typeface="ＭＳ Ｐゴシック" charset="0"/>
                <a:cs typeface="Times" charset="0"/>
              </a:rPr>
              <a:t> {</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void WRITE(</a:t>
            </a:r>
            <a:r>
              <a:rPr lang="en-US" sz="2000" i="1" dirty="0" err="1">
                <a:solidFill>
                  <a:schemeClr val="tx1"/>
                </a:solidFill>
                <a:ea typeface="ＭＳ Ｐゴシック" charset="0"/>
                <a:cs typeface="Times" charset="0"/>
              </a:rPr>
              <a:t>writeargs</a:t>
            </a:r>
            <a:r>
              <a:rPr lang="en-US" sz="2000" i="1" dirty="0">
                <a:solidFill>
                  <a:schemeClr val="tx1"/>
                </a:solidFill>
                <a:ea typeface="ＭＳ Ｐゴシック" charset="0"/>
                <a:cs typeface="Times" charset="0"/>
              </a:rPr>
              <a:t>)=1;	</a:t>
            </a:r>
            <a:r>
              <a:rPr lang="en-US" sz="2000" i="1" dirty="0">
                <a:solidFill>
                  <a:srgbClr val="FF3300"/>
                </a:solidFill>
                <a:ea typeface="ＭＳ Ｐゴシック" charset="0"/>
                <a:cs typeface="Times" charset="0"/>
              </a:rPr>
              <a:t>1</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Data READ(</a:t>
            </a:r>
            <a:r>
              <a:rPr lang="en-US" sz="2000" i="1" dirty="0" err="1">
                <a:solidFill>
                  <a:schemeClr val="tx1"/>
                </a:solidFill>
                <a:ea typeface="ＭＳ Ｐゴシック" charset="0"/>
                <a:cs typeface="Times" charset="0"/>
              </a:rPr>
              <a:t>readargs</a:t>
            </a:r>
            <a:r>
              <a:rPr lang="en-US" sz="2000" i="1" dirty="0">
                <a:solidFill>
                  <a:schemeClr val="tx1"/>
                </a:solidFill>
                <a:ea typeface="ＭＳ Ｐゴシック" charset="0"/>
                <a:cs typeface="Times" charset="0"/>
              </a:rPr>
              <a:t>)=2;	</a:t>
            </a:r>
            <a:r>
              <a:rPr lang="en-US" sz="2000" i="1" dirty="0">
                <a:solidFill>
                  <a:srgbClr val="FF3300"/>
                </a:solidFill>
                <a:ea typeface="ＭＳ Ｐゴシック" charset="0"/>
                <a:cs typeface="Times" charset="0"/>
              </a:rPr>
              <a:t>2</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}=2;</a:t>
            </a:r>
          </a:p>
          <a:p>
            <a:pPr marL="39688">
              <a:tabLst>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 pos="419100" algn="l"/>
                <a:tab pos="812800" algn="l"/>
                <a:tab pos="1181100" algn="l"/>
                <a:tab pos="1866900" algn="l"/>
              </a:tabLst>
            </a:pPr>
            <a:r>
              <a:rPr lang="en-US" sz="2000" i="1" dirty="0">
                <a:solidFill>
                  <a:schemeClr val="tx1"/>
                </a:solidFill>
                <a:ea typeface="ＭＳ Ｐゴシック" charset="0"/>
                <a:cs typeface="Times" charset="0"/>
              </a:rPr>
              <a:t>} = 9999;</a:t>
            </a:r>
          </a:p>
        </p:txBody>
      </p:sp>
      <p:sp>
        <p:nvSpPr>
          <p:cNvPr id="14342" name="Line 6"/>
          <p:cNvSpPr>
            <a:spLocks noChangeShapeType="1"/>
          </p:cNvSpPr>
          <p:nvPr/>
        </p:nvSpPr>
        <p:spPr bwMode="auto">
          <a:xfrm>
            <a:off x="4654061" y="1458913"/>
            <a:ext cx="1466" cy="4538662"/>
          </a:xfrm>
          <a:prstGeom prst="line">
            <a:avLst/>
          </a:prstGeom>
          <a:noFill/>
          <a:ln w="9525"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 name="Slide Number Placeholder 1">
            <a:extLst>
              <a:ext uri="{FF2B5EF4-FFF2-40B4-BE49-F238E27FC236}">
                <a16:creationId xmlns:a16="http://schemas.microsoft.com/office/drawing/2014/main" id="{C10059BA-4C96-4C79-B9F3-49173FB6327B}"/>
              </a:ext>
            </a:extLst>
          </p:cNvPr>
          <p:cNvSpPr>
            <a:spLocks noGrp="1"/>
          </p:cNvSpPr>
          <p:nvPr>
            <p:ph type="sldNum" sz="quarter" idx="12"/>
          </p:nvPr>
        </p:nvSpPr>
        <p:spPr/>
        <p:txBody>
          <a:bodyPr/>
          <a:lstStyle/>
          <a:p>
            <a:fld id="{51C3CF3D-DA63-CF47-8283-ED76AB82DF44}" type="slidenum">
              <a:rPr lang="en-US" smtClean="0"/>
              <a:t>33</a:t>
            </a:fld>
            <a:endParaRPr lang="en-US"/>
          </a:p>
        </p:txBody>
      </p:sp>
    </p:spTree>
    <p:extLst>
      <p:ext uri="{BB962C8B-B14F-4D97-AF65-F5344CB8AC3E}">
        <p14:creationId xmlns:p14="http://schemas.microsoft.com/office/powerpoint/2010/main" val="1132902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fontScale="85000" lnSpcReduction="20000"/>
          </a:bodyPr>
          <a:lstStyle/>
          <a:p>
            <a:r>
              <a:rPr lang="en-US" dirty="0"/>
              <a:t>9999 is the program number</a:t>
            </a:r>
          </a:p>
          <a:p>
            <a:r>
              <a:rPr lang="en-US" dirty="0"/>
              <a:t>2 is the version number</a:t>
            </a:r>
          </a:p>
          <a:p>
            <a:r>
              <a:rPr lang="en-US" dirty="0"/>
              <a:t>READ takes as input structure with three components.</a:t>
            </a:r>
          </a:p>
          <a:p>
            <a:pPr lvl="1"/>
            <a:r>
              <a:rPr lang="en-US" dirty="0"/>
              <a:t>Returns a </a:t>
            </a:r>
            <a:r>
              <a:rPr lang="en-US" dirty="0" err="1"/>
              <a:t>struct</a:t>
            </a:r>
            <a:r>
              <a:rPr lang="en-US" dirty="0"/>
              <a:t> called Data.</a:t>
            </a:r>
          </a:p>
          <a:p>
            <a:r>
              <a:rPr lang="en-US" dirty="0"/>
              <a:t>WRITE has no results.</a:t>
            </a:r>
          </a:p>
          <a:p>
            <a:r>
              <a:rPr lang="en-US" dirty="0"/>
              <a:t>It allows constant, </a:t>
            </a:r>
            <a:r>
              <a:rPr lang="en-US" dirty="0" err="1"/>
              <a:t>typedefs</a:t>
            </a:r>
            <a:r>
              <a:rPr lang="en-US" dirty="0"/>
              <a:t>, and </a:t>
            </a:r>
            <a:r>
              <a:rPr lang="en-US" dirty="0" err="1"/>
              <a:t>structs</a:t>
            </a:r>
            <a:r>
              <a:rPr lang="en-US" dirty="0"/>
              <a:t>.</a:t>
            </a:r>
          </a:p>
          <a:p>
            <a:r>
              <a:rPr lang="en-US" dirty="0"/>
              <a:t>Procedures are given numbers (READ 1, WRITE 2)</a:t>
            </a:r>
          </a:p>
          <a:p>
            <a:endParaRPr lang="en-US" dirty="0"/>
          </a:p>
          <a:p>
            <a:r>
              <a:rPr lang="en-US" dirty="0" err="1"/>
              <a:t>rpcgen</a:t>
            </a:r>
            <a:r>
              <a:rPr lang="en-US" dirty="0"/>
              <a:t> will generate a client stub, the server’s main, dispatcher and server stub.</a:t>
            </a:r>
          </a:p>
          <a:p>
            <a:r>
              <a:rPr lang="en-US" dirty="0"/>
              <a:t>XDR </a:t>
            </a:r>
            <a:r>
              <a:rPr lang="en-US" dirty="0" err="1"/>
              <a:t>marshalling</a:t>
            </a:r>
            <a:r>
              <a:rPr lang="en-US" dirty="0"/>
              <a:t> and </a:t>
            </a:r>
            <a:r>
              <a:rPr lang="en-US" dirty="0" err="1"/>
              <a:t>unmarshalling</a:t>
            </a:r>
            <a:r>
              <a:rPr lang="en-US" dirty="0"/>
              <a:t> procedures.</a:t>
            </a:r>
          </a:p>
          <a:p>
            <a:endParaRPr lang="en-US" dirty="0"/>
          </a:p>
          <a:p>
            <a:endParaRPr lang="en-US" dirty="0"/>
          </a:p>
        </p:txBody>
      </p:sp>
      <p:sp>
        <p:nvSpPr>
          <p:cNvPr id="4" name="Slide Number Placeholder 3">
            <a:extLst>
              <a:ext uri="{FF2B5EF4-FFF2-40B4-BE49-F238E27FC236}">
                <a16:creationId xmlns:a16="http://schemas.microsoft.com/office/drawing/2014/main" id="{4D526283-B491-48CE-AF54-35ECE8169B9B}"/>
              </a:ext>
            </a:extLst>
          </p:cNvPr>
          <p:cNvSpPr>
            <a:spLocks noGrp="1"/>
          </p:cNvSpPr>
          <p:nvPr>
            <p:ph type="sldNum" sz="quarter" idx="12"/>
          </p:nvPr>
        </p:nvSpPr>
        <p:spPr/>
        <p:txBody>
          <a:bodyPr/>
          <a:lstStyle/>
          <a:p>
            <a:fld id="{51C3CF3D-DA63-CF47-8283-ED76AB82DF44}" type="slidenum">
              <a:rPr lang="en-US" smtClean="0"/>
              <a:t>34</a:t>
            </a:fld>
            <a:endParaRPr lang="en-US"/>
          </a:p>
        </p:txBody>
      </p:sp>
    </p:spTree>
    <p:extLst>
      <p:ext uri="{BB962C8B-B14F-4D97-AF65-F5344CB8AC3E}">
        <p14:creationId xmlns:p14="http://schemas.microsoft.com/office/powerpoint/2010/main" val="38680528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 RPC</a:t>
            </a:r>
          </a:p>
        </p:txBody>
      </p:sp>
      <p:sp>
        <p:nvSpPr>
          <p:cNvPr id="3" name="Content Placeholder 2"/>
          <p:cNvSpPr>
            <a:spLocks noGrp="1"/>
          </p:cNvSpPr>
          <p:nvPr>
            <p:ph idx="1"/>
          </p:nvPr>
        </p:nvSpPr>
        <p:spPr/>
        <p:txBody>
          <a:bodyPr>
            <a:normAutofit fontScale="92500" lnSpcReduction="10000"/>
          </a:bodyPr>
          <a:lstStyle/>
          <a:p>
            <a:r>
              <a:rPr lang="en-US" dirty="0"/>
              <a:t>Binding</a:t>
            </a:r>
          </a:p>
          <a:p>
            <a:pPr lvl="1"/>
            <a:r>
              <a:rPr lang="en-US" dirty="0"/>
              <a:t>Sun RPC runs a “port mapper” at a well-known port number on each computer to record program number, version number, and port number.</a:t>
            </a:r>
          </a:p>
          <a:p>
            <a:r>
              <a:rPr lang="en-US" dirty="0"/>
              <a:t>Authentication</a:t>
            </a:r>
          </a:p>
          <a:p>
            <a:pPr lvl="1"/>
            <a:r>
              <a:rPr lang="en-US" dirty="0"/>
              <a:t>Credentials include </a:t>
            </a:r>
            <a:r>
              <a:rPr lang="en-US" dirty="0" err="1"/>
              <a:t>uid</a:t>
            </a:r>
            <a:r>
              <a:rPr lang="en-US" dirty="0"/>
              <a:t>, and </a:t>
            </a:r>
            <a:r>
              <a:rPr lang="en-US" dirty="0" err="1"/>
              <a:t>gid</a:t>
            </a:r>
            <a:endParaRPr lang="en-US" dirty="0"/>
          </a:p>
          <a:p>
            <a:pPr lvl="1"/>
            <a:r>
              <a:rPr lang="en-US" dirty="0"/>
              <a:t>Different protocols:</a:t>
            </a:r>
          </a:p>
          <a:p>
            <a:pPr lvl="2"/>
            <a:r>
              <a:rPr lang="en-US" dirty="0"/>
              <a:t>None.</a:t>
            </a:r>
          </a:p>
          <a:p>
            <a:pPr lvl="2"/>
            <a:r>
              <a:rPr lang="en-US" dirty="0"/>
              <a:t>UNIX style</a:t>
            </a:r>
          </a:p>
          <a:p>
            <a:pPr lvl="2"/>
            <a:r>
              <a:rPr lang="en-US" dirty="0"/>
              <a:t>shared key and signing RPC messages.</a:t>
            </a:r>
          </a:p>
          <a:p>
            <a:pPr lvl="2"/>
            <a:r>
              <a:rPr lang="en-US" dirty="0"/>
              <a:t>Kerberos.</a:t>
            </a:r>
          </a:p>
        </p:txBody>
      </p:sp>
      <p:sp>
        <p:nvSpPr>
          <p:cNvPr id="4" name="Slide Number Placeholder 3">
            <a:extLst>
              <a:ext uri="{FF2B5EF4-FFF2-40B4-BE49-F238E27FC236}">
                <a16:creationId xmlns:a16="http://schemas.microsoft.com/office/drawing/2014/main" id="{48DB59AF-7A29-4197-9D6E-048E894225E2}"/>
              </a:ext>
            </a:extLst>
          </p:cNvPr>
          <p:cNvSpPr>
            <a:spLocks noGrp="1"/>
          </p:cNvSpPr>
          <p:nvPr>
            <p:ph type="sldNum" sz="quarter" idx="12"/>
          </p:nvPr>
        </p:nvSpPr>
        <p:spPr/>
        <p:txBody>
          <a:bodyPr/>
          <a:lstStyle/>
          <a:p>
            <a:fld id="{51C3CF3D-DA63-CF47-8283-ED76AB82DF44}" type="slidenum">
              <a:rPr lang="en-US" smtClean="0"/>
              <a:t>35</a:t>
            </a:fld>
            <a:endParaRPr lang="en-US"/>
          </a:p>
        </p:txBody>
      </p:sp>
    </p:spTree>
    <p:extLst>
      <p:ext uri="{BB962C8B-B14F-4D97-AF65-F5344CB8AC3E}">
        <p14:creationId xmlns:p14="http://schemas.microsoft.com/office/powerpoint/2010/main" val="1831739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Remote Method Invocation (RMI)</a:t>
            </a:r>
          </a:p>
        </p:txBody>
      </p:sp>
      <p:sp>
        <p:nvSpPr>
          <p:cNvPr id="3" name="Content Placeholder 2"/>
          <p:cNvSpPr>
            <a:spLocks noGrp="1"/>
          </p:cNvSpPr>
          <p:nvPr>
            <p:ph idx="1"/>
          </p:nvPr>
        </p:nvSpPr>
        <p:spPr>
          <a:xfrm>
            <a:off x="457200" y="1600200"/>
            <a:ext cx="8229600" cy="4756150"/>
          </a:xfrm>
        </p:spPr>
        <p:txBody>
          <a:bodyPr>
            <a:normAutofit fontScale="77500" lnSpcReduction="20000"/>
          </a:bodyPr>
          <a:lstStyle/>
          <a:p>
            <a:r>
              <a:rPr lang="en-US" dirty="0"/>
              <a:t>Like RPC but extended for distributed object-oriented programming</a:t>
            </a:r>
          </a:p>
          <a:p>
            <a:pPr lvl="1"/>
            <a:r>
              <a:rPr lang="en-US" dirty="0"/>
              <a:t>Invoke methods that are in a potentially remote object.</a:t>
            </a:r>
          </a:p>
          <a:p>
            <a:r>
              <a:rPr lang="en-US" dirty="0"/>
              <a:t>Common between RPC and RMI</a:t>
            </a:r>
          </a:p>
          <a:p>
            <a:pPr lvl="1"/>
            <a:r>
              <a:rPr lang="en-US" dirty="0"/>
              <a:t>both support programming with interfaces.</a:t>
            </a:r>
          </a:p>
          <a:p>
            <a:pPr lvl="1"/>
            <a:r>
              <a:rPr lang="en-US" dirty="0"/>
              <a:t>constructed on top of request-reply protocol</a:t>
            </a:r>
          </a:p>
          <a:p>
            <a:pPr lvl="1"/>
            <a:r>
              <a:rPr lang="en-US" dirty="0"/>
              <a:t>similar levels of transparency (local and remote have the same syntax)</a:t>
            </a:r>
          </a:p>
          <a:p>
            <a:r>
              <a:rPr lang="en-US" dirty="0"/>
              <a:t>Different between RPC and RMI</a:t>
            </a:r>
          </a:p>
          <a:p>
            <a:pPr lvl="1"/>
            <a:r>
              <a:rPr lang="en-US" dirty="0"/>
              <a:t>RMI is object oriented (use properties of OO)</a:t>
            </a:r>
          </a:p>
          <a:p>
            <a:pPr lvl="1"/>
            <a:r>
              <a:rPr lang="en-US" dirty="0"/>
              <a:t>RMI has unique object references passed as parameters which provides a richer parameter-passing semantics. </a:t>
            </a:r>
          </a:p>
          <a:p>
            <a:pPr lvl="1"/>
            <a:r>
              <a:rPr lang="en-US" dirty="0"/>
              <a:t>So pass the object reference instead of transmitting values across network</a:t>
            </a:r>
          </a:p>
        </p:txBody>
      </p:sp>
      <p:sp>
        <p:nvSpPr>
          <p:cNvPr id="4" name="Slide Number Placeholder 3">
            <a:extLst>
              <a:ext uri="{FF2B5EF4-FFF2-40B4-BE49-F238E27FC236}">
                <a16:creationId xmlns:a16="http://schemas.microsoft.com/office/drawing/2014/main" id="{9CE5694D-C169-4485-977A-11C124B7AA10}"/>
              </a:ext>
            </a:extLst>
          </p:cNvPr>
          <p:cNvSpPr>
            <a:spLocks noGrp="1"/>
          </p:cNvSpPr>
          <p:nvPr>
            <p:ph type="sldNum" sz="quarter" idx="12"/>
          </p:nvPr>
        </p:nvSpPr>
        <p:spPr/>
        <p:txBody>
          <a:bodyPr/>
          <a:lstStyle/>
          <a:p>
            <a:fld id="{51C3CF3D-DA63-CF47-8283-ED76AB82DF44}" type="slidenum">
              <a:rPr lang="en-US" smtClean="0"/>
              <a:t>36</a:t>
            </a:fld>
            <a:endParaRPr lang="en-US"/>
          </a:p>
        </p:txBody>
      </p:sp>
    </p:spTree>
    <p:extLst>
      <p:ext uri="{BB962C8B-B14F-4D97-AF65-F5344CB8AC3E}">
        <p14:creationId xmlns:p14="http://schemas.microsoft.com/office/powerpoint/2010/main" val="1190356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issues for RMI</a:t>
            </a:r>
          </a:p>
        </p:txBody>
      </p:sp>
      <p:sp>
        <p:nvSpPr>
          <p:cNvPr id="3" name="Content Placeholder 2"/>
          <p:cNvSpPr>
            <a:spLocks noGrp="1"/>
          </p:cNvSpPr>
          <p:nvPr>
            <p:ph idx="1"/>
          </p:nvPr>
        </p:nvSpPr>
        <p:spPr/>
        <p:txBody>
          <a:bodyPr>
            <a:normAutofit fontScale="70000" lnSpcReduction="20000"/>
          </a:bodyPr>
          <a:lstStyle/>
          <a:p>
            <a:r>
              <a:rPr lang="en-US" dirty="0"/>
              <a:t>Object Model</a:t>
            </a:r>
          </a:p>
          <a:p>
            <a:pPr lvl="1"/>
            <a:r>
              <a:rPr lang="en-US" dirty="0"/>
              <a:t>Object References: This is how you access object. object whose method is invoked is called target or receiver. Objects references are first-class values, so you can assign values, pass as arguments, and return result.</a:t>
            </a:r>
          </a:p>
          <a:p>
            <a:pPr lvl="1"/>
            <a:r>
              <a:rPr lang="en-US" dirty="0"/>
              <a:t>Interfaces: Definition of the signatures of a set of methods w/o implementation details.</a:t>
            </a:r>
          </a:p>
          <a:p>
            <a:pPr lvl="1"/>
            <a:r>
              <a:rPr lang="en-US" dirty="0"/>
              <a:t>Actions: Object invoking a method in another object. Receiver executes, and returns results to invoking object, this can have 3 effects:</a:t>
            </a:r>
          </a:p>
          <a:p>
            <a:pPr lvl="2"/>
            <a:r>
              <a:rPr lang="en-US" dirty="0"/>
              <a:t>State of the receiver may be changed.</a:t>
            </a:r>
          </a:p>
          <a:p>
            <a:pPr lvl="2"/>
            <a:r>
              <a:rPr lang="en-US" dirty="0"/>
              <a:t>A new object maybe instantiated.</a:t>
            </a:r>
          </a:p>
          <a:p>
            <a:pPr lvl="2"/>
            <a:r>
              <a:rPr lang="en-US" dirty="0"/>
              <a:t>Further invocation on methods in other objects may occur.</a:t>
            </a:r>
          </a:p>
          <a:p>
            <a:pPr lvl="1"/>
            <a:r>
              <a:rPr lang="en-US" dirty="0"/>
              <a:t>Exception: errors and unexpected conditions may occur.</a:t>
            </a:r>
          </a:p>
          <a:p>
            <a:pPr lvl="1"/>
            <a:r>
              <a:rPr lang="en-US" dirty="0"/>
              <a:t>Garbage Collection: Objects that are no longer needed can be removed.</a:t>
            </a:r>
          </a:p>
        </p:txBody>
      </p:sp>
      <p:sp>
        <p:nvSpPr>
          <p:cNvPr id="4" name="Slide Number Placeholder 3">
            <a:extLst>
              <a:ext uri="{FF2B5EF4-FFF2-40B4-BE49-F238E27FC236}">
                <a16:creationId xmlns:a16="http://schemas.microsoft.com/office/drawing/2014/main" id="{A89067DA-FD59-425B-91F1-0B352FCFE482}"/>
              </a:ext>
            </a:extLst>
          </p:cNvPr>
          <p:cNvSpPr>
            <a:spLocks noGrp="1"/>
          </p:cNvSpPr>
          <p:nvPr>
            <p:ph type="sldNum" sz="quarter" idx="12"/>
          </p:nvPr>
        </p:nvSpPr>
        <p:spPr/>
        <p:txBody>
          <a:bodyPr/>
          <a:lstStyle/>
          <a:p>
            <a:fld id="{51C3CF3D-DA63-CF47-8283-ED76AB82DF44}" type="slidenum">
              <a:rPr lang="en-US" smtClean="0"/>
              <a:t>37</a:t>
            </a:fld>
            <a:endParaRPr lang="en-US"/>
          </a:p>
        </p:txBody>
      </p:sp>
    </p:spTree>
    <p:extLst>
      <p:ext uri="{BB962C8B-B14F-4D97-AF65-F5344CB8AC3E}">
        <p14:creationId xmlns:p14="http://schemas.microsoft.com/office/powerpoint/2010/main" val="40826286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Distributed Objects</a:t>
            </a:r>
          </a:p>
        </p:txBody>
      </p:sp>
      <p:sp>
        <p:nvSpPr>
          <p:cNvPr id="3" name="Content Placeholder 2"/>
          <p:cNvSpPr>
            <a:spLocks noGrp="1"/>
          </p:cNvSpPr>
          <p:nvPr>
            <p:ph idx="1"/>
          </p:nvPr>
        </p:nvSpPr>
        <p:spPr/>
        <p:txBody>
          <a:bodyPr/>
          <a:lstStyle/>
          <a:p>
            <a:r>
              <a:rPr lang="en-US" dirty="0"/>
              <a:t>May adopt the client/server architecture</a:t>
            </a:r>
          </a:p>
          <a:p>
            <a:r>
              <a:rPr lang="en-US" dirty="0"/>
              <a:t>Client invokes objects on servers.</a:t>
            </a:r>
          </a:p>
          <a:p>
            <a:r>
              <a:rPr lang="en-US" dirty="0"/>
              <a:t>Objects maybe replicated for fault tolerance.</a:t>
            </a:r>
          </a:p>
          <a:p>
            <a:r>
              <a:rPr lang="en-US" dirty="0"/>
              <a:t>Encapsulation is easier since each object can access its own state using its own methods.</a:t>
            </a:r>
          </a:p>
          <a:p>
            <a:r>
              <a:rPr lang="en-US" dirty="0"/>
              <a:t>Objects maybe access concurrently</a:t>
            </a:r>
          </a:p>
          <a:p>
            <a:pPr lvl="1"/>
            <a:r>
              <a:rPr lang="en-US" dirty="0"/>
              <a:t>Synchronization is needed.</a:t>
            </a:r>
          </a:p>
        </p:txBody>
      </p:sp>
      <p:sp>
        <p:nvSpPr>
          <p:cNvPr id="4" name="Slide Number Placeholder 3">
            <a:extLst>
              <a:ext uri="{FF2B5EF4-FFF2-40B4-BE49-F238E27FC236}">
                <a16:creationId xmlns:a16="http://schemas.microsoft.com/office/drawing/2014/main" id="{12E5EC95-4E00-49BE-A12A-C4133652DFE5}"/>
              </a:ext>
            </a:extLst>
          </p:cNvPr>
          <p:cNvSpPr>
            <a:spLocks noGrp="1"/>
          </p:cNvSpPr>
          <p:nvPr>
            <p:ph type="sldNum" sz="quarter" idx="12"/>
          </p:nvPr>
        </p:nvSpPr>
        <p:spPr/>
        <p:txBody>
          <a:bodyPr/>
          <a:lstStyle/>
          <a:p>
            <a:fld id="{51C3CF3D-DA63-CF47-8283-ED76AB82DF44}" type="slidenum">
              <a:rPr lang="en-US" smtClean="0"/>
              <a:t>38</a:t>
            </a:fld>
            <a:endParaRPr lang="en-US"/>
          </a:p>
        </p:txBody>
      </p:sp>
    </p:spTree>
    <p:extLst>
      <p:ext uri="{BB962C8B-B14F-4D97-AF65-F5344CB8AC3E}">
        <p14:creationId xmlns:p14="http://schemas.microsoft.com/office/powerpoint/2010/main" val="25826843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Distributed Object Model</a:t>
            </a:r>
          </a:p>
        </p:txBody>
      </p:sp>
      <p:sp>
        <p:nvSpPr>
          <p:cNvPr id="3" name="Content Placeholder 2"/>
          <p:cNvSpPr>
            <a:spLocks noGrp="1"/>
          </p:cNvSpPr>
          <p:nvPr>
            <p:ph idx="1"/>
          </p:nvPr>
        </p:nvSpPr>
        <p:spPr/>
        <p:txBody>
          <a:bodyPr>
            <a:normAutofit fontScale="85000" lnSpcReduction="20000"/>
          </a:bodyPr>
          <a:lstStyle/>
          <a:p>
            <a:r>
              <a:rPr lang="en-US" dirty="0"/>
              <a:t>Each process has a collection of objects.</a:t>
            </a:r>
          </a:p>
          <a:p>
            <a:r>
              <a:rPr lang="en-US" dirty="0"/>
              <a:t>Objects that receive remote invocations are called remote objects.</a:t>
            </a:r>
          </a:p>
          <a:p>
            <a:r>
              <a:rPr lang="en-US" dirty="0"/>
              <a:t>B &amp;F in the following figure are remote objects.</a:t>
            </a:r>
          </a:p>
          <a:p>
            <a:r>
              <a:rPr lang="en-US" dirty="0"/>
              <a:t>2 Fundamental Concepts at the heart of this:</a:t>
            </a:r>
          </a:p>
          <a:p>
            <a:pPr lvl="1"/>
            <a:r>
              <a:rPr lang="en-US" dirty="0"/>
              <a:t>Remote Object Reference – You can invoke methods of remote objects if you have their remote object reference. (identifier used throughout the DS)</a:t>
            </a:r>
          </a:p>
          <a:p>
            <a:pPr lvl="2"/>
            <a:r>
              <a:rPr lang="en-US" dirty="0"/>
              <a:t>Any object that receives an RMI has a remote object reference.</a:t>
            </a:r>
          </a:p>
          <a:p>
            <a:pPr lvl="2"/>
            <a:r>
              <a:rPr lang="en-US" dirty="0"/>
              <a:t>ex. Object A holds a remote object reference for B.</a:t>
            </a:r>
          </a:p>
          <a:p>
            <a:pPr lvl="1"/>
            <a:r>
              <a:rPr lang="en-US" dirty="0"/>
              <a:t>Remote Interface – Every remote object has a remote interface to specify which of its methods is to be invoked remotely.</a:t>
            </a:r>
          </a:p>
        </p:txBody>
      </p:sp>
      <p:sp>
        <p:nvSpPr>
          <p:cNvPr id="4" name="Slide Number Placeholder 3">
            <a:extLst>
              <a:ext uri="{FF2B5EF4-FFF2-40B4-BE49-F238E27FC236}">
                <a16:creationId xmlns:a16="http://schemas.microsoft.com/office/drawing/2014/main" id="{AE855C41-DE28-454D-8584-FD988F8803E6}"/>
              </a:ext>
            </a:extLst>
          </p:cNvPr>
          <p:cNvSpPr>
            <a:spLocks noGrp="1"/>
          </p:cNvSpPr>
          <p:nvPr>
            <p:ph type="sldNum" sz="quarter" idx="12"/>
          </p:nvPr>
        </p:nvSpPr>
        <p:spPr/>
        <p:txBody>
          <a:bodyPr/>
          <a:lstStyle/>
          <a:p>
            <a:fld id="{51C3CF3D-DA63-CF47-8283-ED76AB82DF44}" type="slidenum">
              <a:rPr lang="en-US" smtClean="0"/>
              <a:t>39</a:t>
            </a:fld>
            <a:endParaRPr lang="en-US"/>
          </a:p>
        </p:txBody>
      </p:sp>
    </p:spTree>
    <p:extLst>
      <p:ext uri="{BB962C8B-B14F-4D97-AF65-F5344CB8AC3E}">
        <p14:creationId xmlns:p14="http://schemas.microsoft.com/office/powerpoint/2010/main" val="423149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a:t>Remote Invocation Paradigms</a:t>
            </a:r>
          </a:p>
          <a:p>
            <a:pPr lvl="1"/>
            <a:r>
              <a:rPr lang="en-US" dirty="0"/>
              <a:t>Request-reply protocols</a:t>
            </a:r>
          </a:p>
          <a:p>
            <a:pPr lvl="2"/>
            <a:r>
              <a:rPr lang="en-US" dirty="0"/>
              <a:t>support 2-way exchange on top of </a:t>
            </a:r>
            <a:r>
              <a:rPr lang="en-US" u="sng" dirty="0"/>
              <a:t>message passing</a:t>
            </a:r>
          </a:p>
          <a:p>
            <a:pPr lvl="2"/>
            <a:r>
              <a:rPr lang="en-US" dirty="0"/>
              <a:t>low-level support to request execution of remote ops.</a:t>
            </a:r>
          </a:p>
          <a:p>
            <a:pPr lvl="2"/>
            <a:r>
              <a:rPr lang="en-US" dirty="0"/>
              <a:t>direct support for RPC and RMI</a:t>
            </a:r>
          </a:p>
          <a:p>
            <a:pPr lvl="1"/>
            <a:r>
              <a:rPr lang="en-US" dirty="0"/>
              <a:t>RPC</a:t>
            </a:r>
          </a:p>
          <a:p>
            <a:pPr lvl="2"/>
            <a:r>
              <a:rPr lang="en-US" dirty="0"/>
              <a:t>An extension of local procedure calls</a:t>
            </a:r>
          </a:p>
          <a:p>
            <a:pPr lvl="2"/>
            <a:r>
              <a:rPr lang="en-US" u="sng" dirty="0"/>
              <a:t>transparent procedure calls</a:t>
            </a:r>
            <a:r>
              <a:rPr lang="en-US" dirty="0"/>
              <a:t>: allow client programs to call procedures in server programs, generally on different computers</a:t>
            </a:r>
          </a:p>
          <a:p>
            <a:pPr lvl="1"/>
            <a:r>
              <a:rPr lang="en-US" dirty="0"/>
              <a:t>RMI</a:t>
            </a:r>
          </a:p>
          <a:p>
            <a:pPr lvl="2"/>
            <a:r>
              <a:rPr lang="en-US" dirty="0"/>
              <a:t>An extension of local method invocation in object-based programming</a:t>
            </a:r>
          </a:p>
          <a:p>
            <a:pPr lvl="2"/>
            <a:r>
              <a:rPr lang="en-US" u="sng" dirty="0"/>
              <a:t>Transparent method invocation</a:t>
            </a:r>
            <a:r>
              <a:rPr lang="en-US" dirty="0"/>
              <a:t>: communicating objects from different processes possibly on different nodes</a:t>
            </a:r>
          </a:p>
        </p:txBody>
      </p:sp>
      <p:sp>
        <p:nvSpPr>
          <p:cNvPr id="4" name="Slide Number Placeholder 3">
            <a:extLst>
              <a:ext uri="{FF2B5EF4-FFF2-40B4-BE49-F238E27FC236}">
                <a16:creationId xmlns:a16="http://schemas.microsoft.com/office/drawing/2014/main" id="{8E135E57-F0F5-4E49-B488-BB8FD3136E54}"/>
              </a:ext>
            </a:extLst>
          </p:cNvPr>
          <p:cNvSpPr>
            <a:spLocks noGrp="1"/>
          </p:cNvSpPr>
          <p:nvPr>
            <p:ph type="sldNum" sz="quarter" idx="12"/>
          </p:nvPr>
        </p:nvSpPr>
        <p:spPr/>
        <p:txBody>
          <a:bodyPr/>
          <a:lstStyle/>
          <a:p>
            <a:fld id="{51C3CF3D-DA63-CF47-8283-ED76AB82DF44}" type="slidenum">
              <a:rPr lang="en-US" smtClean="0"/>
              <a:t>4</a:t>
            </a:fld>
            <a:endParaRPr lang="en-US"/>
          </a:p>
        </p:txBody>
      </p:sp>
    </p:spTree>
    <p:extLst>
      <p:ext uri="{BB962C8B-B14F-4D97-AF65-F5344CB8AC3E}">
        <p14:creationId xmlns:p14="http://schemas.microsoft.com/office/powerpoint/2010/main" val="30629622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63" name="Rectangle 3"/>
          <p:cNvSpPr>
            <a:spLocks noGrp="1" noChangeArrowheads="1"/>
          </p:cNvSpPr>
          <p:nvPr>
            <p:ph type="title"/>
          </p:nvPr>
        </p:nvSpPr>
        <p:spPr>
          <a:ln/>
        </p:spPr>
        <p:txBody>
          <a:bodyPr rIns="132080">
            <a:noAutofit/>
          </a:bodyPr>
          <a:lstStyle/>
          <a:p>
            <a:r>
              <a:rPr lang="en-US" sz="3600" dirty="0"/>
              <a:t>Figure 5.12</a:t>
            </a:r>
            <a:br>
              <a:rPr lang="en-US" sz="3600" dirty="0"/>
            </a:br>
            <a:r>
              <a:rPr lang="en-US" sz="3600" dirty="0"/>
              <a:t>Remote and local method invocations</a:t>
            </a:r>
          </a:p>
        </p:txBody>
      </p:sp>
      <p:grpSp>
        <p:nvGrpSpPr>
          <p:cNvPr id="15364" name="Group 4"/>
          <p:cNvGrpSpPr>
            <a:grpSpLocks/>
          </p:cNvGrpSpPr>
          <p:nvPr/>
        </p:nvGrpSpPr>
        <p:grpSpPr bwMode="auto">
          <a:xfrm>
            <a:off x="517281" y="2487613"/>
            <a:ext cx="8094785" cy="1884362"/>
            <a:chOff x="0" y="0"/>
            <a:chExt cx="5524" cy="1187"/>
          </a:xfrm>
        </p:grpSpPr>
        <p:sp>
          <p:nvSpPr>
            <p:cNvPr id="15365" name="AutoShape 5"/>
            <p:cNvSpPr>
              <a:spLocks/>
            </p:cNvSpPr>
            <p:nvPr/>
          </p:nvSpPr>
          <p:spPr bwMode="auto">
            <a:xfrm>
              <a:off x="3308" y="158"/>
              <a:ext cx="143" cy="206"/>
            </a:xfrm>
            <a:prstGeom prst="roundRect">
              <a:avLst>
                <a:gd name="adj" fmla="val 46847"/>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5366" name="AutoShape 6"/>
            <p:cNvSpPr>
              <a:spLocks/>
            </p:cNvSpPr>
            <p:nvPr/>
          </p:nvSpPr>
          <p:spPr bwMode="auto">
            <a:xfrm>
              <a:off x="3308" y="158"/>
              <a:ext cx="158" cy="222"/>
            </a:xfrm>
            <a:prstGeom prst="roundRect">
              <a:avLst>
                <a:gd name="adj" fmla="val 42403"/>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67" name="Rectangle 7"/>
            <p:cNvSpPr>
              <a:spLocks/>
            </p:cNvSpPr>
            <p:nvPr/>
          </p:nvSpPr>
          <p:spPr bwMode="auto">
            <a:xfrm>
              <a:off x="3324" y="158"/>
              <a:ext cx="127" cy="111"/>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5368" name="Rectangle 8"/>
            <p:cNvSpPr>
              <a:spLocks/>
            </p:cNvSpPr>
            <p:nvPr/>
          </p:nvSpPr>
          <p:spPr bwMode="auto">
            <a:xfrm>
              <a:off x="3324" y="158"/>
              <a:ext cx="142" cy="127"/>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69" name="AutoShape 9"/>
            <p:cNvSpPr>
              <a:spLocks/>
            </p:cNvSpPr>
            <p:nvPr/>
          </p:nvSpPr>
          <p:spPr bwMode="auto">
            <a:xfrm>
              <a:off x="3308" y="158"/>
              <a:ext cx="158" cy="222"/>
            </a:xfrm>
            <a:prstGeom prst="roundRect">
              <a:avLst>
                <a:gd name="adj" fmla="val 42403"/>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70" name="Line 10"/>
            <p:cNvSpPr>
              <a:spLocks noChangeShapeType="1"/>
            </p:cNvSpPr>
            <p:nvPr/>
          </p:nvSpPr>
          <p:spPr bwMode="auto">
            <a:xfrm>
              <a:off x="3308" y="269"/>
              <a:ext cx="143"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71" name="Rectangle 11"/>
            <p:cNvSpPr>
              <a:spLocks/>
            </p:cNvSpPr>
            <p:nvPr/>
          </p:nvSpPr>
          <p:spPr bwMode="auto">
            <a:xfrm>
              <a:off x="2327" y="0"/>
              <a:ext cx="3197" cy="1187"/>
            </a:xfrm>
            <a:prstGeom prst="rect">
              <a:avLst/>
            </a:prstGeom>
            <a:solidFill>
              <a:srgbClr val="FFDC99"/>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5372" name="Oval 12"/>
            <p:cNvSpPr>
              <a:spLocks/>
            </p:cNvSpPr>
            <p:nvPr/>
          </p:nvSpPr>
          <p:spPr bwMode="auto">
            <a:xfrm>
              <a:off x="2422" y="63"/>
              <a:ext cx="1868" cy="1061"/>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5373" name="Rectangle 13"/>
            <p:cNvSpPr>
              <a:spLocks/>
            </p:cNvSpPr>
            <p:nvPr/>
          </p:nvSpPr>
          <p:spPr bwMode="auto">
            <a:xfrm>
              <a:off x="0" y="0"/>
              <a:ext cx="1345" cy="1187"/>
            </a:xfrm>
            <a:prstGeom prst="rect">
              <a:avLst/>
            </a:prstGeom>
            <a:solidFill>
              <a:srgbClr val="FFDC99"/>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5374" name="Oval 14"/>
            <p:cNvSpPr>
              <a:spLocks/>
            </p:cNvSpPr>
            <p:nvPr/>
          </p:nvSpPr>
          <p:spPr bwMode="auto">
            <a:xfrm>
              <a:off x="158" y="206"/>
              <a:ext cx="1077" cy="791"/>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5375" name="Rectangle 15"/>
            <p:cNvSpPr>
              <a:spLocks/>
            </p:cNvSpPr>
            <p:nvPr/>
          </p:nvSpPr>
          <p:spPr bwMode="auto">
            <a:xfrm>
              <a:off x="1558" y="371"/>
              <a:ext cx="63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76" name="Rectangle 16"/>
            <p:cNvSpPr>
              <a:spLocks/>
            </p:cNvSpPr>
            <p:nvPr/>
          </p:nvSpPr>
          <p:spPr bwMode="auto">
            <a:xfrm>
              <a:off x="2765" y="371"/>
              <a:ext cx="63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77" name="Rectangle 17"/>
            <p:cNvSpPr>
              <a:spLocks/>
            </p:cNvSpPr>
            <p:nvPr/>
          </p:nvSpPr>
          <p:spPr bwMode="auto">
            <a:xfrm>
              <a:off x="1607" y="213"/>
              <a:ext cx="436"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remote</a:t>
              </a:r>
            </a:p>
          </p:txBody>
        </p:sp>
        <p:sp>
          <p:nvSpPr>
            <p:cNvPr id="15378" name="Oval 18"/>
            <p:cNvSpPr>
              <a:spLocks/>
            </p:cNvSpPr>
            <p:nvPr/>
          </p:nvSpPr>
          <p:spPr bwMode="auto">
            <a:xfrm>
              <a:off x="4369" y="206"/>
              <a:ext cx="1060" cy="791"/>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15379" name="Rectangle 19"/>
            <p:cNvSpPr>
              <a:spLocks/>
            </p:cNvSpPr>
            <p:nvPr/>
          </p:nvSpPr>
          <p:spPr bwMode="auto">
            <a:xfrm>
              <a:off x="4415" y="561"/>
              <a:ext cx="63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80" name="Rectangle 20"/>
            <p:cNvSpPr>
              <a:spLocks/>
            </p:cNvSpPr>
            <p:nvPr/>
          </p:nvSpPr>
          <p:spPr bwMode="auto">
            <a:xfrm>
              <a:off x="4456" y="450"/>
              <a:ext cx="436"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remote</a:t>
              </a:r>
            </a:p>
          </p:txBody>
        </p:sp>
        <p:sp>
          <p:nvSpPr>
            <p:cNvPr id="15381" name="Rectangle 21"/>
            <p:cNvSpPr>
              <a:spLocks/>
            </p:cNvSpPr>
            <p:nvPr/>
          </p:nvSpPr>
          <p:spPr bwMode="auto">
            <a:xfrm>
              <a:off x="2798" y="159"/>
              <a:ext cx="288"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local</a:t>
              </a:r>
            </a:p>
          </p:txBody>
        </p:sp>
        <p:sp>
          <p:nvSpPr>
            <p:cNvPr id="15382" name="Rectangle 22"/>
            <p:cNvSpPr>
              <a:spLocks/>
            </p:cNvSpPr>
            <p:nvPr/>
          </p:nvSpPr>
          <p:spPr bwMode="auto">
            <a:xfrm>
              <a:off x="3560" y="333"/>
              <a:ext cx="288"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local</a:t>
              </a:r>
            </a:p>
          </p:txBody>
        </p:sp>
        <p:sp>
          <p:nvSpPr>
            <p:cNvPr id="15383" name="Rectangle 23"/>
            <p:cNvSpPr>
              <a:spLocks/>
            </p:cNvSpPr>
            <p:nvPr/>
          </p:nvSpPr>
          <p:spPr bwMode="auto">
            <a:xfrm>
              <a:off x="3094" y="703"/>
              <a:ext cx="288"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local</a:t>
              </a:r>
            </a:p>
          </p:txBody>
        </p:sp>
        <p:sp>
          <p:nvSpPr>
            <p:cNvPr id="15384" name="Rectangle 24"/>
            <p:cNvSpPr>
              <a:spLocks/>
            </p:cNvSpPr>
            <p:nvPr/>
          </p:nvSpPr>
          <p:spPr bwMode="auto">
            <a:xfrm>
              <a:off x="3334" y="514"/>
              <a:ext cx="63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85" name="Rectangle 25"/>
            <p:cNvSpPr>
              <a:spLocks/>
            </p:cNvSpPr>
            <p:nvPr/>
          </p:nvSpPr>
          <p:spPr bwMode="auto">
            <a:xfrm>
              <a:off x="2900" y="878"/>
              <a:ext cx="63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invocation</a:t>
              </a:r>
            </a:p>
          </p:txBody>
        </p:sp>
        <p:sp>
          <p:nvSpPr>
            <p:cNvPr id="15386" name="Rectangle 26"/>
            <p:cNvSpPr>
              <a:spLocks/>
            </p:cNvSpPr>
            <p:nvPr/>
          </p:nvSpPr>
          <p:spPr bwMode="auto">
            <a:xfrm>
              <a:off x="677" y="704"/>
              <a:ext cx="88"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A</a:t>
              </a:r>
            </a:p>
          </p:txBody>
        </p:sp>
        <p:sp>
          <p:nvSpPr>
            <p:cNvPr id="15387" name="Rectangle 27"/>
            <p:cNvSpPr>
              <a:spLocks/>
            </p:cNvSpPr>
            <p:nvPr/>
          </p:nvSpPr>
          <p:spPr bwMode="auto">
            <a:xfrm>
              <a:off x="2522" y="640"/>
              <a:ext cx="93"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B</a:t>
              </a:r>
            </a:p>
          </p:txBody>
        </p:sp>
        <p:sp>
          <p:nvSpPr>
            <p:cNvPr id="15388" name="Rectangle 28"/>
            <p:cNvSpPr>
              <a:spLocks/>
            </p:cNvSpPr>
            <p:nvPr/>
          </p:nvSpPr>
          <p:spPr bwMode="auto">
            <a:xfrm>
              <a:off x="3542" y="165"/>
              <a:ext cx="10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C</a:t>
              </a:r>
            </a:p>
          </p:txBody>
        </p:sp>
        <p:sp>
          <p:nvSpPr>
            <p:cNvPr id="15389" name="Rectangle 29"/>
            <p:cNvSpPr>
              <a:spLocks/>
            </p:cNvSpPr>
            <p:nvPr/>
          </p:nvSpPr>
          <p:spPr bwMode="auto">
            <a:xfrm>
              <a:off x="3808" y="909"/>
              <a:ext cx="101"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D</a:t>
              </a:r>
            </a:p>
          </p:txBody>
        </p:sp>
        <p:sp>
          <p:nvSpPr>
            <p:cNvPr id="15390" name="Rectangle 30"/>
            <p:cNvSpPr>
              <a:spLocks/>
            </p:cNvSpPr>
            <p:nvPr/>
          </p:nvSpPr>
          <p:spPr bwMode="auto">
            <a:xfrm>
              <a:off x="3929" y="292"/>
              <a:ext cx="93"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E</a:t>
              </a:r>
            </a:p>
          </p:txBody>
        </p:sp>
        <p:sp>
          <p:nvSpPr>
            <p:cNvPr id="15391" name="Rectangle 31"/>
            <p:cNvSpPr>
              <a:spLocks/>
            </p:cNvSpPr>
            <p:nvPr/>
          </p:nvSpPr>
          <p:spPr bwMode="auto">
            <a:xfrm>
              <a:off x="5268" y="577"/>
              <a:ext cx="86"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F</a:t>
              </a:r>
            </a:p>
          </p:txBody>
        </p:sp>
        <p:sp>
          <p:nvSpPr>
            <p:cNvPr id="15392" name="AutoShape 32"/>
            <p:cNvSpPr>
              <a:spLocks/>
            </p:cNvSpPr>
            <p:nvPr/>
          </p:nvSpPr>
          <p:spPr bwMode="auto">
            <a:xfrm>
              <a:off x="586" y="427"/>
              <a:ext cx="142" cy="206"/>
            </a:xfrm>
            <a:prstGeom prst="roundRect">
              <a:avLst>
                <a:gd name="adj" fmla="val 47181"/>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5393" name="AutoShape 33"/>
            <p:cNvSpPr>
              <a:spLocks/>
            </p:cNvSpPr>
            <p:nvPr/>
          </p:nvSpPr>
          <p:spPr bwMode="auto">
            <a:xfrm>
              <a:off x="586" y="427"/>
              <a:ext cx="158" cy="222"/>
            </a:xfrm>
            <a:prstGeom prst="roundRect">
              <a:avLst>
                <a:gd name="adj" fmla="val 42403"/>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94" name="Rectangle 34"/>
            <p:cNvSpPr>
              <a:spLocks/>
            </p:cNvSpPr>
            <p:nvPr/>
          </p:nvSpPr>
          <p:spPr bwMode="auto">
            <a:xfrm>
              <a:off x="586" y="427"/>
              <a:ext cx="142" cy="111"/>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5395" name="Rectangle 35"/>
            <p:cNvSpPr>
              <a:spLocks/>
            </p:cNvSpPr>
            <p:nvPr/>
          </p:nvSpPr>
          <p:spPr bwMode="auto">
            <a:xfrm>
              <a:off x="586" y="427"/>
              <a:ext cx="158" cy="127"/>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96" name="AutoShape 36"/>
            <p:cNvSpPr>
              <a:spLocks/>
            </p:cNvSpPr>
            <p:nvPr/>
          </p:nvSpPr>
          <p:spPr bwMode="auto">
            <a:xfrm>
              <a:off x="586" y="427"/>
              <a:ext cx="158" cy="222"/>
            </a:xfrm>
            <a:prstGeom prst="roundRect">
              <a:avLst>
                <a:gd name="adj" fmla="val 42403"/>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97" name="Line 37"/>
            <p:cNvSpPr>
              <a:spLocks noChangeShapeType="1"/>
            </p:cNvSpPr>
            <p:nvPr/>
          </p:nvSpPr>
          <p:spPr bwMode="auto">
            <a:xfrm>
              <a:off x="586" y="538"/>
              <a:ext cx="142"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398" name="Freeform 38"/>
            <p:cNvSpPr>
              <a:spLocks/>
            </p:cNvSpPr>
            <p:nvPr/>
          </p:nvSpPr>
          <p:spPr bwMode="auto">
            <a:xfrm>
              <a:off x="2390" y="491"/>
              <a:ext cx="95" cy="63"/>
            </a:xfrm>
            <a:custGeom>
              <a:avLst/>
              <a:gdLst>
                <a:gd name="T0" fmla="*/ 0 w 21600"/>
                <a:gd name="T1" fmla="*/ 10629 h 21600"/>
                <a:gd name="T2" fmla="*/ 3638 w 21600"/>
                <a:gd name="T3" fmla="*/ 0 h 21600"/>
                <a:gd name="T4" fmla="*/ 21600 w 21600"/>
                <a:gd name="T5" fmla="*/ 10629 h 21600"/>
                <a:gd name="T6" fmla="*/ 3638 w 21600"/>
                <a:gd name="T7" fmla="*/ 21600 h 21600"/>
                <a:gd name="T8" fmla="*/ 0 w 21600"/>
                <a:gd name="T9" fmla="*/ 10629 h 21600"/>
                <a:gd name="T10" fmla="*/ 0 w 21600"/>
                <a:gd name="T11" fmla="*/ 10629 h 21600"/>
              </a:gdLst>
              <a:ahLst/>
              <a:cxnLst>
                <a:cxn ang="0">
                  <a:pos x="T0" y="T1"/>
                </a:cxn>
                <a:cxn ang="0">
                  <a:pos x="T2" y="T3"/>
                </a:cxn>
                <a:cxn ang="0">
                  <a:pos x="T4" y="T5"/>
                </a:cxn>
                <a:cxn ang="0">
                  <a:pos x="T6" y="T7"/>
                </a:cxn>
                <a:cxn ang="0">
                  <a:pos x="T8" y="T9"/>
                </a:cxn>
                <a:cxn ang="0">
                  <a:pos x="T10" y="T11"/>
                </a:cxn>
              </a:cxnLst>
              <a:rect l="0" t="0" r="r" b="b"/>
              <a:pathLst>
                <a:path w="21600" h="21600">
                  <a:moveTo>
                    <a:pt x="0" y="10629"/>
                  </a:moveTo>
                  <a:lnTo>
                    <a:pt x="3638" y="0"/>
                  </a:lnTo>
                  <a:lnTo>
                    <a:pt x="21600" y="10629"/>
                  </a:lnTo>
                  <a:lnTo>
                    <a:pt x="3638" y="21600"/>
                  </a:lnTo>
                  <a:lnTo>
                    <a:pt x="0" y="10629"/>
                  </a:lnTo>
                  <a:close/>
                  <a:moveTo>
                    <a:pt x="0" y="10629"/>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399" name="Freeform 39"/>
            <p:cNvSpPr>
              <a:spLocks/>
            </p:cNvSpPr>
            <p:nvPr/>
          </p:nvSpPr>
          <p:spPr bwMode="auto">
            <a:xfrm>
              <a:off x="665" y="522"/>
              <a:ext cx="1741" cy="64"/>
            </a:xfrm>
            <a:custGeom>
              <a:avLst/>
              <a:gdLst>
                <a:gd name="T0" fmla="*/ 0 w 21600"/>
                <a:gd name="T1" fmla="*/ 21600 h 21600"/>
                <a:gd name="T2" fmla="*/ 6278 w 21600"/>
                <a:gd name="T3" fmla="*/ 5400 h 21600"/>
                <a:gd name="T4" fmla="*/ 21600 w 21600"/>
                <a:gd name="T5" fmla="*/ 0 h 21600"/>
              </a:gdLst>
              <a:ahLst/>
              <a:cxnLst>
                <a:cxn ang="0">
                  <a:pos x="T0" y="T1"/>
                </a:cxn>
                <a:cxn ang="0">
                  <a:pos x="T2" y="T3"/>
                </a:cxn>
                <a:cxn ang="0">
                  <a:pos x="T4" y="T5"/>
                </a:cxn>
              </a:cxnLst>
              <a:rect l="0" t="0" r="r" b="b"/>
              <a:pathLst>
                <a:path w="21600" h="21600">
                  <a:moveTo>
                    <a:pt x="0" y="21600"/>
                  </a:moveTo>
                  <a:lnTo>
                    <a:pt x="6278" y="5400"/>
                  </a:lnTo>
                  <a:lnTo>
                    <a:pt x="21600" y="0"/>
                  </a:lnTo>
                </a:path>
              </a:pathLst>
            </a:cu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00" name="AutoShape 40"/>
            <p:cNvSpPr>
              <a:spLocks/>
            </p:cNvSpPr>
            <p:nvPr/>
          </p:nvSpPr>
          <p:spPr bwMode="auto">
            <a:xfrm>
              <a:off x="2517" y="412"/>
              <a:ext cx="126" cy="205"/>
            </a:xfrm>
            <a:prstGeom prst="roundRect">
              <a:avLst>
                <a:gd name="adj" fmla="val 50000"/>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5401" name="AutoShape 41"/>
            <p:cNvSpPr>
              <a:spLocks/>
            </p:cNvSpPr>
            <p:nvPr/>
          </p:nvSpPr>
          <p:spPr bwMode="auto">
            <a:xfrm>
              <a:off x="2517" y="412"/>
              <a:ext cx="142" cy="221"/>
            </a:xfrm>
            <a:prstGeom prst="roundRect">
              <a:avLst>
                <a:gd name="adj" fmla="val 47181"/>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02" name="Rectangle 42"/>
            <p:cNvSpPr>
              <a:spLocks/>
            </p:cNvSpPr>
            <p:nvPr/>
          </p:nvSpPr>
          <p:spPr bwMode="auto">
            <a:xfrm>
              <a:off x="2517" y="412"/>
              <a:ext cx="126" cy="95"/>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5403" name="Rectangle 43"/>
            <p:cNvSpPr>
              <a:spLocks/>
            </p:cNvSpPr>
            <p:nvPr/>
          </p:nvSpPr>
          <p:spPr bwMode="auto">
            <a:xfrm>
              <a:off x="2517" y="412"/>
              <a:ext cx="142" cy="110"/>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04" name="AutoShape 44"/>
            <p:cNvSpPr>
              <a:spLocks/>
            </p:cNvSpPr>
            <p:nvPr/>
          </p:nvSpPr>
          <p:spPr bwMode="auto">
            <a:xfrm>
              <a:off x="2517" y="412"/>
              <a:ext cx="142" cy="221"/>
            </a:xfrm>
            <a:prstGeom prst="roundRect">
              <a:avLst>
                <a:gd name="adj" fmla="val 47181"/>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05" name="Line 45"/>
            <p:cNvSpPr>
              <a:spLocks noChangeShapeType="1"/>
            </p:cNvSpPr>
            <p:nvPr/>
          </p:nvSpPr>
          <p:spPr bwMode="auto">
            <a:xfrm>
              <a:off x="2517" y="507"/>
              <a:ext cx="126"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06" name="Freeform 46"/>
            <p:cNvSpPr>
              <a:spLocks/>
            </p:cNvSpPr>
            <p:nvPr/>
          </p:nvSpPr>
          <p:spPr bwMode="auto">
            <a:xfrm>
              <a:off x="3229" y="237"/>
              <a:ext cx="95" cy="48"/>
            </a:xfrm>
            <a:custGeom>
              <a:avLst/>
              <a:gdLst>
                <a:gd name="T0" fmla="*/ 0 w 21600"/>
                <a:gd name="T1" fmla="*/ 14400 h 21600"/>
                <a:gd name="T2" fmla="*/ 3638 w 21600"/>
                <a:gd name="T3" fmla="*/ 0 h 21600"/>
                <a:gd name="T4" fmla="*/ 21600 w 21600"/>
                <a:gd name="T5" fmla="*/ 14400 h 21600"/>
                <a:gd name="T6" fmla="*/ 3638 w 21600"/>
                <a:gd name="T7" fmla="*/ 21600 h 21600"/>
                <a:gd name="T8" fmla="*/ 0 w 21600"/>
                <a:gd name="T9" fmla="*/ 14400 h 21600"/>
                <a:gd name="T10" fmla="*/ 0 w 21600"/>
                <a:gd name="T11" fmla="*/ 14400 h 21600"/>
              </a:gdLst>
              <a:ahLst/>
              <a:cxnLst>
                <a:cxn ang="0">
                  <a:pos x="T0" y="T1"/>
                </a:cxn>
                <a:cxn ang="0">
                  <a:pos x="T2" y="T3"/>
                </a:cxn>
                <a:cxn ang="0">
                  <a:pos x="T4" y="T5"/>
                </a:cxn>
                <a:cxn ang="0">
                  <a:pos x="T6" y="T7"/>
                </a:cxn>
                <a:cxn ang="0">
                  <a:pos x="T8" y="T9"/>
                </a:cxn>
                <a:cxn ang="0">
                  <a:pos x="T10" y="T11"/>
                </a:cxn>
              </a:cxnLst>
              <a:rect l="0" t="0" r="r" b="b"/>
              <a:pathLst>
                <a:path w="21600" h="21600">
                  <a:moveTo>
                    <a:pt x="0" y="14400"/>
                  </a:moveTo>
                  <a:lnTo>
                    <a:pt x="3638" y="0"/>
                  </a:lnTo>
                  <a:lnTo>
                    <a:pt x="21600" y="14400"/>
                  </a:lnTo>
                  <a:lnTo>
                    <a:pt x="3638" y="21600"/>
                  </a:lnTo>
                  <a:lnTo>
                    <a:pt x="0" y="14400"/>
                  </a:lnTo>
                  <a:close/>
                  <a:moveTo>
                    <a:pt x="0" y="14400"/>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407" name="Freeform 47"/>
            <p:cNvSpPr>
              <a:spLocks/>
            </p:cNvSpPr>
            <p:nvPr/>
          </p:nvSpPr>
          <p:spPr bwMode="auto">
            <a:xfrm>
              <a:off x="2628" y="269"/>
              <a:ext cx="601" cy="269"/>
            </a:xfrm>
            <a:custGeom>
              <a:avLst/>
              <a:gdLst>
                <a:gd name="T0" fmla="*/ 0 w 21600"/>
                <a:gd name="T1" fmla="*/ 21600 h 21600"/>
                <a:gd name="T2" fmla="*/ 1689 w 21600"/>
                <a:gd name="T3" fmla="*/ 13972 h 21600"/>
                <a:gd name="T4" fmla="*/ 6254 w 21600"/>
                <a:gd name="T5" fmla="*/ 6343 h 21600"/>
                <a:gd name="T6" fmla="*/ 13082 w 21600"/>
                <a:gd name="T7" fmla="*/ 2570 h 21600"/>
                <a:gd name="T8" fmla="*/ 21600 w 21600"/>
                <a:gd name="T9" fmla="*/ 0 h 21600"/>
              </a:gdLst>
              <a:ahLst/>
              <a:cxnLst>
                <a:cxn ang="0">
                  <a:pos x="T0" y="T1"/>
                </a:cxn>
                <a:cxn ang="0">
                  <a:pos x="T2" y="T3"/>
                </a:cxn>
                <a:cxn ang="0">
                  <a:pos x="T4" y="T5"/>
                </a:cxn>
                <a:cxn ang="0">
                  <a:pos x="T6" y="T7"/>
                </a:cxn>
                <a:cxn ang="0">
                  <a:pos x="T8" y="T9"/>
                </a:cxn>
              </a:cxnLst>
              <a:rect l="0" t="0" r="r" b="b"/>
              <a:pathLst>
                <a:path w="21600" h="21600">
                  <a:moveTo>
                    <a:pt x="0" y="21600"/>
                  </a:moveTo>
                  <a:lnTo>
                    <a:pt x="1689" y="13972"/>
                  </a:lnTo>
                  <a:lnTo>
                    <a:pt x="6254" y="6343"/>
                  </a:lnTo>
                  <a:lnTo>
                    <a:pt x="13082" y="2570"/>
                  </a:lnTo>
                  <a:lnTo>
                    <a:pt x="21600" y="0"/>
                  </a:lnTo>
                </a:path>
              </a:pathLst>
            </a:cu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08" name="AutoShape 48"/>
            <p:cNvSpPr>
              <a:spLocks/>
            </p:cNvSpPr>
            <p:nvPr/>
          </p:nvSpPr>
          <p:spPr bwMode="auto">
            <a:xfrm>
              <a:off x="3340" y="174"/>
              <a:ext cx="142" cy="206"/>
            </a:xfrm>
            <a:prstGeom prst="roundRect">
              <a:avLst>
                <a:gd name="adj" fmla="val 47181"/>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5409" name="AutoShape 49"/>
            <p:cNvSpPr>
              <a:spLocks/>
            </p:cNvSpPr>
            <p:nvPr/>
          </p:nvSpPr>
          <p:spPr bwMode="auto">
            <a:xfrm>
              <a:off x="3340" y="174"/>
              <a:ext cx="158" cy="222"/>
            </a:xfrm>
            <a:prstGeom prst="roundRect">
              <a:avLst>
                <a:gd name="adj" fmla="val 42403"/>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10" name="Rectangle 50"/>
            <p:cNvSpPr>
              <a:spLocks/>
            </p:cNvSpPr>
            <p:nvPr/>
          </p:nvSpPr>
          <p:spPr bwMode="auto">
            <a:xfrm>
              <a:off x="3356" y="174"/>
              <a:ext cx="126" cy="95"/>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5411" name="Rectangle 51"/>
            <p:cNvSpPr>
              <a:spLocks/>
            </p:cNvSpPr>
            <p:nvPr/>
          </p:nvSpPr>
          <p:spPr bwMode="auto">
            <a:xfrm>
              <a:off x="3356" y="174"/>
              <a:ext cx="142" cy="111"/>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12" name="AutoShape 52"/>
            <p:cNvSpPr>
              <a:spLocks/>
            </p:cNvSpPr>
            <p:nvPr/>
          </p:nvSpPr>
          <p:spPr bwMode="auto">
            <a:xfrm>
              <a:off x="3340" y="174"/>
              <a:ext cx="158" cy="222"/>
            </a:xfrm>
            <a:prstGeom prst="roundRect">
              <a:avLst>
                <a:gd name="adj" fmla="val 42403"/>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13" name="Line 53"/>
            <p:cNvSpPr>
              <a:spLocks noChangeShapeType="1"/>
            </p:cNvSpPr>
            <p:nvPr/>
          </p:nvSpPr>
          <p:spPr bwMode="auto">
            <a:xfrm>
              <a:off x="3340" y="269"/>
              <a:ext cx="142"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14" name="Freeform 54"/>
            <p:cNvSpPr>
              <a:spLocks/>
            </p:cNvSpPr>
            <p:nvPr/>
          </p:nvSpPr>
          <p:spPr bwMode="auto">
            <a:xfrm>
              <a:off x="3910" y="507"/>
              <a:ext cx="95" cy="47"/>
            </a:xfrm>
            <a:custGeom>
              <a:avLst/>
              <a:gdLst>
                <a:gd name="T0" fmla="*/ 0 w 21600"/>
                <a:gd name="T1" fmla="*/ 6894 h 21600"/>
                <a:gd name="T2" fmla="*/ 3411 w 21600"/>
                <a:gd name="T3" fmla="*/ 0 h 21600"/>
                <a:gd name="T4" fmla="*/ 21600 w 21600"/>
                <a:gd name="T5" fmla="*/ 6894 h 21600"/>
                <a:gd name="T6" fmla="*/ 3411 w 21600"/>
                <a:gd name="T7" fmla="*/ 21600 h 21600"/>
                <a:gd name="T8" fmla="*/ 0 w 21600"/>
                <a:gd name="T9" fmla="*/ 6894 h 21600"/>
                <a:gd name="T10" fmla="*/ 0 w 21600"/>
                <a:gd name="T11" fmla="*/ 6894 h 21600"/>
              </a:gdLst>
              <a:ahLst/>
              <a:cxnLst>
                <a:cxn ang="0">
                  <a:pos x="T0" y="T1"/>
                </a:cxn>
                <a:cxn ang="0">
                  <a:pos x="T2" y="T3"/>
                </a:cxn>
                <a:cxn ang="0">
                  <a:pos x="T4" y="T5"/>
                </a:cxn>
                <a:cxn ang="0">
                  <a:pos x="T6" y="T7"/>
                </a:cxn>
                <a:cxn ang="0">
                  <a:pos x="T8" y="T9"/>
                </a:cxn>
                <a:cxn ang="0">
                  <a:pos x="T10" y="T11"/>
                </a:cxn>
              </a:cxnLst>
              <a:rect l="0" t="0" r="r" b="b"/>
              <a:pathLst>
                <a:path w="21600" h="21600">
                  <a:moveTo>
                    <a:pt x="0" y="6894"/>
                  </a:moveTo>
                  <a:lnTo>
                    <a:pt x="3411" y="0"/>
                  </a:lnTo>
                  <a:lnTo>
                    <a:pt x="21600" y="6894"/>
                  </a:lnTo>
                  <a:lnTo>
                    <a:pt x="3411" y="21600"/>
                  </a:lnTo>
                  <a:lnTo>
                    <a:pt x="0" y="6894"/>
                  </a:lnTo>
                  <a:close/>
                  <a:moveTo>
                    <a:pt x="0" y="6894"/>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415" name="Freeform 55"/>
            <p:cNvSpPr>
              <a:spLocks/>
            </p:cNvSpPr>
            <p:nvPr/>
          </p:nvSpPr>
          <p:spPr bwMode="auto">
            <a:xfrm>
              <a:off x="3371" y="301"/>
              <a:ext cx="539" cy="221"/>
            </a:xfrm>
            <a:custGeom>
              <a:avLst/>
              <a:gdLst>
                <a:gd name="T0" fmla="*/ 21600 w 21600"/>
                <a:gd name="T1" fmla="*/ 21600 h 21600"/>
                <a:gd name="T2" fmla="*/ 13345 w 21600"/>
                <a:gd name="T3" fmla="*/ 20134 h 21600"/>
                <a:gd name="T4" fmla="*/ 6372 w 21600"/>
                <a:gd name="T5" fmla="*/ 15443 h 21600"/>
                <a:gd name="T6" fmla="*/ 1924 w 21600"/>
                <a:gd name="T7" fmla="*/ 7721 h 21600"/>
                <a:gd name="T8" fmla="*/ 0 w 21600"/>
                <a:gd name="T9" fmla="*/ 0 h 21600"/>
              </a:gdLst>
              <a:ahLst/>
              <a:cxnLst>
                <a:cxn ang="0">
                  <a:pos x="T0" y="T1"/>
                </a:cxn>
                <a:cxn ang="0">
                  <a:pos x="T2" y="T3"/>
                </a:cxn>
                <a:cxn ang="0">
                  <a:pos x="T4" y="T5"/>
                </a:cxn>
                <a:cxn ang="0">
                  <a:pos x="T6" y="T7"/>
                </a:cxn>
                <a:cxn ang="0">
                  <a:pos x="T8" y="T9"/>
                </a:cxn>
              </a:cxnLst>
              <a:rect l="0" t="0" r="r" b="b"/>
              <a:pathLst>
                <a:path w="21600" h="21600">
                  <a:moveTo>
                    <a:pt x="21600" y="21600"/>
                  </a:moveTo>
                  <a:lnTo>
                    <a:pt x="13345" y="20134"/>
                  </a:lnTo>
                  <a:lnTo>
                    <a:pt x="6372" y="15443"/>
                  </a:lnTo>
                  <a:lnTo>
                    <a:pt x="1924" y="7721"/>
                  </a:lnTo>
                  <a:lnTo>
                    <a:pt x="0" y="0"/>
                  </a:lnTo>
                </a:path>
              </a:pathLst>
            </a:cu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16" name="AutoShape 56"/>
            <p:cNvSpPr>
              <a:spLocks/>
            </p:cNvSpPr>
            <p:nvPr/>
          </p:nvSpPr>
          <p:spPr bwMode="auto">
            <a:xfrm>
              <a:off x="4005" y="443"/>
              <a:ext cx="142" cy="206"/>
            </a:xfrm>
            <a:prstGeom prst="roundRect">
              <a:avLst>
                <a:gd name="adj" fmla="val 47181"/>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5417" name="AutoShape 57"/>
            <p:cNvSpPr>
              <a:spLocks/>
            </p:cNvSpPr>
            <p:nvPr/>
          </p:nvSpPr>
          <p:spPr bwMode="auto">
            <a:xfrm>
              <a:off x="4005" y="443"/>
              <a:ext cx="158" cy="222"/>
            </a:xfrm>
            <a:prstGeom prst="roundRect">
              <a:avLst>
                <a:gd name="adj" fmla="val 42403"/>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18" name="Rectangle 58"/>
            <p:cNvSpPr>
              <a:spLocks/>
            </p:cNvSpPr>
            <p:nvPr/>
          </p:nvSpPr>
          <p:spPr bwMode="auto">
            <a:xfrm>
              <a:off x="4005" y="443"/>
              <a:ext cx="142" cy="95"/>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5419" name="Rectangle 59"/>
            <p:cNvSpPr>
              <a:spLocks/>
            </p:cNvSpPr>
            <p:nvPr/>
          </p:nvSpPr>
          <p:spPr bwMode="auto">
            <a:xfrm>
              <a:off x="4005" y="443"/>
              <a:ext cx="158" cy="111"/>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20" name="AutoShape 60"/>
            <p:cNvSpPr>
              <a:spLocks/>
            </p:cNvSpPr>
            <p:nvPr/>
          </p:nvSpPr>
          <p:spPr bwMode="auto">
            <a:xfrm>
              <a:off x="4005" y="443"/>
              <a:ext cx="158" cy="222"/>
            </a:xfrm>
            <a:prstGeom prst="roundRect">
              <a:avLst>
                <a:gd name="adj" fmla="val 42403"/>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21" name="Line 61"/>
            <p:cNvSpPr>
              <a:spLocks noChangeShapeType="1"/>
            </p:cNvSpPr>
            <p:nvPr/>
          </p:nvSpPr>
          <p:spPr bwMode="auto">
            <a:xfrm>
              <a:off x="4005" y="538"/>
              <a:ext cx="142"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22" name="Freeform 62"/>
            <p:cNvSpPr>
              <a:spLocks/>
            </p:cNvSpPr>
            <p:nvPr/>
          </p:nvSpPr>
          <p:spPr bwMode="auto">
            <a:xfrm>
              <a:off x="4923" y="744"/>
              <a:ext cx="95" cy="47"/>
            </a:xfrm>
            <a:custGeom>
              <a:avLst/>
              <a:gdLst>
                <a:gd name="T0" fmla="*/ 0 w 21600"/>
                <a:gd name="T1" fmla="*/ 14706 h 21600"/>
                <a:gd name="T2" fmla="*/ 3638 w 21600"/>
                <a:gd name="T3" fmla="*/ 0 h 21600"/>
                <a:gd name="T4" fmla="*/ 21600 w 21600"/>
                <a:gd name="T5" fmla="*/ 14706 h 21600"/>
                <a:gd name="T6" fmla="*/ 3638 w 21600"/>
                <a:gd name="T7" fmla="*/ 21600 h 21600"/>
                <a:gd name="T8" fmla="*/ 0 w 21600"/>
                <a:gd name="T9" fmla="*/ 14706 h 21600"/>
                <a:gd name="T10" fmla="*/ 0 w 21600"/>
                <a:gd name="T11" fmla="*/ 14706 h 21600"/>
              </a:gdLst>
              <a:ahLst/>
              <a:cxnLst>
                <a:cxn ang="0">
                  <a:pos x="T0" y="T1"/>
                </a:cxn>
                <a:cxn ang="0">
                  <a:pos x="T2" y="T3"/>
                </a:cxn>
                <a:cxn ang="0">
                  <a:pos x="T4" y="T5"/>
                </a:cxn>
                <a:cxn ang="0">
                  <a:pos x="T6" y="T7"/>
                </a:cxn>
                <a:cxn ang="0">
                  <a:pos x="T8" y="T9"/>
                </a:cxn>
                <a:cxn ang="0">
                  <a:pos x="T10" y="T11"/>
                </a:cxn>
              </a:cxnLst>
              <a:rect l="0" t="0" r="r" b="b"/>
              <a:pathLst>
                <a:path w="21600" h="21600">
                  <a:moveTo>
                    <a:pt x="0" y="14706"/>
                  </a:moveTo>
                  <a:lnTo>
                    <a:pt x="3638" y="0"/>
                  </a:lnTo>
                  <a:lnTo>
                    <a:pt x="21600" y="14706"/>
                  </a:lnTo>
                  <a:lnTo>
                    <a:pt x="3638" y="21600"/>
                  </a:lnTo>
                  <a:lnTo>
                    <a:pt x="0" y="14706"/>
                  </a:lnTo>
                  <a:close/>
                  <a:moveTo>
                    <a:pt x="0" y="14706"/>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423" name="Freeform 63"/>
            <p:cNvSpPr>
              <a:spLocks/>
            </p:cNvSpPr>
            <p:nvPr/>
          </p:nvSpPr>
          <p:spPr bwMode="auto">
            <a:xfrm>
              <a:off x="4131" y="586"/>
              <a:ext cx="792" cy="190"/>
            </a:xfrm>
            <a:custGeom>
              <a:avLst/>
              <a:gdLst>
                <a:gd name="T0" fmla="*/ 21600 w 21600"/>
                <a:gd name="T1" fmla="*/ 21600 h 21600"/>
                <a:gd name="T2" fmla="*/ 6055 w 21600"/>
                <a:gd name="T3" fmla="*/ 14324 h 21600"/>
                <a:gd name="T4" fmla="*/ 1745 w 21600"/>
                <a:gd name="T5" fmla="*/ 7162 h 21600"/>
                <a:gd name="T6" fmla="*/ 0 w 21600"/>
                <a:gd name="T7" fmla="*/ 0 h 21600"/>
              </a:gdLst>
              <a:ahLst/>
              <a:cxnLst>
                <a:cxn ang="0">
                  <a:pos x="T0" y="T1"/>
                </a:cxn>
                <a:cxn ang="0">
                  <a:pos x="T2" y="T3"/>
                </a:cxn>
                <a:cxn ang="0">
                  <a:pos x="T4" y="T5"/>
                </a:cxn>
                <a:cxn ang="0">
                  <a:pos x="T6" y="T7"/>
                </a:cxn>
              </a:cxnLst>
              <a:rect l="0" t="0" r="r" b="b"/>
              <a:pathLst>
                <a:path w="21600" h="21600">
                  <a:moveTo>
                    <a:pt x="21600" y="21600"/>
                  </a:moveTo>
                  <a:lnTo>
                    <a:pt x="6055" y="14324"/>
                  </a:lnTo>
                  <a:lnTo>
                    <a:pt x="1745" y="7162"/>
                  </a:lnTo>
                  <a:lnTo>
                    <a:pt x="0" y="0"/>
                  </a:lnTo>
                </a:path>
              </a:pathLst>
            </a:cu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24" name="AutoShape 64"/>
            <p:cNvSpPr>
              <a:spLocks/>
            </p:cNvSpPr>
            <p:nvPr/>
          </p:nvSpPr>
          <p:spPr bwMode="auto">
            <a:xfrm>
              <a:off x="3577" y="776"/>
              <a:ext cx="143" cy="205"/>
            </a:xfrm>
            <a:prstGeom prst="roundRect">
              <a:avLst>
                <a:gd name="adj" fmla="val 46847"/>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5425" name="AutoShape 65"/>
            <p:cNvSpPr>
              <a:spLocks/>
            </p:cNvSpPr>
            <p:nvPr/>
          </p:nvSpPr>
          <p:spPr bwMode="auto">
            <a:xfrm>
              <a:off x="3577" y="776"/>
              <a:ext cx="159" cy="221"/>
            </a:xfrm>
            <a:prstGeom prst="roundRect">
              <a:avLst>
                <a:gd name="adj" fmla="val 42134"/>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26" name="Rectangle 66"/>
            <p:cNvSpPr>
              <a:spLocks/>
            </p:cNvSpPr>
            <p:nvPr/>
          </p:nvSpPr>
          <p:spPr bwMode="auto">
            <a:xfrm>
              <a:off x="3593" y="776"/>
              <a:ext cx="127" cy="110"/>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5427" name="Rectangle 67"/>
            <p:cNvSpPr>
              <a:spLocks/>
            </p:cNvSpPr>
            <p:nvPr/>
          </p:nvSpPr>
          <p:spPr bwMode="auto">
            <a:xfrm>
              <a:off x="3593" y="776"/>
              <a:ext cx="143" cy="126"/>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28" name="AutoShape 68"/>
            <p:cNvSpPr>
              <a:spLocks/>
            </p:cNvSpPr>
            <p:nvPr/>
          </p:nvSpPr>
          <p:spPr bwMode="auto">
            <a:xfrm>
              <a:off x="3577" y="776"/>
              <a:ext cx="159" cy="221"/>
            </a:xfrm>
            <a:prstGeom prst="roundRect">
              <a:avLst>
                <a:gd name="adj" fmla="val 42134"/>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29" name="Line 69"/>
            <p:cNvSpPr>
              <a:spLocks noChangeShapeType="1"/>
            </p:cNvSpPr>
            <p:nvPr/>
          </p:nvSpPr>
          <p:spPr bwMode="auto">
            <a:xfrm>
              <a:off x="3577" y="886"/>
              <a:ext cx="143"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30" name="Freeform 70"/>
            <p:cNvSpPr>
              <a:spLocks/>
            </p:cNvSpPr>
            <p:nvPr/>
          </p:nvSpPr>
          <p:spPr bwMode="auto">
            <a:xfrm>
              <a:off x="2628" y="586"/>
              <a:ext cx="47" cy="47"/>
            </a:xfrm>
            <a:custGeom>
              <a:avLst/>
              <a:gdLst>
                <a:gd name="T0" fmla="*/ 6894 w 21600"/>
                <a:gd name="T1" fmla="*/ 14247 h 21600"/>
                <a:gd name="T2" fmla="*/ 0 w 21600"/>
                <a:gd name="T3" fmla="*/ 21600 h 21600"/>
                <a:gd name="T4" fmla="*/ 6894 w 21600"/>
                <a:gd name="T5" fmla="*/ 0 h 21600"/>
                <a:gd name="T6" fmla="*/ 21600 w 21600"/>
                <a:gd name="T7" fmla="*/ 14247 h 21600"/>
                <a:gd name="T8" fmla="*/ 6894 w 21600"/>
                <a:gd name="T9" fmla="*/ 14247 h 21600"/>
                <a:gd name="T10" fmla="*/ 6894 w 21600"/>
                <a:gd name="T11" fmla="*/ 14247 h 21600"/>
              </a:gdLst>
              <a:ahLst/>
              <a:cxnLst>
                <a:cxn ang="0">
                  <a:pos x="T0" y="T1"/>
                </a:cxn>
                <a:cxn ang="0">
                  <a:pos x="T2" y="T3"/>
                </a:cxn>
                <a:cxn ang="0">
                  <a:pos x="T4" y="T5"/>
                </a:cxn>
                <a:cxn ang="0">
                  <a:pos x="T6" y="T7"/>
                </a:cxn>
                <a:cxn ang="0">
                  <a:pos x="T8" y="T9"/>
                </a:cxn>
                <a:cxn ang="0">
                  <a:pos x="T10" y="T11"/>
                </a:cxn>
              </a:cxnLst>
              <a:rect l="0" t="0" r="r" b="b"/>
              <a:pathLst>
                <a:path w="21600" h="21600">
                  <a:moveTo>
                    <a:pt x="6894" y="14247"/>
                  </a:moveTo>
                  <a:lnTo>
                    <a:pt x="0" y="21600"/>
                  </a:lnTo>
                  <a:lnTo>
                    <a:pt x="6894" y="0"/>
                  </a:lnTo>
                  <a:lnTo>
                    <a:pt x="21600" y="14247"/>
                  </a:lnTo>
                  <a:lnTo>
                    <a:pt x="6894" y="14247"/>
                  </a:lnTo>
                  <a:close/>
                  <a:moveTo>
                    <a:pt x="6894" y="14247"/>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5431" name="Freeform 71"/>
            <p:cNvSpPr>
              <a:spLocks/>
            </p:cNvSpPr>
            <p:nvPr/>
          </p:nvSpPr>
          <p:spPr bwMode="auto">
            <a:xfrm>
              <a:off x="2659" y="633"/>
              <a:ext cx="950" cy="269"/>
            </a:xfrm>
            <a:custGeom>
              <a:avLst/>
              <a:gdLst>
                <a:gd name="T0" fmla="*/ 21600 w 21600"/>
                <a:gd name="T1" fmla="*/ 21600 h 21600"/>
                <a:gd name="T2" fmla="*/ 13688 w 21600"/>
                <a:gd name="T3" fmla="*/ 20315 h 21600"/>
                <a:gd name="T4" fmla="*/ 6844 w 21600"/>
                <a:gd name="T5" fmla="*/ 15257 h 21600"/>
                <a:gd name="T6" fmla="*/ 2160 w 21600"/>
                <a:gd name="T7" fmla="*/ 8913 h 21600"/>
                <a:gd name="T8" fmla="*/ 728 w 21600"/>
                <a:gd name="T9" fmla="*/ 5059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21600" y="21600"/>
                  </a:moveTo>
                  <a:lnTo>
                    <a:pt x="13688" y="20315"/>
                  </a:lnTo>
                  <a:lnTo>
                    <a:pt x="6844" y="15257"/>
                  </a:lnTo>
                  <a:lnTo>
                    <a:pt x="2160" y="8913"/>
                  </a:lnTo>
                  <a:lnTo>
                    <a:pt x="728" y="5059"/>
                  </a:lnTo>
                  <a:lnTo>
                    <a:pt x="0" y="0"/>
                  </a:lnTo>
                </a:path>
              </a:pathLst>
            </a:cu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32" name="AutoShape 72"/>
            <p:cNvSpPr>
              <a:spLocks/>
            </p:cNvSpPr>
            <p:nvPr/>
          </p:nvSpPr>
          <p:spPr bwMode="auto">
            <a:xfrm>
              <a:off x="5049" y="665"/>
              <a:ext cx="127" cy="206"/>
            </a:xfrm>
            <a:prstGeom prst="roundRect">
              <a:avLst>
                <a:gd name="adj" fmla="val 50000"/>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5433" name="AutoShape 73"/>
            <p:cNvSpPr>
              <a:spLocks/>
            </p:cNvSpPr>
            <p:nvPr/>
          </p:nvSpPr>
          <p:spPr bwMode="auto">
            <a:xfrm>
              <a:off x="5049" y="665"/>
              <a:ext cx="143" cy="221"/>
            </a:xfrm>
            <a:prstGeom prst="roundRect">
              <a:avLst>
                <a:gd name="adj" fmla="val 46847"/>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34" name="Rectangle 74"/>
            <p:cNvSpPr>
              <a:spLocks/>
            </p:cNvSpPr>
            <p:nvPr/>
          </p:nvSpPr>
          <p:spPr bwMode="auto">
            <a:xfrm>
              <a:off x="5049" y="665"/>
              <a:ext cx="127" cy="111"/>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5435" name="Rectangle 75"/>
            <p:cNvSpPr>
              <a:spLocks/>
            </p:cNvSpPr>
            <p:nvPr/>
          </p:nvSpPr>
          <p:spPr bwMode="auto">
            <a:xfrm>
              <a:off x="5049" y="665"/>
              <a:ext cx="143" cy="126"/>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36" name="AutoShape 76"/>
            <p:cNvSpPr>
              <a:spLocks/>
            </p:cNvSpPr>
            <p:nvPr/>
          </p:nvSpPr>
          <p:spPr bwMode="auto">
            <a:xfrm>
              <a:off x="5049" y="665"/>
              <a:ext cx="143" cy="221"/>
            </a:xfrm>
            <a:prstGeom prst="roundRect">
              <a:avLst>
                <a:gd name="adj" fmla="val 46847"/>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5437" name="Line 77"/>
            <p:cNvSpPr>
              <a:spLocks noChangeShapeType="1"/>
            </p:cNvSpPr>
            <p:nvPr/>
          </p:nvSpPr>
          <p:spPr bwMode="auto">
            <a:xfrm>
              <a:off x="5049" y="776"/>
              <a:ext cx="127"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2" name="Slide Number Placeholder 1">
            <a:extLst>
              <a:ext uri="{FF2B5EF4-FFF2-40B4-BE49-F238E27FC236}">
                <a16:creationId xmlns:a16="http://schemas.microsoft.com/office/drawing/2014/main" id="{C69C536D-8704-4F9C-B101-FEED84137CAA}"/>
              </a:ext>
            </a:extLst>
          </p:cNvPr>
          <p:cNvSpPr>
            <a:spLocks noGrp="1"/>
          </p:cNvSpPr>
          <p:nvPr>
            <p:ph type="sldNum" sz="quarter" idx="12"/>
          </p:nvPr>
        </p:nvSpPr>
        <p:spPr/>
        <p:txBody>
          <a:bodyPr/>
          <a:lstStyle/>
          <a:p>
            <a:fld id="{51C3CF3D-DA63-CF47-8283-ED76AB82DF44}" type="slidenum">
              <a:rPr lang="en-US" smtClean="0"/>
              <a:t>40</a:t>
            </a:fld>
            <a:endParaRPr lang="en-US"/>
          </a:p>
        </p:txBody>
      </p:sp>
    </p:spTree>
    <p:extLst>
      <p:ext uri="{BB962C8B-B14F-4D97-AF65-F5344CB8AC3E}">
        <p14:creationId xmlns:p14="http://schemas.microsoft.com/office/powerpoint/2010/main" val="22875414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Remote Object Reference (ROR) and Remote Interfaces (RI)</a:t>
            </a:r>
          </a:p>
        </p:txBody>
      </p:sp>
      <p:sp>
        <p:nvSpPr>
          <p:cNvPr id="3" name="Content Placeholder 2"/>
          <p:cNvSpPr>
            <a:spLocks noGrp="1"/>
          </p:cNvSpPr>
          <p:nvPr>
            <p:ph idx="1"/>
          </p:nvPr>
        </p:nvSpPr>
        <p:spPr>
          <a:xfrm>
            <a:off x="457200" y="1847461"/>
            <a:ext cx="8229600" cy="4278702"/>
          </a:xfrm>
        </p:spPr>
        <p:txBody>
          <a:bodyPr>
            <a:normAutofit fontScale="77500" lnSpcReduction="20000"/>
          </a:bodyPr>
          <a:lstStyle/>
          <a:p>
            <a:r>
              <a:rPr lang="en-US" dirty="0"/>
              <a:t>ROR analogous to local ones:</a:t>
            </a:r>
          </a:p>
          <a:p>
            <a:pPr lvl="1"/>
            <a:r>
              <a:rPr lang="en-US" dirty="0"/>
              <a:t>Remote object to receive remote invocation is specified by the invoker</a:t>
            </a:r>
          </a:p>
          <a:p>
            <a:pPr lvl="1"/>
            <a:r>
              <a:rPr lang="en-US" dirty="0"/>
              <a:t>Remote Object reference may be passed as arguments and results of remote method invocation.</a:t>
            </a:r>
          </a:p>
          <a:p>
            <a:r>
              <a:rPr lang="en-US" dirty="0"/>
              <a:t>RI</a:t>
            </a:r>
          </a:p>
          <a:p>
            <a:pPr lvl="1"/>
            <a:r>
              <a:rPr lang="en-US" dirty="0"/>
              <a:t>A class of a remote object implements the methods of its remote interface. (public methods in Java). </a:t>
            </a:r>
          </a:p>
          <a:p>
            <a:pPr lvl="1"/>
            <a:r>
              <a:rPr lang="en-US" dirty="0"/>
              <a:t>Objects in other processes can only invoke those methods that are in the interface. </a:t>
            </a:r>
          </a:p>
          <a:p>
            <a:pPr lvl="1"/>
            <a:r>
              <a:rPr lang="en-US" dirty="0"/>
              <a:t>In Java RMI, classes must implement the “Remote” interface. </a:t>
            </a:r>
          </a:p>
          <a:p>
            <a:pPr lvl="1"/>
            <a:r>
              <a:rPr lang="en-US" dirty="0"/>
              <a:t>Java RMI and CORBA support multiple interface implementation (you could view it as multiple inheritance)</a:t>
            </a:r>
          </a:p>
          <a:p>
            <a:pPr lvl="1"/>
            <a:endParaRPr lang="en-US" dirty="0"/>
          </a:p>
        </p:txBody>
      </p:sp>
      <p:sp>
        <p:nvSpPr>
          <p:cNvPr id="4" name="Slide Number Placeholder 3">
            <a:extLst>
              <a:ext uri="{FF2B5EF4-FFF2-40B4-BE49-F238E27FC236}">
                <a16:creationId xmlns:a16="http://schemas.microsoft.com/office/drawing/2014/main" id="{90DC20F7-D340-421A-BA0E-00E95185B7A1}"/>
              </a:ext>
            </a:extLst>
          </p:cNvPr>
          <p:cNvSpPr>
            <a:spLocks noGrp="1"/>
          </p:cNvSpPr>
          <p:nvPr>
            <p:ph type="sldNum" sz="quarter" idx="12"/>
          </p:nvPr>
        </p:nvSpPr>
        <p:spPr/>
        <p:txBody>
          <a:bodyPr/>
          <a:lstStyle/>
          <a:p>
            <a:fld id="{51C3CF3D-DA63-CF47-8283-ED76AB82DF44}" type="slidenum">
              <a:rPr lang="en-US" smtClean="0"/>
              <a:t>41</a:t>
            </a:fld>
            <a:endParaRPr lang="en-US"/>
          </a:p>
        </p:txBody>
      </p:sp>
    </p:spTree>
    <p:extLst>
      <p:ext uri="{BB962C8B-B14F-4D97-AF65-F5344CB8AC3E}">
        <p14:creationId xmlns:p14="http://schemas.microsoft.com/office/powerpoint/2010/main" val="38123946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87" name="Rectangle 3"/>
          <p:cNvSpPr>
            <a:spLocks noGrp="1" noChangeArrowheads="1"/>
          </p:cNvSpPr>
          <p:nvPr>
            <p:ph type="title"/>
          </p:nvPr>
        </p:nvSpPr>
        <p:spPr>
          <a:ln/>
        </p:spPr>
        <p:txBody>
          <a:bodyPr rIns="132080">
            <a:noAutofit/>
          </a:bodyPr>
          <a:lstStyle/>
          <a:p>
            <a:r>
              <a:rPr lang="en-US" sz="3600" dirty="0"/>
              <a:t>Figure 5.13</a:t>
            </a:r>
            <a:br>
              <a:rPr lang="en-US" sz="3600" dirty="0"/>
            </a:br>
            <a:r>
              <a:rPr lang="en-US" sz="3600" dirty="0"/>
              <a:t>A remote object and its remote interface</a:t>
            </a:r>
          </a:p>
        </p:txBody>
      </p:sp>
      <p:grpSp>
        <p:nvGrpSpPr>
          <p:cNvPr id="16388" name="Group 4"/>
          <p:cNvGrpSpPr>
            <a:grpSpLocks/>
          </p:cNvGrpSpPr>
          <p:nvPr/>
        </p:nvGrpSpPr>
        <p:grpSpPr bwMode="auto">
          <a:xfrm>
            <a:off x="562708" y="2596356"/>
            <a:ext cx="7826620" cy="2700338"/>
            <a:chOff x="0" y="0"/>
            <a:chExt cx="5341" cy="1701"/>
          </a:xfrm>
        </p:grpSpPr>
        <p:sp>
          <p:nvSpPr>
            <p:cNvPr id="16389" name="AutoShape 5"/>
            <p:cNvSpPr>
              <a:spLocks/>
            </p:cNvSpPr>
            <p:nvPr/>
          </p:nvSpPr>
          <p:spPr bwMode="auto">
            <a:xfrm>
              <a:off x="4758" y="488"/>
              <a:ext cx="284" cy="426"/>
            </a:xfrm>
            <a:prstGeom prst="roundRect">
              <a:avLst>
                <a:gd name="adj" fmla="val 23417"/>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6390" name="AutoShape 6"/>
            <p:cNvSpPr>
              <a:spLocks/>
            </p:cNvSpPr>
            <p:nvPr/>
          </p:nvSpPr>
          <p:spPr bwMode="auto">
            <a:xfrm>
              <a:off x="4758" y="488"/>
              <a:ext cx="300" cy="441"/>
            </a:xfrm>
            <a:prstGeom prst="roundRect">
              <a:avLst>
                <a:gd name="adj" fmla="val 22167"/>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1" name="Rectangle 7"/>
            <p:cNvSpPr>
              <a:spLocks/>
            </p:cNvSpPr>
            <p:nvPr/>
          </p:nvSpPr>
          <p:spPr bwMode="auto">
            <a:xfrm>
              <a:off x="4758" y="488"/>
              <a:ext cx="284" cy="205"/>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6392" name="Rectangle 8"/>
            <p:cNvSpPr>
              <a:spLocks/>
            </p:cNvSpPr>
            <p:nvPr/>
          </p:nvSpPr>
          <p:spPr bwMode="auto">
            <a:xfrm>
              <a:off x="4758" y="488"/>
              <a:ext cx="300" cy="221"/>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3" name="AutoShape 9"/>
            <p:cNvSpPr>
              <a:spLocks/>
            </p:cNvSpPr>
            <p:nvPr/>
          </p:nvSpPr>
          <p:spPr bwMode="auto">
            <a:xfrm>
              <a:off x="4758" y="488"/>
              <a:ext cx="300" cy="441"/>
            </a:xfrm>
            <a:prstGeom prst="roundRect">
              <a:avLst>
                <a:gd name="adj" fmla="val 22167"/>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4" name="Line 10"/>
            <p:cNvSpPr>
              <a:spLocks noChangeShapeType="1"/>
            </p:cNvSpPr>
            <p:nvPr/>
          </p:nvSpPr>
          <p:spPr bwMode="auto">
            <a:xfrm>
              <a:off x="4758" y="693"/>
              <a:ext cx="284"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5" name="AutoShape 11"/>
            <p:cNvSpPr>
              <a:spLocks/>
            </p:cNvSpPr>
            <p:nvPr/>
          </p:nvSpPr>
          <p:spPr bwMode="auto">
            <a:xfrm>
              <a:off x="315" y="598"/>
              <a:ext cx="268" cy="426"/>
            </a:xfrm>
            <a:prstGeom prst="roundRect">
              <a:avLst>
                <a:gd name="adj" fmla="val 24810"/>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6396" name="AutoShape 12"/>
            <p:cNvSpPr>
              <a:spLocks/>
            </p:cNvSpPr>
            <p:nvPr/>
          </p:nvSpPr>
          <p:spPr bwMode="auto">
            <a:xfrm>
              <a:off x="315" y="598"/>
              <a:ext cx="284" cy="442"/>
            </a:xfrm>
            <a:prstGeom prst="roundRect">
              <a:avLst>
                <a:gd name="adj" fmla="val 23417"/>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7" name="Rectangle 13"/>
            <p:cNvSpPr>
              <a:spLocks/>
            </p:cNvSpPr>
            <p:nvPr/>
          </p:nvSpPr>
          <p:spPr bwMode="auto">
            <a:xfrm>
              <a:off x="315" y="598"/>
              <a:ext cx="268" cy="205"/>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6398" name="Rectangle 14"/>
            <p:cNvSpPr>
              <a:spLocks/>
            </p:cNvSpPr>
            <p:nvPr/>
          </p:nvSpPr>
          <p:spPr bwMode="auto">
            <a:xfrm>
              <a:off x="315" y="598"/>
              <a:ext cx="284" cy="221"/>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399" name="AutoShape 15"/>
            <p:cNvSpPr>
              <a:spLocks/>
            </p:cNvSpPr>
            <p:nvPr/>
          </p:nvSpPr>
          <p:spPr bwMode="auto">
            <a:xfrm>
              <a:off x="315" y="598"/>
              <a:ext cx="284" cy="442"/>
            </a:xfrm>
            <a:prstGeom prst="roundRect">
              <a:avLst>
                <a:gd name="adj" fmla="val 23417"/>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0" name="Line 16"/>
            <p:cNvSpPr>
              <a:spLocks noChangeShapeType="1"/>
            </p:cNvSpPr>
            <p:nvPr/>
          </p:nvSpPr>
          <p:spPr bwMode="auto">
            <a:xfrm>
              <a:off x="3799" y="945"/>
              <a:ext cx="268"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1" name="Line 17"/>
            <p:cNvSpPr>
              <a:spLocks noChangeShapeType="1"/>
            </p:cNvSpPr>
            <p:nvPr/>
          </p:nvSpPr>
          <p:spPr bwMode="auto">
            <a:xfrm>
              <a:off x="3799" y="1071"/>
              <a:ext cx="268"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2" name="Line 18"/>
            <p:cNvSpPr>
              <a:spLocks noChangeShapeType="1"/>
            </p:cNvSpPr>
            <p:nvPr/>
          </p:nvSpPr>
          <p:spPr bwMode="auto">
            <a:xfrm>
              <a:off x="3814" y="1197"/>
              <a:ext cx="253"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3" name="AutoShape 19"/>
            <p:cNvSpPr>
              <a:spLocks/>
            </p:cNvSpPr>
            <p:nvPr/>
          </p:nvSpPr>
          <p:spPr bwMode="auto">
            <a:xfrm>
              <a:off x="2915" y="283"/>
              <a:ext cx="887" cy="1119"/>
            </a:xfrm>
            <a:prstGeom prst="roundRect">
              <a:avLst>
                <a:gd name="adj" fmla="val 7676"/>
              </a:avLst>
            </a:prstGeom>
            <a:solidFill>
              <a:srgbClr val="FFDC99"/>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a:p>
          </p:txBody>
        </p:sp>
        <p:sp>
          <p:nvSpPr>
            <p:cNvPr id="16404" name="AutoShape 20"/>
            <p:cNvSpPr>
              <a:spLocks/>
            </p:cNvSpPr>
            <p:nvPr/>
          </p:nvSpPr>
          <p:spPr bwMode="auto">
            <a:xfrm>
              <a:off x="2915" y="283"/>
              <a:ext cx="882" cy="1135"/>
            </a:xfrm>
            <a:prstGeom prst="roundRect">
              <a:avLst>
                <a:gd name="adj" fmla="val 7542"/>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5" name="Line 21"/>
            <p:cNvSpPr>
              <a:spLocks noChangeShapeType="1"/>
            </p:cNvSpPr>
            <p:nvPr/>
          </p:nvSpPr>
          <p:spPr bwMode="auto">
            <a:xfrm>
              <a:off x="2915" y="851"/>
              <a:ext cx="866" cy="1"/>
            </a:xfrm>
            <a:prstGeom prst="line">
              <a:avLst/>
            </a:prstGeom>
            <a:noFill/>
            <a:ln w="36513" cap="flat">
              <a:solidFill>
                <a:srgbClr val="FFDC99"/>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6" name="Rectangle 22"/>
            <p:cNvSpPr>
              <a:spLocks/>
            </p:cNvSpPr>
            <p:nvPr/>
          </p:nvSpPr>
          <p:spPr bwMode="auto">
            <a:xfrm>
              <a:off x="2899" y="268"/>
              <a:ext cx="882" cy="567"/>
            </a:xfrm>
            <a:prstGeom prst="rect">
              <a:avLst/>
            </a:prstGeom>
            <a:solidFill>
              <a:srgbClr val="FFFFFF"/>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16407" name="Rectangle 23"/>
            <p:cNvSpPr>
              <a:spLocks/>
            </p:cNvSpPr>
            <p:nvPr/>
          </p:nvSpPr>
          <p:spPr bwMode="auto">
            <a:xfrm>
              <a:off x="2899" y="268"/>
              <a:ext cx="898" cy="583"/>
            </a:xfrm>
            <a:prstGeom prst="rect">
              <a:avLst/>
            </a:prstGeom>
            <a:noFill/>
            <a:ln w="36513" cap="flat">
              <a:solidFill>
                <a:srgbClr val="FFFFFF"/>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8" name="AutoShape 24"/>
            <p:cNvSpPr>
              <a:spLocks/>
            </p:cNvSpPr>
            <p:nvPr/>
          </p:nvSpPr>
          <p:spPr bwMode="auto">
            <a:xfrm>
              <a:off x="2915" y="283"/>
              <a:ext cx="903" cy="1135"/>
            </a:xfrm>
            <a:prstGeom prst="roundRect">
              <a:avLst>
                <a:gd name="adj" fmla="val 7537"/>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09" name="Line 25"/>
            <p:cNvSpPr>
              <a:spLocks noChangeShapeType="1"/>
            </p:cNvSpPr>
            <p:nvPr/>
          </p:nvSpPr>
          <p:spPr bwMode="auto">
            <a:xfrm rot="10800000" flipH="1">
              <a:off x="2915" y="841"/>
              <a:ext cx="888" cy="10"/>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10" name="Rectangle 26"/>
            <p:cNvSpPr>
              <a:spLocks/>
            </p:cNvSpPr>
            <p:nvPr/>
          </p:nvSpPr>
          <p:spPr bwMode="auto">
            <a:xfrm>
              <a:off x="1290" y="795"/>
              <a:ext cx="537"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interface</a:t>
              </a:r>
            </a:p>
          </p:txBody>
        </p:sp>
        <p:sp>
          <p:nvSpPr>
            <p:cNvPr id="16411" name="Rectangle 27"/>
            <p:cNvSpPr>
              <a:spLocks/>
            </p:cNvSpPr>
            <p:nvPr/>
          </p:nvSpPr>
          <p:spPr bwMode="auto">
            <a:xfrm>
              <a:off x="1348" y="622"/>
              <a:ext cx="436"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remote</a:t>
              </a:r>
            </a:p>
          </p:txBody>
        </p:sp>
        <p:sp>
          <p:nvSpPr>
            <p:cNvPr id="16412" name="Oval 28"/>
            <p:cNvSpPr>
              <a:spLocks/>
            </p:cNvSpPr>
            <p:nvPr/>
          </p:nvSpPr>
          <p:spPr bwMode="auto">
            <a:xfrm>
              <a:off x="2285" y="0"/>
              <a:ext cx="3056" cy="1701"/>
            </a:xfrm>
            <a:prstGeom prst="ellips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13" name="Line 29"/>
            <p:cNvSpPr>
              <a:spLocks noChangeShapeType="1"/>
            </p:cNvSpPr>
            <p:nvPr/>
          </p:nvSpPr>
          <p:spPr bwMode="auto">
            <a:xfrm>
              <a:off x="2237" y="929"/>
              <a:ext cx="678"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14" name="Line 30"/>
            <p:cNvSpPr>
              <a:spLocks noChangeShapeType="1"/>
            </p:cNvSpPr>
            <p:nvPr/>
          </p:nvSpPr>
          <p:spPr bwMode="auto">
            <a:xfrm>
              <a:off x="2237" y="1103"/>
              <a:ext cx="678"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15" name="Rectangle 31"/>
            <p:cNvSpPr>
              <a:spLocks/>
            </p:cNvSpPr>
            <p:nvPr/>
          </p:nvSpPr>
          <p:spPr bwMode="auto">
            <a:xfrm>
              <a:off x="2017" y="905"/>
              <a:ext cx="195"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m1</a:t>
              </a:r>
            </a:p>
          </p:txBody>
        </p:sp>
        <p:sp>
          <p:nvSpPr>
            <p:cNvPr id="16416" name="Rectangle 32"/>
            <p:cNvSpPr>
              <a:spLocks/>
            </p:cNvSpPr>
            <p:nvPr/>
          </p:nvSpPr>
          <p:spPr bwMode="auto">
            <a:xfrm>
              <a:off x="2017" y="1063"/>
              <a:ext cx="195"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m2</a:t>
              </a:r>
            </a:p>
          </p:txBody>
        </p:sp>
        <p:sp>
          <p:nvSpPr>
            <p:cNvPr id="16417" name="Rectangle 33"/>
            <p:cNvSpPr>
              <a:spLocks/>
            </p:cNvSpPr>
            <p:nvPr/>
          </p:nvSpPr>
          <p:spPr bwMode="auto">
            <a:xfrm>
              <a:off x="2017" y="1221"/>
              <a:ext cx="195"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m3</a:t>
              </a:r>
            </a:p>
          </p:txBody>
        </p:sp>
        <p:sp>
          <p:nvSpPr>
            <p:cNvPr id="16418" name="Rectangle 34"/>
            <p:cNvSpPr>
              <a:spLocks/>
            </p:cNvSpPr>
            <p:nvPr/>
          </p:nvSpPr>
          <p:spPr bwMode="auto">
            <a:xfrm>
              <a:off x="4112" y="874"/>
              <a:ext cx="195"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m4</a:t>
              </a:r>
            </a:p>
          </p:txBody>
        </p:sp>
        <p:sp>
          <p:nvSpPr>
            <p:cNvPr id="16419" name="Rectangle 35"/>
            <p:cNvSpPr>
              <a:spLocks/>
            </p:cNvSpPr>
            <p:nvPr/>
          </p:nvSpPr>
          <p:spPr bwMode="auto">
            <a:xfrm>
              <a:off x="4112" y="1000"/>
              <a:ext cx="195"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m5</a:t>
              </a:r>
            </a:p>
          </p:txBody>
        </p:sp>
        <p:sp>
          <p:nvSpPr>
            <p:cNvPr id="16420" name="Rectangle 36"/>
            <p:cNvSpPr>
              <a:spLocks/>
            </p:cNvSpPr>
            <p:nvPr/>
          </p:nvSpPr>
          <p:spPr bwMode="auto">
            <a:xfrm>
              <a:off x="4112" y="1142"/>
              <a:ext cx="195"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m6</a:t>
              </a:r>
            </a:p>
          </p:txBody>
        </p:sp>
        <p:sp>
          <p:nvSpPr>
            <p:cNvPr id="16421" name="Rectangle 37"/>
            <p:cNvSpPr>
              <a:spLocks/>
            </p:cNvSpPr>
            <p:nvPr/>
          </p:nvSpPr>
          <p:spPr bwMode="auto">
            <a:xfrm>
              <a:off x="3167" y="543"/>
              <a:ext cx="296"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Data</a:t>
              </a:r>
            </a:p>
          </p:txBody>
        </p:sp>
        <p:sp>
          <p:nvSpPr>
            <p:cNvPr id="16422" name="Rectangle 38"/>
            <p:cNvSpPr>
              <a:spLocks/>
            </p:cNvSpPr>
            <p:nvPr/>
          </p:nvSpPr>
          <p:spPr bwMode="auto">
            <a:xfrm>
              <a:off x="2934" y="937"/>
              <a:ext cx="950"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implementation</a:t>
              </a:r>
            </a:p>
          </p:txBody>
        </p:sp>
        <p:sp>
          <p:nvSpPr>
            <p:cNvPr id="16423" name="Line 39"/>
            <p:cNvSpPr>
              <a:spLocks noChangeShapeType="1"/>
            </p:cNvSpPr>
            <p:nvPr/>
          </p:nvSpPr>
          <p:spPr bwMode="auto">
            <a:xfrm>
              <a:off x="315" y="803"/>
              <a:ext cx="268"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24" name="Oval 40"/>
            <p:cNvSpPr>
              <a:spLocks/>
            </p:cNvSpPr>
            <p:nvPr/>
          </p:nvSpPr>
          <p:spPr bwMode="auto">
            <a:xfrm>
              <a:off x="0" y="441"/>
              <a:ext cx="930" cy="709"/>
            </a:xfrm>
            <a:prstGeom prst="ellips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25" name="Freeform 41"/>
            <p:cNvSpPr>
              <a:spLocks/>
            </p:cNvSpPr>
            <p:nvPr/>
          </p:nvSpPr>
          <p:spPr bwMode="auto">
            <a:xfrm>
              <a:off x="1576" y="1071"/>
              <a:ext cx="94" cy="63"/>
            </a:xfrm>
            <a:custGeom>
              <a:avLst/>
              <a:gdLst>
                <a:gd name="T0" fmla="*/ 0 w 21600"/>
                <a:gd name="T1" fmla="*/ 10971 h 21600"/>
                <a:gd name="T2" fmla="*/ 3447 w 21600"/>
                <a:gd name="T3" fmla="*/ 0 h 21600"/>
                <a:gd name="T4" fmla="*/ 21600 w 21600"/>
                <a:gd name="T5" fmla="*/ 10971 h 21600"/>
                <a:gd name="T6" fmla="*/ 3447 w 21600"/>
                <a:gd name="T7" fmla="*/ 21600 h 21600"/>
                <a:gd name="T8" fmla="*/ 0 w 21600"/>
                <a:gd name="T9" fmla="*/ 10971 h 21600"/>
                <a:gd name="T10" fmla="*/ 0 w 21600"/>
                <a:gd name="T11" fmla="*/ 10971 h 21600"/>
              </a:gdLst>
              <a:ahLst/>
              <a:cxnLst>
                <a:cxn ang="0">
                  <a:pos x="T0" y="T1"/>
                </a:cxn>
                <a:cxn ang="0">
                  <a:pos x="T2" y="T3"/>
                </a:cxn>
                <a:cxn ang="0">
                  <a:pos x="T4" y="T5"/>
                </a:cxn>
                <a:cxn ang="0">
                  <a:pos x="T6" y="T7"/>
                </a:cxn>
                <a:cxn ang="0">
                  <a:pos x="T8" y="T9"/>
                </a:cxn>
                <a:cxn ang="0">
                  <a:pos x="T10" y="T11"/>
                </a:cxn>
              </a:cxnLst>
              <a:rect l="0" t="0" r="r" b="b"/>
              <a:pathLst>
                <a:path w="21600" h="21600">
                  <a:moveTo>
                    <a:pt x="0" y="10971"/>
                  </a:moveTo>
                  <a:lnTo>
                    <a:pt x="3447" y="0"/>
                  </a:lnTo>
                  <a:lnTo>
                    <a:pt x="21600" y="10971"/>
                  </a:lnTo>
                  <a:lnTo>
                    <a:pt x="3447" y="21600"/>
                  </a:lnTo>
                  <a:lnTo>
                    <a:pt x="0" y="10971"/>
                  </a:lnTo>
                  <a:close/>
                  <a:moveTo>
                    <a:pt x="0" y="10971"/>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6426" name="Freeform 42"/>
            <p:cNvSpPr>
              <a:spLocks/>
            </p:cNvSpPr>
            <p:nvPr/>
          </p:nvSpPr>
          <p:spPr bwMode="auto">
            <a:xfrm>
              <a:off x="488" y="866"/>
              <a:ext cx="1088" cy="237"/>
            </a:xfrm>
            <a:custGeom>
              <a:avLst/>
              <a:gdLst>
                <a:gd name="T0" fmla="*/ 21600 w 21600"/>
                <a:gd name="T1" fmla="*/ 21600 h 21600"/>
                <a:gd name="T2" fmla="*/ 13143 w 21600"/>
                <a:gd name="T3" fmla="*/ 20142 h 21600"/>
                <a:gd name="T4" fmla="*/ 6274 w 21600"/>
                <a:gd name="T5" fmla="*/ 14400 h 21600"/>
                <a:gd name="T6" fmla="*/ 1886 w 21600"/>
                <a:gd name="T7" fmla="*/ 8658 h 21600"/>
                <a:gd name="T8" fmla="*/ 635 w 21600"/>
                <a:gd name="T9" fmla="*/ 4375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21600" y="21600"/>
                  </a:moveTo>
                  <a:lnTo>
                    <a:pt x="13143" y="20142"/>
                  </a:lnTo>
                  <a:lnTo>
                    <a:pt x="6274" y="14400"/>
                  </a:lnTo>
                  <a:lnTo>
                    <a:pt x="1886" y="8658"/>
                  </a:lnTo>
                  <a:lnTo>
                    <a:pt x="635" y="4375"/>
                  </a:lnTo>
                  <a:lnTo>
                    <a:pt x="0" y="0"/>
                  </a:lnTo>
                </a:path>
              </a:pathLst>
            </a:cu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27" name="Freeform 43"/>
            <p:cNvSpPr>
              <a:spLocks/>
            </p:cNvSpPr>
            <p:nvPr/>
          </p:nvSpPr>
          <p:spPr bwMode="auto">
            <a:xfrm>
              <a:off x="4286" y="1024"/>
              <a:ext cx="110" cy="47"/>
            </a:xfrm>
            <a:custGeom>
              <a:avLst/>
              <a:gdLst>
                <a:gd name="T0" fmla="*/ 21600 w 21600"/>
                <a:gd name="T1" fmla="*/ 7353 h 21600"/>
                <a:gd name="T2" fmla="*/ 18458 w 21600"/>
                <a:gd name="T3" fmla="*/ 21600 h 21600"/>
                <a:gd name="T4" fmla="*/ 0 w 21600"/>
                <a:gd name="T5" fmla="*/ 14247 h 21600"/>
                <a:gd name="T6" fmla="*/ 18458 w 21600"/>
                <a:gd name="T7" fmla="*/ 0 h 21600"/>
                <a:gd name="T8" fmla="*/ 21600 w 21600"/>
                <a:gd name="T9" fmla="*/ 7353 h 21600"/>
                <a:gd name="T10" fmla="*/ 21600 w 21600"/>
                <a:gd name="T11" fmla="*/ 7353 h 21600"/>
              </a:gdLst>
              <a:ahLst/>
              <a:cxnLst>
                <a:cxn ang="0">
                  <a:pos x="T0" y="T1"/>
                </a:cxn>
                <a:cxn ang="0">
                  <a:pos x="T2" y="T3"/>
                </a:cxn>
                <a:cxn ang="0">
                  <a:pos x="T4" y="T5"/>
                </a:cxn>
                <a:cxn ang="0">
                  <a:pos x="T6" y="T7"/>
                </a:cxn>
                <a:cxn ang="0">
                  <a:pos x="T8" y="T9"/>
                </a:cxn>
                <a:cxn ang="0">
                  <a:pos x="T10" y="T11"/>
                </a:cxn>
              </a:cxnLst>
              <a:rect l="0" t="0" r="r" b="b"/>
              <a:pathLst>
                <a:path w="21600" h="21600">
                  <a:moveTo>
                    <a:pt x="21600" y="7353"/>
                  </a:moveTo>
                  <a:lnTo>
                    <a:pt x="18458" y="21600"/>
                  </a:lnTo>
                  <a:lnTo>
                    <a:pt x="0" y="14247"/>
                  </a:lnTo>
                  <a:lnTo>
                    <a:pt x="18458" y="0"/>
                  </a:lnTo>
                  <a:lnTo>
                    <a:pt x="21600" y="7353"/>
                  </a:lnTo>
                  <a:close/>
                  <a:moveTo>
                    <a:pt x="21600" y="7353"/>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16428" name="Freeform 44"/>
            <p:cNvSpPr>
              <a:spLocks/>
            </p:cNvSpPr>
            <p:nvPr/>
          </p:nvSpPr>
          <p:spPr bwMode="auto">
            <a:xfrm>
              <a:off x="4380" y="772"/>
              <a:ext cx="520" cy="268"/>
            </a:xfrm>
            <a:custGeom>
              <a:avLst/>
              <a:gdLst>
                <a:gd name="T0" fmla="*/ 21600 w 21600"/>
                <a:gd name="T1" fmla="*/ 0 h 21600"/>
                <a:gd name="T2" fmla="*/ 20312 w 21600"/>
                <a:gd name="T3" fmla="*/ 7576 h 21600"/>
                <a:gd name="T4" fmla="*/ 15702 w 21600"/>
                <a:gd name="T5" fmla="*/ 15233 h 21600"/>
                <a:gd name="T6" fmla="*/ 8515 w 21600"/>
                <a:gd name="T7" fmla="*/ 20310 h 21600"/>
                <a:gd name="T8" fmla="*/ 0 w 21600"/>
                <a:gd name="T9" fmla="*/ 21600 h 21600"/>
              </a:gdLst>
              <a:ahLst/>
              <a:cxnLst>
                <a:cxn ang="0">
                  <a:pos x="T0" y="T1"/>
                </a:cxn>
                <a:cxn ang="0">
                  <a:pos x="T2" y="T3"/>
                </a:cxn>
                <a:cxn ang="0">
                  <a:pos x="T4" y="T5"/>
                </a:cxn>
                <a:cxn ang="0">
                  <a:pos x="T6" y="T7"/>
                </a:cxn>
                <a:cxn ang="0">
                  <a:pos x="T8" y="T9"/>
                </a:cxn>
              </a:cxnLst>
              <a:rect l="0" t="0" r="r" b="b"/>
              <a:pathLst>
                <a:path w="21600" h="21600">
                  <a:moveTo>
                    <a:pt x="21600" y="0"/>
                  </a:moveTo>
                  <a:lnTo>
                    <a:pt x="20312" y="7576"/>
                  </a:lnTo>
                  <a:lnTo>
                    <a:pt x="15702" y="15233"/>
                  </a:lnTo>
                  <a:lnTo>
                    <a:pt x="8515" y="20310"/>
                  </a:lnTo>
                  <a:lnTo>
                    <a:pt x="0" y="21600"/>
                  </a:lnTo>
                </a:path>
              </a:pathLst>
            </a:cu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29" name="Rectangle 45"/>
            <p:cNvSpPr>
              <a:spLocks/>
            </p:cNvSpPr>
            <p:nvPr/>
          </p:nvSpPr>
          <p:spPr bwMode="auto">
            <a:xfrm>
              <a:off x="3050" y="122"/>
              <a:ext cx="436"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remote</a:t>
              </a:r>
            </a:p>
          </p:txBody>
        </p:sp>
        <p:sp>
          <p:nvSpPr>
            <p:cNvPr id="16430" name="Rectangle 46"/>
            <p:cNvSpPr>
              <a:spLocks/>
            </p:cNvSpPr>
            <p:nvPr/>
          </p:nvSpPr>
          <p:spPr bwMode="auto">
            <a:xfrm>
              <a:off x="3453" y="122"/>
              <a:ext cx="374"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object</a:t>
              </a:r>
            </a:p>
          </p:txBody>
        </p:sp>
        <p:sp>
          <p:nvSpPr>
            <p:cNvPr id="16431" name="Line 47"/>
            <p:cNvSpPr>
              <a:spLocks noChangeShapeType="1"/>
            </p:cNvSpPr>
            <p:nvPr/>
          </p:nvSpPr>
          <p:spPr bwMode="auto">
            <a:xfrm>
              <a:off x="2222" y="1276"/>
              <a:ext cx="693" cy="1"/>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6432" name="Rectangle 48"/>
            <p:cNvSpPr>
              <a:spLocks/>
            </p:cNvSpPr>
            <p:nvPr/>
          </p:nvSpPr>
          <p:spPr bwMode="auto">
            <a:xfrm>
              <a:off x="1778" y="905"/>
              <a:ext cx="140" cy="4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4800">
                  <a:solidFill>
                    <a:schemeClr val="tx1"/>
                  </a:solidFill>
                  <a:latin typeface="Arial" charset="0"/>
                  <a:ea typeface="ＭＳ Ｐゴシック" charset="0"/>
                  <a:cs typeface="Arial" charset="0"/>
                  <a:sym typeface="Arial" charset="0"/>
                </a:rPr>
                <a:t>{</a:t>
              </a:r>
            </a:p>
          </p:txBody>
        </p:sp>
        <p:sp>
          <p:nvSpPr>
            <p:cNvPr id="16433" name="Rectangle 49"/>
            <p:cNvSpPr>
              <a:spLocks/>
            </p:cNvSpPr>
            <p:nvPr/>
          </p:nvSpPr>
          <p:spPr bwMode="auto">
            <a:xfrm>
              <a:off x="3019" y="1173"/>
              <a:ext cx="693"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a:solidFill>
                    <a:schemeClr val="tx1"/>
                  </a:solidFill>
                  <a:latin typeface="Arial" charset="0"/>
                  <a:ea typeface="ＭＳ Ｐゴシック" charset="0"/>
                  <a:cs typeface="Arial" charset="0"/>
                  <a:sym typeface="Arial" charset="0"/>
                </a:rPr>
                <a:t>of methods</a:t>
              </a:r>
            </a:p>
          </p:txBody>
        </p:sp>
      </p:grpSp>
      <p:sp>
        <p:nvSpPr>
          <p:cNvPr id="2" name="Slide Number Placeholder 1">
            <a:extLst>
              <a:ext uri="{FF2B5EF4-FFF2-40B4-BE49-F238E27FC236}">
                <a16:creationId xmlns:a16="http://schemas.microsoft.com/office/drawing/2014/main" id="{11DC17A6-D834-43C2-9A91-70BA98447FB5}"/>
              </a:ext>
            </a:extLst>
          </p:cNvPr>
          <p:cNvSpPr>
            <a:spLocks noGrp="1"/>
          </p:cNvSpPr>
          <p:nvPr>
            <p:ph type="sldNum" sz="quarter" idx="12"/>
          </p:nvPr>
        </p:nvSpPr>
        <p:spPr/>
        <p:txBody>
          <a:bodyPr/>
          <a:lstStyle/>
          <a:p>
            <a:fld id="{51C3CF3D-DA63-CF47-8283-ED76AB82DF44}" type="slidenum">
              <a:rPr lang="en-US" smtClean="0"/>
              <a:t>42</a:t>
            </a:fld>
            <a:endParaRPr lang="en-US"/>
          </a:p>
        </p:txBody>
      </p:sp>
    </p:spTree>
    <p:extLst>
      <p:ext uri="{BB962C8B-B14F-4D97-AF65-F5344CB8AC3E}">
        <p14:creationId xmlns:p14="http://schemas.microsoft.com/office/powerpoint/2010/main" val="2694118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Actions in a Distributed Object System</a:t>
            </a:r>
          </a:p>
        </p:txBody>
      </p:sp>
      <p:sp>
        <p:nvSpPr>
          <p:cNvPr id="3" name="Content Placeholder 2"/>
          <p:cNvSpPr>
            <a:spLocks noGrp="1"/>
          </p:cNvSpPr>
          <p:nvPr>
            <p:ph idx="1"/>
          </p:nvPr>
        </p:nvSpPr>
        <p:spPr>
          <a:xfrm>
            <a:off x="457200" y="1749492"/>
            <a:ext cx="8229600" cy="4525963"/>
          </a:xfrm>
        </p:spPr>
        <p:txBody>
          <a:bodyPr>
            <a:normAutofit fontScale="77500" lnSpcReduction="20000"/>
          </a:bodyPr>
          <a:lstStyle/>
          <a:p>
            <a:r>
              <a:rPr lang="en-US" dirty="0"/>
              <a:t>Objects in the chain of invocation can be in different processes or different computers. Once you cross a boundary RMI is used.</a:t>
            </a:r>
          </a:p>
          <a:p>
            <a:r>
              <a:rPr lang="en-US" dirty="0"/>
              <a:t>When an action leads to instantiation of new object, the object will live in the process where instantiation is requested. If it has an RI then it will be  a remote object with ROR.</a:t>
            </a:r>
          </a:p>
          <a:p>
            <a:r>
              <a:rPr lang="en-US" dirty="0"/>
              <a:t>Garbage Collection – Cooperation between local garbage collectors and an added module that does distributed garbage collection.</a:t>
            </a:r>
          </a:p>
          <a:p>
            <a:r>
              <a:rPr lang="en-US" dirty="0"/>
              <a:t>Exceptions – Process containing remote object may have crashed or too busy to reply, or the result message is lost.</a:t>
            </a:r>
          </a:p>
        </p:txBody>
      </p:sp>
      <p:sp>
        <p:nvSpPr>
          <p:cNvPr id="4" name="Slide Number Placeholder 3">
            <a:extLst>
              <a:ext uri="{FF2B5EF4-FFF2-40B4-BE49-F238E27FC236}">
                <a16:creationId xmlns:a16="http://schemas.microsoft.com/office/drawing/2014/main" id="{1D2ACBF5-D81C-40C0-BD07-48474D711A06}"/>
              </a:ext>
            </a:extLst>
          </p:cNvPr>
          <p:cNvSpPr>
            <a:spLocks noGrp="1"/>
          </p:cNvSpPr>
          <p:nvPr>
            <p:ph type="sldNum" sz="quarter" idx="12"/>
          </p:nvPr>
        </p:nvSpPr>
        <p:spPr/>
        <p:txBody>
          <a:bodyPr/>
          <a:lstStyle/>
          <a:p>
            <a:fld id="{51C3CF3D-DA63-CF47-8283-ED76AB82DF44}" type="slidenum">
              <a:rPr lang="en-US" smtClean="0"/>
              <a:t>43</a:t>
            </a:fld>
            <a:endParaRPr lang="en-US"/>
          </a:p>
        </p:txBody>
      </p:sp>
    </p:spTree>
    <p:extLst>
      <p:ext uri="{BB962C8B-B14F-4D97-AF65-F5344CB8AC3E}">
        <p14:creationId xmlns:p14="http://schemas.microsoft.com/office/powerpoint/2010/main" val="36313263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7411" name="Rectangle 3"/>
          <p:cNvSpPr>
            <a:spLocks noGrp="1" noChangeArrowheads="1"/>
          </p:cNvSpPr>
          <p:nvPr>
            <p:ph type="title"/>
          </p:nvPr>
        </p:nvSpPr>
        <p:spPr>
          <a:ln/>
        </p:spPr>
        <p:txBody>
          <a:bodyPr rIns="132080">
            <a:noAutofit/>
          </a:bodyPr>
          <a:lstStyle/>
          <a:p>
            <a:r>
              <a:rPr lang="en-US" sz="3600" dirty="0"/>
              <a:t>Figure 5.14</a:t>
            </a:r>
            <a:br>
              <a:rPr lang="en-US" sz="3600" dirty="0"/>
            </a:br>
            <a:r>
              <a:rPr lang="en-US" sz="3600" dirty="0"/>
              <a:t>Instantiation of remote objects </a:t>
            </a:r>
          </a:p>
        </p:txBody>
      </p:sp>
      <p:pic>
        <p:nvPicPr>
          <p:cNvPr id="174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46" y="2896394"/>
            <a:ext cx="866482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2" name="Slide Number Placeholder 1">
            <a:extLst>
              <a:ext uri="{FF2B5EF4-FFF2-40B4-BE49-F238E27FC236}">
                <a16:creationId xmlns:a16="http://schemas.microsoft.com/office/drawing/2014/main" id="{73EB349C-FD76-4759-8F9E-2E99742C0913}"/>
              </a:ext>
            </a:extLst>
          </p:cNvPr>
          <p:cNvSpPr>
            <a:spLocks noGrp="1"/>
          </p:cNvSpPr>
          <p:nvPr>
            <p:ph type="sldNum" sz="quarter" idx="12"/>
          </p:nvPr>
        </p:nvSpPr>
        <p:spPr/>
        <p:txBody>
          <a:bodyPr/>
          <a:lstStyle/>
          <a:p>
            <a:fld id="{51C3CF3D-DA63-CF47-8283-ED76AB82DF44}" type="slidenum">
              <a:rPr lang="en-US" smtClean="0"/>
              <a:t>44</a:t>
            </a:fld>
            <a:endParaRPr lang="en-US"/>
          </a:p>
        </p:txBody>
      </p:sp>
    </p:spTree>
    <p:extLst>
      <p:ext uri="{BB962C8B-B14F-4D97-AF65-F5344CB8AC3E}">
        <p14:creationId xmlns:p14="http://schemas.microsoft.com/office/powerpoint/2010/main" val="39452077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Implementation </a:t>
            </a:r>
            <a:r>
              <a:rPr lang="en-US" dirty="0"/>
              <a:t>of RMI</a:t>
            </a:r>
          </a:p>
        </p:txBody>
      </p:sp>
      <p:sp>
        <p:nvSpPr>
          <p:cNvPr id="3" name="Content Placeholder 2"/>
          <p:cNvSpPr>
            <a:spLocks noGrp="1"/>
          </p:cNvSpPr>
          <p:nvPr>
            <p:ph idx="1"/>
          </p:nvPr>
        </p:nvSpPr>
        <p:spPr/>
        <p:txBody>
          <a:bodyPr>
            <a:normAutofit fontScale="70000" lnSpcReduction="20000"/>
          </a:bodyPr>
          <a:lstStyle/>
          <a:p>
            <a:r>
              <a:rPr lang="en-US" dirty="0"/>
              <a:t>Communication Module</a:t>
            </a:r>
          </a:p>
          <a:p>
            <a:pPr lvl="1"/>
            <a:r>
              <a:rPr lang="en-US" dirty="0"/>
              <a:t>Two comm. modules carry out the request-reply protocol, which transmits request and reply messages between client and server.</a:t>
            </a:r>
          </a:p>
          <a:p>
            <a:pPr lvl="2"/>
            <a:r>
              <a:rPr lang="en-US" dirty="0"/>
              <a:t>Also responsible for invocation semantics (like at-most-once)</a:t>
            </a:r>
          </a:p>
          <a:p>
            <a:pPr lvl="2"/>
            <a:r>
              <a:rPr lang="en-US" dirty="0"/>
              <a:t>On the server it selects the dispatcher for the class of the object to be invoked.</a:t>
            </a:r>
          </a:p>
          <a:p>
            <a:r>
              <a:rPr lang="en-US" dirty="0"/>
              <a:t>Remote Reference Module</a:t>
            </a:r>
          </a:p>
          <a:p>
            <a:pPr lvl="1"/>
            <a:r>
              <a:rPr lang="en-US" dirty="0"/>
              <a:t>translate between local and remote object references and create remote object references.</a:t>
            </a:r>
          </a:p>
          <a:p>
            <a:pPr lvl="1"/>
            <a:r>
              <a:rPr lang="en-US" dirty="0"/>
              <a:t>It has a remote object table that has:</a:t>
            </a:r>
          </a:p>
          <a:p>
            <a:pPr lvl="2"/>
            <a:r>
              <a:rPr lang="en-US" dirty="0"/>
              <a:t>an entry for all the remote objects held by the process.</a:t>
            </a:r>
          </a:p>
          <a:p>
            <a:pPr lvl="2"/>
            <a:r>
              <a:rPr lang="en-US" dirty="0"/>
              <a:t>an entry for each local proxy</a:t>
            </a:r>
          </a:p>
          <a:p>
            <a:pPr lvl="1"/>
            <a:r>
              <a:rPr lang="en-US" dirty="0"/>
              <a:t>Actions:</a:t>
            </a:r>
          </a:p>
          <a:p>
            <a:pPr lvl="2"/>
            <a:r>
              <a:rPr lang="en-US" dirty="0"/>
              <a:t>If remote object is to be passed as an argument or result for the first time, then its ROR is added to the table.</a:t>
            </a:r>
          </a:p>
          <a:p>
            <a:pPr lvl="2"/>
            <a:r>
              <a:rPr lang="en-US" dirty="0"/>
              <a:t>When an ROR arrives in a request or reply message, the remote ref. module is asked for the corresponding local object reference.</a:t>
            </a:r>
          </a:p>
        </p:txBody>
      </p:sp>
      <p:sp>
        <p:nvSpPr>
          <p:cNvPr id="4" name="Slide Number Placeholder 3">
            <a:extLst>
              <a:ext uri="{FF2B5EF4-FFF2-40B4-BE49-F238E27FC236}">
                <a16:creationId xmlns:a16="http://schemas.microsoft.com/office/drawing/2014/main" id="{66B9D879-B356-423C-9586-EB43A8783AF2}"/>
              </a:ext>
            </a:extLst>
          </p:cNvPr>
          <p:cNvSpPr>
            <a:spLocks noGrp="1"/>
          </p:cNvSpPr>
          <p:nvPr>
            <p:ph type="sldNum" sz="quarter" idx="12"/>
          </p:nvPr>
        </p:nvSpPr>
        <p:spPr/>
        <p:txBody>
          <a:bodyPr/>
          <a:lstStyle/>
          <a:p>
            <a:fld id="{51C3CF3D-DA63-CF47-8283-ED76AB82DF44}" type="slidenum">
              <a:rPr lang="en-US" smtClean="0"/>
              <a:t>45</a:t>
            </a:fld>
            <a:endParaRPr lang="en-US"/>
          </a:p>
        </p:txBody>
      </p:sp>
    </p:spTree>
    <p:extLst>
      <p:ext uri="{BB962C8B-B14F-4D97-AF65-F5344CB8AC3E}">
        <p14:creationId xmlns:p14="http://schemas.microsoft.com/office/powerpoint/2010/main" val="38561450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lstStyle/>
          <a:p>
            <a:r>
              <a:rPr lang="en-US" dirty="0"/>
              <a:t>Servants – Is an instance of a class that provides the body of a remote object.</a:t>
            </a:r>
          </a:p>
          <a:p>
            <a:pPr lvl="1"/>
            <a:r>
              <a:rPr lang="en-US" dirty="0"/>
              <a:t>It handles the remote requests passed by the corresponding skeletons.</a:t>
            </a:r>
          </a:p>
          <a:p>
            <a:r>
              <a:rPr lang="en-US" dirty="0"/>
              <a:t>The RMI Software</a:t>
            </a:r>
          </a:p>
          <a:p>
            <a:pPr lvl="1"/>
            <a:r>
              <a:rPr lang="en-US" dirty="0"/>
              <a:t>Layer of software between application level object and the communication and remote reference module.</a:t>
            </a:r>
          </a:p>
        </p:txBody>
      </p:sp>
      <p:sp>
        <p:nvSpPr>
          <p:cNvPr id="4" name="Slide Number Placeholder 3">
            <a:extLst>
              <a:ext uri="{FF2B5EF4-FFF2-40B4-BE49-F238E27FC236}">
                <a16:creationId xmlns:a16="http://schemas.microsoft.com/office/drawing/2014/main" id="{C5C66882-4358-4D0B-97DF-74E90FDE2FB4}"/>
              </a:ext>
            </a:extLst>
          </p:cNvPr>
          <p:cNvSpPr>
            <a:spLocks noGrp="1"/>
          </p:cNvSpPr>
          <p:nvPr>
            <p:ph type="sldNum" sz="quarter" idx="12"/>
          </p:nvPr>
        </p:nvSpPr>
        <p:spPr/>
        <p:txBody>
          <a:bodyPr/>
          <a:lstStyle/>
          <a:p>
            <a:fld id="{51C3CF3D-DA63-CF47-8283-ED76AB82DF44}" type="slidenum">
              <a:rPr lang="en-US" smtClean="0"/>
              <a:t>46</a:t>
            </a:fld>
            <a:endParaRPr lang="en-US"/>
          </a:p>
        </p:txBody>
      </p:sp>
    </p:spTree>
    <p:extLst>
      <p:ext uri="{BB962C8B-B14F-4D97-AF65-F5344CB8AC3E}">
        <p14:creationId xmlns:p14="http://schemas.microsoft.com/office/powerpoint/2010/main" val="28745808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77500" lnSpcReduction="20000"/>
          </a:bodyPr>
          <a:lstStyle/>
          <a:p>
            <a:r>
              <a:rPr lang="en-US" dirty="0"/>
              <a:t>Role of the middleware objects (See next figure).</a:t>
            </a:r>
          </a:p>
          <a:p>
            <a:pPr lvl="1"/>
            <a:r>
              <a:rPr lang="en-US" dirty="0"/>
              <a:t>Proxy: make remote method invocation transparent to clients by behaving like a local object to the invoker.</a:t>
            </a:r>
          </a:p>
          <a:p>
            <a:pPr lvl="2"/>
            <a:r>
              <a:rPr lang="en-US" dirty="0"/>
              <a:t>Hides the details of ROR, </a:t>
            </a:r>
            <a:r>
              <a:rPr lang="en-US" dirty="0" err="1"/>
              <a:t>marshalling</a:t>
            </a:r>
            <a:r>
              <a:rPr lang="en-US" dirty="0"/>
              <a:t> arguments, and </a:t>
            </a:r>
            <a:r>
              <a:rPr lang="en-US" dirty="0" err="1"/>
              <a:t>unmarshalling</a:t>
            </a:r>
            <a:r>
              <a:rPr lang="en-US" dirty="0"/>
              <a:t> results.</a:t>
            </a:r>
          </a:p>
          <a:p>
            <a:pPr lvl="1"/>
            <a:r>
              <a:rPr lang="en-US" dirty="0"/>
              <a:t>Dispatcher: A server has one dispatcher and one skeleton for each class representing a remote object.</a:t>
            </a:r>
          </a:p>
          <a:p>
            <a:pPr lvl="2"/>
            <a:r>
              <a:rPr lang="en-US" dirty="0"/>
              <a:t>Receives request messages from comm. module.</a:t>
            </a:r>
          </a:p>
          <a:p>
            <a:pPr lvl="2"/>
            <a:r>
              <a:rPr lang="en-US" dirty="0"/>
              <a:t>Use </a:t>
            </a:r>
            <a:r>
              <a:rPr lang="en-US" dirty="0" err="1"/>
              <a:t>operationId</a:t>
            </a:r>
            <a:r>
              <a:rPr lang="en-US" dirty="0"/>
              <a:t> to select the appropriate method in the skeleton.</a:t>
            </a:r>
          </a:p>
          <a:p>
            <a:pPr lvl="1"/>
            <a:r>
              <a:rPr lang="en-US" dirty="0"/>
              <a:t>Skeleton: implements the methods in the remote interface. </a:t>
            </a:r>
          </a:p>
          <a:p>
            <a:pPr lvl="2"/>
            <a:r>
              <a:rPr lang="en-US" dirty="0" err="1"/>
              <a:t>unmarshals</a:t>
            </a:r>
            <a:r>
              <a:rPr lang="en-US" dirty="0"/>
              <a:t> the arguments in the request message and invokes the corresponding servant method.</a:t>
            </a:r>
          </a:p>
          <a:p>
            <a:pPr lvl="2"/>
            <a:r>
              <a:rPr lang="en-US" dirty="0"/>
              <a:t>Wait for invocation to complete and marshals the result with any exceptions in a reply message to the sending proxy method.</a:t>
            </a:r>
          </a:p>
          <a:p>
            <a:pPr lvl="2"/>
            <a:endParaRPr lang="en-US" dirty="0"/>
          </a:p>
        </p:txBody>
      </p:sp>
      <p:sp>
        <p:nvSpPr>
          <p:cNvPr id="4" name="Slide Number Placeholder 3">
            <a:extLst>
              <a:ext uri="{FF2B5EF4-FFF2-40B4-BE49-F238E27FC236}">
                <a16:creationId xmlns:a16="http://schemas.microsoft.com/office/drawing/2014/main" id="{7936E8E3-BE0F-41F0-819A-609D127366D8}"/>
              </a:ext>
            </a:extLst>
          </p:cNvPr>
          <p:cNvSpPr>
            <a:spLocks noGrp="1"/>
          </p:cNvSpPr>
          <p:nvPr>
            <p:ph type="sldNum" sz="quarter" idx="12"/>
          </p:nvPr>
        </p:nvSpPr>
        <p:spPr/>
        <p:txBody>
          <a:bodyPr/>
          <a:lstStyle/>
          <a:p>
            <a:fld id="{51C3CF3D-DA63-CF47-8283-ED76AB82DF44}" type="slidenum">
              <a:rPr lang="en-US" smtClean="0"/>
              <a:t>47</a:t>
            </a:fld>
            <a:endParaRPr lang="en-US"/>
          </a:p>
        </p:txBody>
      </p:sp>
    </p:spTree>
    <p:extLst>
      <p:ext uri="{BB962C8B-B14F-4D97-AF65-F5344CB8AC3E}">
        <p14:creationId xmlns:p14="http://schemas.microsoft.com/office/powerpoint/2010/main" val="18914570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8435" name="Rectangle 3"/>
          <p:cNvSpPr>
            <a:spLocks noGrp="1" noChangeArrowheads="1"/>
          </p:cNvSpPr>
          <p:nvPr>
            <p:ph type="title"/>
          </p:nvPr>
        </p:nvSpPr>
        <p:spPr>
          <a:ln/>
        </p:spPr>
        <p:txBody>
          <a:bodyPr rIns="132080">
            <a:noAutofit/>
          </a:bodyPr>
          <a:lstStyle/>
          <a:p>
            <a:r>
              <a:rPr lang="en-US" sz="3200" dirty="0"/>
              <a:t>Figure 5.15</a:t>
            </a:r>
            <a:br>
              <a:rPr lang="en-US" sz="3200" dirty="0"/>
            </a:br>
            <a:r>
              <a:rPr lang="en-US" sz="3200" dirty="0"/>
              <a:t>The role of proxy and skeleton in remote method invocation</a:t>
            </a:r>
          </a:p>
        </p:txBody>
      </p:sp>
      <p:pic>
        <p:nvPicPr>
          <p:cNvPr id="184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32" y="2172705"/>
            <a:ext cx="8886092" cy="3702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2" name="Slide Number Placeholder 1">
            <a:extLst>
              <a:ext uri="{FF2B5EF4-FFF2-40B4-BE49-F238E27FC236}">
                <a16:creationId xmlns:a16="http://schemas.microsoft.com/office/drawing/2014/main" id="{0A643606-2DCC-4AE1-BBA3-31B808894E48}"/>
              </a:ext>
            </a:extLst>
          </p:cNvPr>
          <p:cNvSpPr>
            <a:spLocks noGrp="1"/>
          </p:cNvSpPr>
          <p:nvPr>
            <p:ph type="sldNum" sz="quarter" idx="12"/>
          </p:nvPr>
        </p:nvSpPr>
        <p:spPr/>
        <p:txBody>
          <a:bodyPr/>
          <a:lstStyle/>
          <a:p>
            <a:fld id="{51C3CF3D-DA63-CF47-8283-ED76AB82DF44}" type="slidenum">
              <a:rPr lang="en-US" smtClean="0"/>
              <a:t>48</a:t>
            </a:fld>
            <a:endParaRPr lang="en-US"/>
          </a:p>
        </p:txBody>
      </p:sp>
    </p:spTree>
    <p:extLst>
      <p:ext uri="{BB962C8B-B14F-4D97-AF65-F5344CB8AC3E}">
        <p14:creationId xmlns:p14="http://schemas.microsoft.com/office/powerpoint/2010/main" val="23238043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77500" lnSpcReduction="20000"/>
          </a:bodyPr>
          <a:lstStyle/>
          <a:p>
            <a:r>
              <a:rPr lang="en-US" dirty="0"/>
              <a:t>Generation of proxies, dispatchers and skeletons is automatic by the interface compiler.</a:t>
            </a:r>
          </a:p>
          <a:p>
            <a:r>
              <a:rPr lang="en-US" dirty="0"/>
              <a:t>Dynamic Invocation:</a:t>
            </a:r>
          </a:p>
          <a:p>
            <a:pPr lvl="1"/>
            <a:r>
              <a:rPr lang="en-US" dirty="0"/>
              <a:t>Alternative to proxies as proxies are static generated at compile-time.</a:t>
            </a:r>
          </a:p>
          <a:p>
            <a:pPr lvl="1"/>
            <a:r>
              <a:rPr lang="en-US" dirty="0"/>
              <a:t>What if the client receives a remote reference to an object whose remote interface was not available at compile-time. So we need another way to invoke the remote object.</a:t>
            </a:r>
          </a:p>
          <a:p>
            <a:pPr lvl="2"/>
            <a:r>
              <a:rPr lang="en-US" dirty="0"/>
              <a:t>Dynamic invocation gives the client access to a generic representation of a remote operation like the </a:t>
            </a:r>
            <a:r>
              <a:rPr lang="en-US" dirty="0" err="1"/>
              <a:t>doOperation</a:t>
            </a:r>
            <a:r>
              <a:rPr lang="en-US" dirty="0"/>
              <a:t>.</a:t>
            </a:r>
          </a:p>
          <a:p>
            <a:r>
              <a:rPr lang="en-US" dirty="0"/>
              <a:t>Dynamic Skeletons</a:t>
            </a:r>
          </a:p>
          <a:p>
            <a:pPr lvl="1"/>
            <a:r>
              <a:rPr lang="en-US" dirty="0"/>
              <a:t>Server will need to host remote objects whose interfaces were not known at compile-time.</a:t>
            </a:r>
          </a:p>
          <a:p>
            <a:pPr lvl="1"/>
            <a:r>
              <a:rPr lang="en-US" dirty="0"/>
              <a:t>A server with dynamic skeletons will be able to handle this.</a:t>
            </a:r>
          </a:p>
        </p:txBody>
      </p:sp>
      <p:sp>
        <p:nvSpPr>
          <p:cNvPr id="4" name="Slide Number Placeholder 3">
            <a:extLst>
              <a:ext uri="{FF2B5EF4-FFF2-40B4-BE49-F238E27FC236}">
                <a16:creationId xmlns:a16="http://schemas.microsoft.com/office/drawing/2014/main" id="{CD388586-6AC2-4331-92D0-7B8032DA1239}"/>
              </a:ext>
            </a:extLst>
          </p:cNvPr>
          <p:cNvSpPr>
            <a:spLocks noGrp="1"/>
          </p:cNvSpPr>
          <p:nvPr>
            <p:ph type="sldNum" sz="quarter" idx="12"/>
          </p:nvPr>
        </p:nvSpPr>
        <p:spPr/>
        <p:txBody>
          <a:bodyPr/>
          <a:lstStyle/>
          <a:p>
            <a:fld id="{51C3CF3D-DA63-CF47-8283-ED76AB82DF44}" type="slidenum">
              <a:rPr lang="en-US" smtClean="0"/>
              <a:t>49</a:t>
            </a:fld>
            <a:endParaRPr lang="en-US"/>
          </a:p>
        </p:txBody>
      </p:sp>
    </p:spTree>
    <p:extLst>
      <p:ext uri="{BB962C8B-B14F-4D97-AF65-F5344CB8AC3E}">
        <p14:creationId xmlns:p14="http://schemas.microsoft.com/office/powerpoint/2010/main" val="3110329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p:cNvSpPr>
            <a:spLocks noChangeShapeType="1"/>
          </p:cNvSpPr>
          <p:nvPr/>
        </p:nvSpPr>
        <p:spPr bwMode="auto">
          <a:xfrm>
            <a:off x="457200" y="1117088"/>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5123" name="Rectangle 3"/>
          <p:cNvSpPr>
            <a:spLocks noGrp="1" noChangeArrowheads="1"/>
          </p:cNvSpPr>
          <p:nvPr>
            <p:ph type="title"/>
          </p:nvPr>
        </p:nvSpPr>
        <p:spPr>
          <a:xfrm>
            <a:off x="457200" y="-61264"/>
            <a:ext cx="8229600" cy="1143000"/>
          </a:xfrm>
          <a:ln/>
        </p:spPr>
        <p:txBody>
          <a:bodyPr rIns="132080">
            <a:normAutofit fontScale="90000"/>
          </a:bodyPr>
          <a:lstStyle/>
          <a:p>
            <a:r>
              <a:rPr lang="en-US" dirty="0"/>
              <a:t>Figure 5.2</a:t>
            </a:r>
            <a:br>
              <a:rPr lang="en-US" dirty="0"/>
            </a:br>
            <a:r>
              <a:rPr lang="en-US" dirty="0"/>
              <a:t>Request-reply communication</a:t>
            </a:r>
          </a:p>
        </p:txBody>
      </p:sp>
      <p:sp>
        <p:nvSpPr>
          <p:cNvPr id="2" name="Slide Number Placeholder 1">
            <a:extLst>
              <a:ext uri="{FF2B5EF4-FFF2-40B4-BE49-F238E27FC236}">
                <a16:creationId xmlns:a16="http://schemas.microsoft.com/office/drawing/2014/main" id="{93F167B5-3359-40FF-8B9D-FDBA829435A7}"/>
              </a:ext>
            </a:extLst>
          </p:cNvPr>
          <p:cNvSpPr>
            <a:spLocks noGrp="1"/>
          </p:cNvSpPr>
          <p:nvPr>
            <p:ph type="sldNum" sz="quarter" idx="12"/>
          </p:nvPr>
        </p:nvSpPr>
        <p:spPr/>
        <p:txBody>
          <a:bodyPr/>
          <a:lstStyle/>
          <a:p>
            <a:fld id="{51C3CF3D-DA63-CF47-8283-ED76AB82DF44}" type="slidenum">
              <a:rPr lang="en-US" smtClean="0"/>
              <a:t>5</a:t>
            </a:fld>
            <a:endParaRPr lang="en-US"/>
          </a:p>
        </p:txBody>
      </p:sp>
      <p:sp>
        <p:nvSpPr>
          <p:cNvPr id="36" name="Content Placeholder 2">
            <a:extLst>
              <a:ext uri="{FF2B5EF4-FFF2-40B4-BE49-F238E27FC236}">
                <a16:creationId xmlns:a16="http://schemas.microsoft.com/office/drawing/2014/main" id="{B74B8BB6-E6B9-4C1E-9E63-2EA4A97965BC}"/>
              </a:ext>
            </a:extLst>
          </p:cNvPr>
          <p:cNvSpPr>
            <a:spLocks noGrp="1"/>
          </p:cNvSpPr>
          <p:nvPr>
            <p:ph idx="1"/>
          </p:nvPr>
        </p:nvSpPr>
        <p:spPr>
          <a:xfrm>
            <a:off x="4180121" y="4153208"/>
            <a:ext cx="4805256" cy="2568267"/>
          </a:xfrm>
        </p:spPr>
        <p:txBody>
          <a:bodyPr>
            <a:normAutofit fontScale="62500" lnSpcReduction="20000"/>
          </a:bodyPr>
          <a:lstStyle/>
          <a:p>
            <a:r>
              <a:rPr lang="en-US" dirty="0" err="1"/>
              <a:t>doOperation</a:t>
            </a:r>
            <a:r>
              <a:rPr lang="en-US" dirty="0"/>
              <a:t>()</a:t>
            </a:r>
          </a:p>
          <a:p>
            <a:pPr lvl="1"/>
            <a:r>
              <a:rPr lang="en-US" dirty="0"/>
              <a:t>Send the request message to invoke a remote operation</a:t>
            </a:r>
          </a:p>
          <a:p>
            <a:pPr lvl="2"/>
            <a:r>
              <a:rPr lang="en-US" dirty="0"/>
              <a:t>argument is the server that has it</a:t>
            </a:r>
          </a:p>
          <a:p>
            <a:pPr lvl="1"/>
            <a:r>
              <a:rPr lang="en-US" dirty="0"/>
              <a:t>result is a byte array that has the reply</a:t>
            </a:r>
          </a:p>
          <a:p>
            <a:pPr lvl="1"/>
            <a:r>
              <a:rPr lang="en-US" dirty="0"/>
              <a:t>caller </a:t>
            </a:r>
            <a:r>
              <a:rPr lang="en-US" u="sng" dirty="0"/>
              <a:t>blocks</a:t>
            </a:r>
            <a:r>
              <a:rPr lang="en-US" dirty="0"/>
              <a:t> until reply is received</a:t>
            </a:r>
          </a:p>
          <a:p>
            <a:r>
              <a:rPr lang="en-US" dirty="0" err="1"/>
              <a:t>getRequest</a:t>
            </a:r>
            <a:r>
              <a:rPr lang="en-US" dirty="0"/>
              <a:t>()</a:t>
            </a:r>
          </a:p>
          <a:p>
            <a:pPr lvl="1"/>
            <a:r>
              <a:rPr lang="en-US" dirty="0"/>
              <a:t>used by the server to get the request</a:t>
            </a:r>
          </a:p>
          <a:p>
            <a:r>
              <a:rPr lang="en-US" dirty="0" err="1"/>
              <a:t>sendReply</a:t>
            </a:r>
            <a:r>
              <a:rPr lang="en-US" dirty="0"/>
              <a:t>()</a:t>
            </a:r>
          </a:p>
        </p:txBody>
      </p:sp>
      <p:sp>
        <p:nvSpPr>
          <p:cNvPr id="37" name="Content Placeholder 4">
            <a:extLst>
              <a:ext uri="{FF2B5EF4-FFF2-40B4-BE49-F238E27FC236}">
                <a16:creationId xmlns:a16="http://schemas.microsoft.com/office/drawing/2014/main" id="{18AA969B-2E1E-4754-82DA-B6502A82498B}"/>
              </a:ext>
            </a:extLst>
          </p:cNvPr>
          <p:cNvSpPr txBox="1">
            <a:spLocks/>
          </p:cNvSpPr>
          <p:nvPr/>
        </p:nvSpPr>
        <p:spPr>
          <a:xfrm>
            <a:off x="363890" y="4166125"/>
            <a:ext cx="3638939" cy="2412191"/>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200" u="sng" dirty="0"/>
              <a:t>Synchronous</a:t>
            </a:r>
            <a:r>
              <a:rPr lang="en-US" sz="2200" dirty="0"/>
              <a:t> request/reply</a:t>
            </a:r>
          </a:p>
          <a:p>
            <a:pPr lvl="1"/>
            <a:r>
              <a:rPr lang="en-US" sz="2000" dirty="0"/>
              <a:t>The </a:t>
            </a:r>
            <a:r>
              <a:rPr lang="en-US" sz="2000" b="1" dirty="0"/>
              <a:t>client</a:t>
            </a:r>
            <a:r>
              <a:rPr lang="en-US" sz="2000" dirty="0"/>
              <a:t> process </a:t>
            </a:r>
            <a:r>
              <a:rPr lang="en-US" sz="2000" u="sng" dirty="0"/>
              <a:t>blocks</a:t>
            </a:r>
            <a:r>
              <a:rPr lang="en-US" sz="2000" dirty="0"/>
              <a:t> until the reply arrives from the </a:t>
            </a:r>
            <a:r>
              <a:rPr lang="en-US" sz="2000" b="1" dirty="0"/>
              <a:t>server</a:t>
            </a:r>
            <a:r>
              <a:rPr lang="en-US" sz="2000" dirty="0"/>
              <a:t>.</a:t>
            </a:r>
            <a:endParaRPr lang="en-US" sz="1400" dirty="0"/>
          </a:p>
          <a:p>
            <a:pPr marL="57150" indent="0">
              <a:buNone/>
            </a:pPr>
            <a:endParaRPr lang="en-US" sz="1800" dirty="0"/>
          </a:p>
          <a:p>
            <a:pPr marL="57150" indent="0">
              <a:buNone/>
            </a:pPr>
            <a:r>
              <a:rPr lang="en-US" sz="1800" dirty="0" err="1"/>
              <a:t>resultArray</a:t>
            </a:r>
            <a:r>
              <a:rPr lang="en-US" sz="1800" dirty="0"/>
              <a:t> = </a:t>
            </a:r>
            <a:r>
              <a:rPr lang="en-US" sz="1800" b="1" dirty="0" err="1"/>
              <a:t>doOperation</a:t>
            </a:r>
            <a:r>
              <a:rPr lang="en-US" sz="1800" dirty="0"/>
              <a:t> (server, </a:t>
            </a:r>
            <a:r>
              <a:rPr lang="en-US" sz="1800" dirty="0" err="1"/>
              <a:t>opID</a:t>
            </a:r>
            <a:r>
              <a:rPr lang="en-US" sz="1800" dirty="0"/>
              <a:t>, …);</a:t>
            </a:r>
          </a:p>
          <a:p>
            <a:pPr marL="57150" indent="0">
              <a:buNone/>
            </a:pPr>
            <a:endParaRPr lang="en-US" sz="1800" dirty="0"/>
          </a:p>
          <a:p>
            <a:pPr indent="-285750"/>
            <a:r>
              <a:rPr lang="en-US" sz="2200" u="sng" dirty="0"/>
              <a:t>Asynchronous</a:t>
            </a:r>
            <a:r>
              <a:rPr lang="en-US" sz="2200" dirty="0"/>
              <a:t> request/reply (7.5.2)</a:t>
            </a:r>
          </a:p>
        </p:txBody>
      </p:sp>
      <p:grpSp>
        <p:nvGrpSpPr>
          <p:cNvPr id="38" name="Group 37">
            <a:extLst>
              <a:ext uri="{FF2B5EF4-FFF2-40B4-BE49-F238E27FC236}">
                <a16:creationId xmlns:a16="http://schemas.microsoft.com/office/drawing/2014/main" id="{0200A044-7C57-4BE2-A172-F378343EA20C}"/>
              </a:ext>
            </a:extLst>
          </p:cNvPr>
          <p:cNvGrpSpPr/>
          <p:nvPr/>
        </p:nvGrpSpPr>
        <p:grpSpPr>
          <a:xfrm>
            <a:off x="1046996" y="1231544"/>
            <a:ext cx="7075011" cy="2704559"/>
            <a:chOff x="495300" y="1731963"/>
            <a:chExt cx="7973158" cy="3441701"/>
          </a:xfrm>
        </p:grpSpPr>
        <p:sp>
          <p:nvSpPr>
            <p:cNvPr id="39" name="Rectangle 4">
              <a:extLst>
                <a:ext uri="{FF2B5EF4-FFF2-40B4-BE49-F238E27FC236}">
                  <a16:creationId xmlns:a16="http://schemas.microsoft.com/office/drawing/2014/main" id="{D8EF81CB-9C5B-4275-9271-C98F2501A439}"/>
                </a:ext>
              </a:extLst>
            </p:cNvPr>
            <p:cNvSpPr>
              <a:spLocks/>
            </p:cNvSpPr>
            <p:nvPr/>
          </p:nvSpPr>
          <p:spPr bwMode="auto">
            <a:xfrm>
              <a:off x="5695950" y="1993901"/>
              <a:ext cx="2749062" cy="3154363"/>
            </a:xfrm>
            <a:prstGeom prst="rect">
              <a:avLst/>
            </a:prstGeom>
            <a:solidFill>
              <a:srgbClr val="FFDC99"/>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40" name="Rectangle 5">
              <a:extLst>
                <a:ext uri="{FF2B5EF4-FFF2-40B4-BE49-F238E27FC236}">
                  <a16:creationId xmlns:a16="http://schemas.microsoft.com/office/drawing/2014/main" id="{E09D00BC-4F5C-476F-A7F0-515A1D960AC2}"/>
                </a:ext>
              </a:extLst>
            </p:cNvPr>
            <p:cNvSpPr>
              <a:spLocks/>
            </p:cNvSpPr>
            <p:nvPr/>
          </p:nvSpPr>
          <p:spPr bwMode="auto">
            <a:xfrm>
              <a:off x="5695950" y="1993901"/>
              <a:ext cx="2772508" cy="3179763"/>
            </a:xfrm>
            <a:prstGeom prst="rect">
              <a:avLst/>
            </a:prstGeom>
            <a:noFill/>
            <a:ln w="36513" cap="flat">
              <a:solidFill>
                <a:srgbClr val="FFDC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1" name="Rectangle 6">
              <a:extLst>
                <a:ext uri="{FF2B5EF4-FFF2-40B4-BE49-F238E27FC236}">
                  <a16:creationId xmlns:a16="http://schemas.microsoft.com/office/drawing/2014/main" id="{0C67C400-C92C-4A14-8250-10B5E854DFFA}"/>
                </a:ext>
              </a:extLst>
            </p:cNvPr>
            <p:cNvSpPr>
              <a:spLocks/>
            </p:cNvSpPr>
            <p:nvPr/>
          </p:nvSpPr>
          <p:spPr bwMode="auto">
            <a:xfrm>
              <a:off x="495300" y="1993901"/>
              <a:ext cx="2750527" cy="3154363"/>
            </a:xfrm>
            <a:prstGeom prst="rect">
              <a:avLst/>
            </a:prstGeom>
            <a:solidFill>
              <a:srgbClr val="FFDC99"/>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a:p>
          </p:txBody>
        </p:sp>
        <p:sp>
          <p:nvSpPr>
            <p:cNvPr id="42" name="Rectangle 7">
              <a:extLst>
                <a:ext uri="{FF2B5EF4-FFF2-40B4-BE49-F238E27FC236}">
                  <a16:creationId xmlns:a16="http://schemas.microsoft.com/office/drawing/2014/main" id="{4A2D6D12-638F-438C-90A4-DE80257D8DC7}"/>
                </a:ext>
              </a:extLst>
            </p:cNvPr>
            <p:cNvSpPr>
              <a:spLocks/>
            </p:cNvSpPr>
            <p:nvPr/>
          </p:nvSpPr>
          <p:spPr bwMode="auto">
            <a:xfrm>
              <a:off x="495300" y="1993901"/>
              <a:ext cx="2773974" cy="3179763"/>
            </a:xfrm>
            <a:prstGeom prst="rect">
              <a:avLst/>
            </a:prstGeom>
            <a:noFill/>
            <a:ln w="36513" cap="flat">
              <a:solidFill>
                <a:srgbClr val="FFDC99"/>
              </a:solidFill>
              <a:prstDash val="solid"/>
              <a:miter lim="800000"/>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43" name="Rectangle 8">
              <a:extLst>
                <a:ext uri="{FF2B5EF4-FFF2-40B4-BE49-F238E27FC236}">
                  <a16:creationId xmlns:a16="http://schemas.microsoft.com/office/drawing/2014/main" id="{DCE19EB4-B1A3-4AE7-BBA8-50D615368A96}"/>
                </a:ext>
              </a:extLst>
            </p:cNvPr>
            <p:cNvSpPr>
              <a:spLocks/>
            </p:cNvSpPr>
            <p:nvPr/>
          </p:nvSpPr>
          <p:spPr bwMode="auto">
            <a:xfrm>
              <a:off x="3966797" y="2608263"/>
              <a:ext cx="813196"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Request</a:t>
              </a:r>
            </a:p>
          </p:txBody>
        </p:sp>
        <p:sp>
          <p:nvSpPr>
            <p:cNvPr id="44" name="Rectangle 9">
              <a:extLst>
                <a:ext uri="{FF2B5EF4-FFF2-40B4-BE49-F238E27FC236}">
                  <a16:creationId xmlns:a16="http://schemas.microsoft.com/office/drawing/2014/main" id="{38B9C8F3-3AA2-4DBD-9F49-F457BA627B55}"/>
                </a:ext>
              </a:extLst>
            </p:cNvPr>
            <p:cNvSpPr>
              <a:spLocks/>
            </p:cNvSpPr>
            <p:nvPr/>
          </p:nvSpPr>
          <p:spPr bwMode="auto">
            <a:xfrm>
              <a:off x="6774474" y="1731963"/>
              <a:ext cx="653296"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Server</a:t>
              </a:r>
            </a:p>
          </p:txBody>
        </p:sp>
        <p:sp>
          <p:nvSpPr>
            <p:cNvPr id="45" name="Rectangle 10">
              <a:extLst>
                <a:ext uri="{FF2B5EF4-FFF2-40B4-BE49-F238E27FC236}">
                  <a16:creationId xmlns:a16="http://schemas.microsoft.com/office/drawing/2014/main" id="{95A33728-41DE-470B-8BF9-96906A555E53}"/>
                </a:ext>
              </a:extLst>
            </p:cNvPr>
            <p:cNvSpPr>
              <a:spLocks/>
            </p:cNvSpPr>
            <p:nvPr/>
          </p:nvSpPr>
          <p:spPr bwMode="auto">
            <a:xfrm>
              <a:off x="1658816" y="1731963"/>
              <a:ext cx="573547"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Client</a:t>
              </a:r>
            </a:p>
          </p:txBody>
        </p:sp>
        <p:sp>
          <p:nvSpPr>
            <p:cNvPr id="46" name="Oval 11">
              <a:extLst>
                <a:ext uri="{FF2B5EF4-FFF2-40B4-BE49-F238E27FC236}">
                  <a16:creationId xmlns:a16="http://schemas.microsoft.com/office/drawing/2014/main" id="{4E7D4CF0-6DEA-45D2-8404-D5A47701D793}"/>
                </a:ext>
              </a:extLst>
            </p:cNvPr>
            <p:cNvSpPr>
              <a:spLocks/>
            </p:cNvSpPr>
            <p:nvPr/>
          </p:nvSpPr>
          <p:spPr bwMode="auto">
            <a:xfrm>
              <a:off x="634512" y="2244725"/>
              <a:ext cx="2448657" cy="2628900"/>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47" name="Rectangle 12">
              <a:extLst>
                <a:ext uri="{FF2B5EF4-FFF2-40B4-BE49-F238E27FC236}">
                  <a16:creationId xmlns:a16="http://schemas.microsoft.com/office/drawing/2014/main" id="{E8518D30-9321-4CA5-9C39-A42CE48B3E8D}"/>
                </a:ext>
              </a:extLst>
            </p:cNvPr>
            <p:cNvSpPr>
              <a:spLocks/>
            </p:cNvSpPr>
            <p:nvPr/>
          </p:nvSpPr>
          <p:spPr bwMode="auto">
            <a:xfrm>
              <a:off x="988150" y="2732088"/>
              <a:ext cx="1634881" cy="12533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i="1" dirty="0" err="1">
                  <a:solidFill>
                    <a:schemeClr val="tx1"/>
                  </a:solidFill>
                  <a:latin typeface="Arial" charset="0"/>
                  <a:ea typeface="ＭＳ Ｐゴシック" charset="0"/>
                  <a:cs typeface="Arial" charset="0"/>
                  <a:sym typeface="Arial" charset="0"/>
                </a:rPr>
                <a:t>doOperation</a:t>
              </a:r>
              <a:endParaRPr lang="en-US" sz="1600" i="1" dirty="0">
                <a:solidFill>
                  <a:schemeClr val="tx1"/>
                </a:solidFill>
                <a:latin typeface="Arial" charset="0"/>
                <a:ea typeface="ＭＳ Ｐゴシック" charset="0"/>
                <a:cs typeface="Arial" charset="0"/>
                <a:sym typeface="Arial" charset="0"/>
              </a:endParaRPr>
            </a:p>
            <a:p>
              <a:r>
                <a:rPr lang="en-US" sz="1600" i="1" dirty="0">
                  <a:latin typeface="Arial" charset="0"/>
                  <a:ea typeface="ＭＳ Ｐゴシック" charset="0"/>
                  <a:cs typeface="Arial" charset="0"/>
                  <a:sym typeface="Arial" charset="0"/>
                </a:rPr>
                <a:t>    send request</a:t>
              </a:r>
            </a:p>
            <a:p>
              <a:r>
                <a:rPr lang="en-US" sz="1600" i="1" dirty="0">
                  <a:solidFill>
                    <a:schemeClr val="tx1"/>
                  </a:solidFill>
                  <a:latin typeface="Arial" charset="0"/>
                  <a:ea typeface="ＭＳ Ｐゴシック" charset="0"/>
                  <a:cs typeface="Arial" charset="0"/>
                  <a:sym typeface="Arial" charset="0"/>
                </a:rPr>
                <a:t>      … (waiting)</a:t>
              </a:r>
              <a:endParaRPr lang="en-US" sz="1600" i="1" dirty="0">
                <a:latin typeface="Arial" charset="0"/>
                <a:ea typeface="ＭＳ Ｐゴシック" charset="0"/>
                <a:cs typeface="Arial" charset="0"/>
                <a:sym typeface="Arial" charset="0"/>
              </a:endParaRPr>
            </a:p>
            <a:p>
              <a:r>
                <a:rPr lang="en-US" sz="1600" i="1" dirty="0">
                  <a:solidFill>
                    <a:schemeClr val="tx1"/>
                  </a:solidFill>
                  <a:latin typeface="Arial" charset="0"/>
                  <a:ea typeface="ＭＳ Ｐゴシック" charset="0"/>
                  <a:cs typeface="Arial" charset="0"/>
                  <a:sym typeface="Arial" charset="0"/>
                </a:rPr>
                <a:t>     receive reply</a:t>
              </a:r>
            </a:p>
          </p:txBody>
        </p:sp>
        <p:sp>
          <p:nvSpPr>
            <p:cNvPr id="49" name="Rectangle 14">
              <a:extLst>
                <a:ext uri="{FF2B5EF4-FFF2-40B4-BE49-F238E27FC236}">
                  <a16:creationId xmlns:a16="http://schemas.microsoft.com/office/drawing/2014/main" id="{B63C6142-2C2F-4ACF-81A8-604A5BDCA8BF}"/>
                </a:ext>
              </a:extLst>
            </p:cNvPr>
            <p:cNvSpPr>
              <a:spLocks/>
            </p:cNvSpPr>
            <p:nvPr/>
          </p:nvSpPr>
          <p:spPr bwMode="auto">
            <a:xfrm>
              <a:off x="1144741" y="4315082"/>
              <a:ext cx="1243229" cy="246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dirty="0">
                  <a:solidFill>
                    <a:schemeClr val="tx1"/>
                  </a:solidFill>
                  <a:latin typeface="Arial" charset="0"/>
                  <a:ea typeface="ＭＳ Ｐゴシック" charset="0"/>
                  <a:cs typeface="Arial" charset="0"/>
                  <a:sym typeface="Arial" charset="0"/>
                </a:rPr>
                <a:t>(continuation)</a:t>
              </a:r>
            </a:p>
          </p:txBody>
        </p:sp>
        <p:sp>
          <p:nvSpPr>
            <p:cNvPr id="50" name="Rectangle 15">
              <a:extLst>
                <a:ext uri="{FF2B5EF4-FFF2-40B4-BE49-F238E27FC236}">
                  <a16:creationId xmlns:a16="http://schemas.microsoft.com/office/drawing/2014/main" id="{C2D5D6C1-3093-4D43-9262-5663E9BD0FC2}"/>
                </a:ext>
              </a:extLst>
            </p:cNvPr>
            <p:cNvSpPr>
              <a:spLocks/>
            </p:cNvSpPr>
            <p:nvPr/>
          </p:nvSpPr>
          <p:spPr bwMode="auto">
            <a:xfrm>
              <a:off x="4012224" y="3910013"/>
              <a:ext cx="573547"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Reply</a:t>
              </a:r>
            </a:p>
          </p:txBody>
        </p:sp>
        <p:sp>
          <p:nvSpPr>
            <p:cNvPr id="51" name="Rectangle 16">
              <a:extLst>
                <a:ext uri="{FF2B5EF4-FFF2-40B4-BE49-F238E27FC236}">
                  <a16:creationId xmlns:a16="http://schemas.microsoft.com/office/drawing/2014/main" id="{6CA5722E-8093-4734-82C9-50C7C72FC9FA}"/>
                </a:ext>
              </a:extLst>
            </p:cNvPr>
            <p:cNvSpPr>
              <a:spLocks/>
            </p:cNvSpPr>
            <p:nvPr/>
          </p:nvSpPr>
          <p:spPr bwMode="auto">
            <a:xfrm>
              <a:off x="3988777" y="4184650"/>
              <a:ext cx="881524"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message</a:t>
              </a:r>
            </a:p>
          </p:txBody>
        </p:sp>
        <p:sp>
          <p:nvSpPr>
            <p:cNvPr id="52" name="Oval 17">
              <a:extLst>
                <a:ext uri="{FF2B5EF4-FFF2-40B4-BE49-F238E27FC236}">
                  <a16:creationId xmlns:a16="http://schemas.microsoft.com/office/drawing/2014/main" id="{365A378C-BEC6-4A6B-A8A2-B38968823764}"/>
                </a:ext>
              </a:extLst>
            </p:cNvPr>
            <p:cNvSpPr>
              <a:spLocks/>
            </p:cNvSpPr>
            <p:nvPr/>
          </p:nvSpPr>
          <p:spPr bwMode="auto">
            <a:xfrm>
              <a:off x="5880589" y="2270125"/>
              <a:ext cx="2379785" cy="2552700"/>
            </a:xfrm>
            <a:prstGeom prst="ellipse">
              <a:avLst/>
            </a:prstGeom>
            <a:solidFill>
              <a:srgbClr val="FFFFFF"/>
            </a:solidFill>
            <a:ln w="36513" cap="flat">
              <a:solidFill>
                <a:schemeClr val="tx1"/>
              </a:solidFill>
              <a:prstDash val="solid"/>
              <a:round/>
              <a:headEnd type="none" w="med" len="med"/>
              <a:tailEnd type="none" w="med" len="med"/>
            </a:ln>
          </p:spPr>
          <p:txBody>
            <a:bodyPr lIns="0" tIns="0" rIns="0" bIns="0"/>
            <a:lstStyle/>
            <a:p>
              <a:endParaRPr lang="en-US"/>
            </a:p>
          </p:txBody>
        </p:sp>
        <p:sp>
          <p:nvSpPr>
            <p:cNvPr id="53" name="Rectangle 18">
              <a:extLst>
                <a:ext uri="{FF2B5EF4-FFF2-40B4-BE49-F238E27FC236}">
                  <a16:creationId xmlns:a16="http://schemas.microsoft.com/office/drawing/2014/main" id="{FEA7A582-1D6E-42BF-B75D-B4BEA16F50B6}"/>
                </a:ext>
              </a:extLst>
            </p:cNvPr>
            <p:cNvSpPr>
              <a:spLocks/>
            </p:cNvSpPr>
            <p:nvPr/>
          </p:nvSpPr>
          <p:spPr bwMode="auto">
            <a:xfrm>
              <a:off x="6578112" y="2908300"/>
              <a:ext cx="1098430"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i="1" dirty="0" err="1">
                  <a:solidFill>
                    <a:schemeClr val="tx1"/>
                  </a:solidFill>
                  <a:latin typeface="Arial" charset="0"/>
                  <a:ea typeface="ＭＳ Ｐゴシック" charset="0"/>
                  <a:cs typeface="Arial" charset="0"/>
                  <a:sym typeface="Arial" charset="0"/>
                </a:rPr>
                <a:t>getRequest</a:t>
              </a:r>
              <a:endParaRPr lang="en-US" sz="1600" i="1" dirty="0">
                <a:solidFill>
                  <a:schemeClr val="tx1"/>
                </a:solidFill>
                <a:latin typeface="Arial" charset="0"/>
                <a:ea typeface="ＭＳ Ｐゴシック" charset="0"/>
                <a:cs typeface="Arial" charset="0"/>
                <a:sym typeface="Arial" charset="0"/>
              </a:endParaRPr>
            </a:p>
          </p:txBody>
        </p:sp>
        <p:sp>
          <p:nvSpPr>
            <p:cNvPr id="54" name="Rectangle 19">
              <a:extLst>
                <a:ext uri="{FF2B5EF4-FFF2-40B4-BE49-F238E27FC236}">
                  <a16:creationId xmlns:a16="http://schemas.microsoft.com/office/drawing/2014/main" id="{52FBD7CF-A6C7-44A1-8665-8E6A0B7216C6}"/>
                </a:ext>
              </a:extLst>
            </p:cNvPr>
            <p:cNvSpPr>
              <a:spLocks/>
            </p:cNvSpPr>
            <p:nvPr/>
          </p:nvSpPr>
          <p:spPr bwMode="auto">
            <a:xfrm>
              <a:off x="6858407" y="3771789"/>
              <a:ext cx="1258126" cy="31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square" lIns="0" tIns="0" rIns="0" bIns="0">
              <a:spAutoFit/>
            </a:bodyPr>
            <a:lstStyle/>
            <a:p>
              <a:r>
                <a:rPr lang="en-US" sz="1600" dirty="0">
                  <a:solidFill>
                    <a:schemeClr val="tx1"/>
                  </a:solidFill>
                  <a:latin typeface="Arial" charset="0"/>
                  <a:ea typeface="ＭＳ Ｐゴシック" charset="0"/>
                  <a:cs typeface="Arial" charset="0"/>
                  <a:sym typeface="Arial" charset="0"/>
                </a:rPr>
                <a:t>execute op</a:t>
              </a:r>
            </a:p>
          </p:txBody>
        </p:sp>
        <p:sp>
          <p:nvSpPr>
            <p:cNvPr id="56" name="Freeform 21">
              <a:extLst>
                <a:ext uri="{FF2B5EF4-FFF2-40B4-BE49-F238E27FC236}">
                  <a16:creationId xmlns:a16="http://schemas.microsoft.com/office/drawing/2014/main" id="{95BC226B-41AD-49E3-A301-6518BBB301AD}"/>
                </a:ext>
              </a:extLst>
            </p:cNvPr>
            <p:cNvSpPr>
              <a:spLocks/>
            </p:cNvSpPr>
            <p:nvPr/>
          </p:nvSpPr>
          <p:spPr bwMode="auto">
            <a:xfrm>
              <a:off x="6204439" y="2921001"/>
              <a:ext cx="161192" cy="125413"/>
            </a:xfrm>
            <a:custGeom>
              <a:avLst/>
              <a:gdLst>
                <a:gd name="T0" fmla="*/ 0 w 21600"/>
                <a:gd name="T1" fmla="*/ 8476 h 21600"/>
                <a:gd name="T2" fmla="*/ 0 w 21600"/>
                <a:gd name="T3" fmla="*/ 0 h 21600"/>
                <a:gd name="T4" fmla="*/ 21600 w 21600"/>
                <a:gd name="T5" fmla="*/ 12851 h 21600"/>
                <a:gd name="T6" fmla="*/ 0 w 21600"/>
                <a:gd name="T7" fmla="*/ 21600 h 21600"/>
                <a:gd name="T8" fmla="*/ 0 w 21600"/>
                <a:gd name="T9" fmla="*/ 8476 h 21600"/>
                <a:gd name="T10" fmla="*/ 0 w 21600"/>
                <a:gd name="T11" fmla="*/ 8476 h 21600"/>
              </a:gdLst>
              <a:ahLst/>
              <a:cxnLst>
                <a:cxn ang="0">
                  <a:pos x="T0" y="T1"/>
                </a:cxn>
                <a:cxn ang="0">
                  <a:pos x="T2" y="T3"/>
                </a:cxn>
                <a:cxn ang="0">
                  <a:pos x="T4" y="T5"/>
                </a:cxn>
                <a:cxn ang="0">
                  <a:pos x="T6" y="T7"/>
                </a:cxn>
                <a:cxn ang="0">
                  <a:pos x="T8" y="T9"/>
                </a:cxn>
                <a:cxn ang="0">
                  <a:pos x="T10" y="T11"/>
                </a:cxn>
              </a:cxnLst>
              <a:rect l="0" t="0" r="r" b="b"/>
              <a:pathLst>
                <a:path w="21600" h="21600">
                  <a:moveTo>
                    <a:pt x="0" y="8476"/>
                  </a:moveTo>
                  <a:lnTo>
                    <a:pt x="0" y="0"/>
                  </a:lnTo>
                  <a:lnTo>
                    <a:pt x="21600" y="12851"/>
                  </a:lnTo>
                  <a:lnTo>
                    <a:pt x="0" y="21600"/>
                  </a:lnTo>
                  <a:lnTo>
                    <a:pt x="0" y="8476"/>
                  </a:lnTo>
                  <a:close/>
                  <a:moveTo>
                    <a:pt x="0" y="8476"/>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57" name="Line 22">
              <a:extLst>
                <a:ext uri="{FF2B5EF4-FFF2-40B4-BE49-F238E27FC236}">
                  <a16:creationId xmlns:a16="http://schemas.microsoft.com/office/drawing/2014/main" id="{4B932812-46FA-45AF-8B69-432621F4CDA7}"/>
                </a:ext>
              </a:extLst>
            </p:cNvPr>
            <p:cNvSpPr>
              <a:spLocks noChangeShapeType="1"/>
            </p:cNvSpPr>
            <p:nvPr/>
          </p:nvSpPr>
          <p:spPr bwMode="auto">
            <a:xfrm>
              <a:off x="2552700" y="2820989"/>
              <a:ext cx="3628292" cy="149225"/>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58" name="Freeform 23">
              <a:extLst>
                <a:ext uri="{FF2B5EF4-FFF2-40B4-BE49-F238E27FC236}">
                  <a16:creationId xmlns:a16="http://schemas.microsoft.com/office/drawing/2014/main" id="{54D807F3-D232-4867-A169-180C9A5F1066}"/>
                </a:ext>
              </a:extLst>
            </p:cNvPr>
            <p:cNvSpPr>
              <a:spLocks/>
            </p:cNvSpPr>
            <p:nvPr/>
          </p:nvSpPr>
          <p:spPr bwMode="auto">
            <a:xfrm>
              <a:off x="2368062" y="4071938"/>
              <a:ext cx="184638" cy="100012"/>
            </a:xfrm>
            <a:custGeom>
              <a:avLst/>
              <a:gdLst>
                <a:gd name="T0" fmla="*/ 21600 w 21600"/>
                <a:gd name="T1" fmla="*/ 10971 h 21600"/>
                <a:gd name="T2" fmla="*/ 21600 w 21600"/>
                <a:gd name="T3" fmla="*/ 21600 h 21600"/>
                <a:gd name="T4" fmla="*/ 0 w 21600"/>
                <a:gd name="T5" fmla="*/ 10971 h 21600"/>
                <a:gd name="T6" fmla="*/ 21600 w 21600"/>
                <a:gd name="T7" fmla="*/ 0 h 21600"/>
                <a:gd name="T8" fmla="*/ 21600 w 21600"/>
                <a:gd name="T9" fmla="*/ 10971 h 21600"/>
                <a:gd name="T10" fmla="*/ 21600 w 21600"/>
                <a:gd name="T11" fmla="*/ 10971 h 21600"/>
              </a:gdLst>
              <a:ahLst/>
              <a:cxnLst>
                <a:cxn ang="0">
                  <a:pos x="T0" y="T1"/>
                </a:cxn>
                <a:cxn ang="0">
                  <a:pos x="T2" y="T3"/>
                </a:cxn>
                <a:cxn ang="0">
                  <a:pos x="T4" y="T5"/>
                </a:cxn>
                <a:cxn ang="0">
                  <a:pos x="T6" y="T7"/>
                </a:cxn>
                <a:cxn ang="0">
                  <a:pos x="T8" y="T9"/>
                </a:cxn>
                <a:cxn ang="0">
                  <a:pos x="T10" y="T11"/>
                </a:cxn>
              </a:cxnLst>
              <a:rect l="0" t="0" r="r" b="b"/>
              <a:pathLst>
                <a:path w="21600" h="21600">
                  <a:moveTo>
                    <a:pt x="21600" y="10971"/>
                  </a:moveTo>
                  <a:lnTo>
                    <a:pt x="21600" y="21600"/>
                  </a:lnTo>
                  <a:lnTo>
                    <a:pt x="0" y="10971"/>
                  </a:lnTo>
                  <a:lnTo>
                    <a:pt x="21600" y="0"/>
                  </a:lnTo>
                  <a:lnTo>
                    <a:pt x="21600" y="10971"/>
                  </a:lnTo>
                  <a:close/>
                  <a:moveTo>
                    <a:pt x="21600" y="10971"/>
                  </a:moveTo>
                </a:path>
              </a:pathLst>
            </a:custGeom>
            <a:solidFill>
              <a:srgbClr val="000000"/>
            </a:solidFill>
            <a:ln w="36513" cap="flat">
              <a:solidFill>
                <a:schemeClr val="tx1"/>
              </a:solidFill>
              <a:prstDash val="solid"/>
              <a:round/>
              <a:headEnd type="none" w="med" len="med"/>
              <a:tailEnd type="none" w="med" len="med"/>
            </a:ln>
          </p:spPr>
          <p:txBody>
            <a:bodyPr lIns="0" tIns="0" rIns="0" bIns="0"/>
            <a:lstStyle/>
            <a:p>
              <a:endParaRPr lang="en-US"/>
            </a:p>
          </p:txBody>
        </p:sp>
        <p:sp>
          <p:nvSpPr>
            <p:cNvPr id="59" name="Line 24">
              <a:extLst>
                <a:ext uri="{FF2B5EF4-FFF2-40B4-BE49-F238E27FC236}">
                  <a16:creationId xmlns:a16="http://schemas.microsoft.com/office/drawing/2014/main" id="{891EDAE7-9895-45AE-940B-815BFFCCD00D}"/>
                </a:ext>
              </a:extLst>
            </p:cNvPr>
            <p:cNvSpPr>
              <a:spLocks noChangeShapeType="1"/>
            </p:cNvSpPr>
            <p:nvPr/>
          </p:nvSpPr>
          <p:spPr bwMode="auto">
            <a:xfrm>
              <a:off x="2552701" y="4122738"/>
              <a:ext cx="3859823" cy="74612"/>
            </a:xfrm>
            <a:prstGeom prst="line">
              <a:avLst/>
            </a:prstGeom>
            <a:noFill/>
            <a:ln w="36513"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60" name="Rectangle 25">
              <a:extLst>
                <a:ext uri="{FF2B5EF4-FFF2-40B4-BE49-F238E27FC236}">
                  <a16:creationId xmlns:a16="http://schemas.microsoft.com/office/drawing/2014/main" id="{ECA2CE82-27DC-4EB7-BD47-53397876B5BA}"/>
                </a:ext>
              </a:extLst>
            </p:cNvPr>
            <p:cNvSpPr>
              <a:spLocks/>
            </p:cNvSpPr>
            <p:nvPr/>
          </p:nvSpPr>
          <p:spPr bwMode="auto">
            <a:xfrm>
              <a:off x="3919904" y="2957513"/>
              <a:ext cx="881524"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message</a:t>
              </a:r>
            </a:p>
          </p:txBody>
        </p:sp>
        <p:sp>
          <p:nvSpPr>
            <p:cNvPr id="61" name="Rectangle 26">
              <a:extLst>
                <a:ext uri="{FF2B5EF4-FFF2-40B4-BE49-F238E27FC236}">
                  <a16:creationId xmlns:a16="http://schemas.microsoft.com/office/drawing/2014/main" id="{F9A40CE2-B20F-4408-9E57-3AE6FB71EB76}"/>
                </a:ext>
              </a:extLst>
            </p:cNvPr>
            <p:cNvSpPr>
              <a:spLocks/>
            </p:cNvSpPr>
            <p:nvPr/>
          </p:nvSpPr>
          <p:spPr bwMode="auto">
            <a:xfrm>
              <a:off x="6866237" y="3364350"/>
              <a:ext cx="924928" cy="31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dirty="0">
                  <a:solidFill>
                    <a:schemeClr val="tx1"/>
                  </a:solidFill>
                  <a:latin typeface="Arial" charset="0"/>
                  <a:ea typeface="ＭＳ Ｐゴシック" charset="0"/>
                  <a:cs typeface="Arial" charset="0"/>
                  <a:sym typeface="Arial" charset="0"/>
                </a:rPr>
                <a:t>select op</a:t>
              </a:r>
            </a:p>
          </p:txBody>
        </p:sp>
        <p:sp>
          <p:nvSpPr>
            <p:cNvPr id="62" name="Rectangle 27">
              <a:extLst>
                <a:ext uri="{FF2B5EF4-FFF2-40B4-BE49-F238E27FC236}">
                  <a16:creationId xmlns:a16="http://schemas.microsoft.com/office/drawing/2014/main" id="{0643AC72-D751-405E-A4D4-70E9620B658F}"/>
                </a:ext>
              </a:extLst>
            </p:cNvPr>
            <p:cNvSpPr>
              <a:spLocks/>
            </p:cNvSpPr>
            <p:nvPr/>
          </p:nvSpPr>
          <p:spPr bwMode="auto">
            <a:xfrm>
              <a:off x="6613281" y="4135438"/>
              <a:ext cx="1018481"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1600" i="1">
                  <a:solidFill>
                    <a:schemeClr val="tx1"/>
                  </a:solidFill>
                  <a:latin typeface="Arial" charset="0"/>
                  <a:ea typeface="ＭＳ Ｐゴシック" charset="0"/>
                  <a:cs typeface="Arial" charset="0"/>
                  <a:sym typeface="Arial" charset="0"/>
                </a:rPr>
                <a:t>sendReply</a:t>
              </a:r>
            </a:p>
          </p:txBody>
        </p:sp>
      </p:grpSp>
    </p:spTree>
    <p:extLst>
      <p:ext uri="{BB962C8B-B14F-4D97-AF65-F5344CB8AC3E}">
        <p14:creationId xmlns:p14="http://schemas.microsoft.com/office/powerpoint/2010/main" val="25042692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92500" lnSpcReduction="10000"/>
          </a:bodyPr>
          <a:lstStyle/>
          <a:p>
            <a:r>
              <a:rPr lang="en-US" dirty="0"/>
              <a:t>Server and Client Programs</a:t>
            </a:r>
          </a:p>
          <a:p>
            <a:pPr lvl="1"/>
            <a:r>
              <a:rPr lang="en-US" dirty="0"/>
              <a:t>Server contains classes for dispatchers and skeletons with implementation of all the servants it supports.</a:t>
            </a:r>
          </a:p>
          <a:p>
            <a:pPr lvl="2"/>
            <a:r>
              <a:rPr lang="en-US" dirty="0"/>
              <a:t>It has initialization to at least initialize one of the servants.</a:t>
            </a:r>
          </a:p>
          <a:p>
            <a:pPr lvl="1"/>
            <a:r>
              <a:rPr lang="en-US" dirty="0"/>
              <a:t>Client has classes of the proxies for all the remote objects it will invoke.</a:t>
            </a:r>
          </a:p>
          <a:p>
            <a:pPr lvl="1"/>
            <a:r>
              <a:rPr lang="en-US" dirty="0"/>
              <a:t>Factory Methods: methods that create servants</a:t>
            </a:r>
          </a:p>
          <a:p>
            <a:pPr lvl="1"/>
            <a:r>
              <a:rPr lang="en-US" dirty="0"/>
              <a:t>Factory Object: object with factory methods.</a:t>
            </a:r>
          </a:p>
          <a:p>
            <a:pPr lvl="1"/>
            <a:r>
              <a:rPr lang="en-US" dirty="0"/>
              <a:t>Remote object that needs to create new remote objects on demand for clients must provide methods in its remote interface for this purpose.</a:t>
            </a:r>
          </a:p>
        </p:txBody>
      </p:sp>
      <p:sp>
        <p:nvSpPr>
          <p:cNvPr id="4" name="Slide Number Placeholder 3">
            <a:extLst>
              <a:ext uri="{FF2B5EF4-FFF2-40B4-BE49-F238E27FC236}">
                <a16:creationId xmlns:a16="http://schemas.microsoft.com/office/drawing/2014/main" id="{72C59ED4-ADB1-450F-8E11-69CBC8C4F20B}"/>
              </a:ext>
            </a:extLst>
          </p:cNvPr>
          <p:cNvSpPr>
            <a:spLocks noGrp="1"/>
          </p:cNvSpPr>
          <p:nvPr>
            <p:ph type="sldNum" sz="quarter" idx="12"/>
          </p:nvPr>
        </p:nvSpPr>
        <p:spPr/>
        <p:txBody>
          <a:bodyPr/>
          <a:lstStyle/>
          <a:p>
            <a:fld id="{51C3CF3D-DA63-CF47-8283-ED76AB82DF44}" type="slidenum">
              <a:rPr lang="en-US" smtClean="0"/>
              <a:t>50</a:t>
            </a:fld>
            <a:endParaRPr lang="en-US"/>
          </a:p>
        </p:txBody>
      </p:sp>
    </p:spTree>
    <p:extLst>
      <p:ext uri="{BB962C8B-B14F-4D97-AF65-F5344CB8AC3E}">
        <p14:creationId xmlns:p14="http://schemas.microsoft.com/office/powerpoint/2010/main" val="32375741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92500" lnSpcReduction="10000"/>
          </a:bodyPr>
          <a:lstStyle/>
          <a:p>
            <a:r>
              <a:rPr lang="en-US" dirty="0"/>
              <a:t>The binder – separate service that maintains a table contains mappings from textual names to RORs.</a:t>
            </a:r>
          </a:p>
          <a:p>
            <a:pPr lvl="1"/>
            <a:r>
              <a:rPr lang="en-US" dirty="0"/>
              <a:t>Used by server to register their remote objects by name and by clients to look them up.</a:t>
            </a:r>
          </a:p>
          <a:p>
            <a:r>
              <a:rPr lang="en-US" dirty="0"/>
              <a:t>Server threads – To avoid execution of one remote invocation delaying the execution of another, servers generally allocate a separate thread for the execution of each remote invocation.</a:t>
            </a:r>
          </a:p>
        </p:txBody>
      </p:sp>
      <p:sp>
        <p:nvSpPr>
          <p:cNvPr id="4" name="Slide Number Placeholder 3">
            <a:extLst>
              <a:ext uri="{FF2B5EF4-FFF2-40B4-BE49-F238E27FC236}">
                <a16:creationId xmlns:a16="http://schemas.microsoft.com/office/drawing/2014/main" id="{8F4E6903-9FB3-464F-B20C-E3347F3CA5BB}"/>
              </a:ext>
            </a:extLst>
          </p:cNvPr>
          <p:cNvSpPr>
            <a:spLocks noGrp="1"/>
          </p:cNvSpPr>
          <p:nvPr>
            <p:ph type="sldNum" sz="quarter" idx="12"/>
          </p:nvPr>
        </p:nvSpPr>
        <p:spPr/>
        <p:txBody>
          <a:bodyPr/>
          <a:lstStyle/>
          <a:p>
            <a:fld id="{51C3CF3D-DA63-CF47-8283-ED76AB82DF44}" type="slidenum">
              <a:rPr lang="en-US" smtClean="0"/>
              <a:t>51</a:t>
            </a:fld>
            <a:endParaRPr lang="en-US"/>
          </a:p>
        </p:txBody>
      </p:sp>
    </p:spTree>
    <p:extLst>
      <p:ext uri="{BB962C8B-B14F-4D97-AF65-F5344CB8AC3E}">
        <p14:creationId xmlns:p14="http://schemas.microsoft.com/office/powerpoint/2010/main" val="8368253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70000" lnSpcReduction="20000"/>
          </a:bodyPr>
          <a:lstStyle/>
          <a:p>
            <a:r>
              <a:rPr lang="en-US" dirty="0"/>
              <a:t>Activation of Remote Objects</a:t>
            </a:r>
          </a:p>
          <a:p>
            <a:pPr lvl="1"/>
            <a:r>
              <a:rPr lang="en-US" dirty="0"/>
              <a:t>Servers can be started whenever they’re needed by the clients, not running all the time. (on-demand).</a:t>
            </a:r>
          </a:p>
          <a:p>
            <a:pPr lvl="1"/>
            <a:r>
              <a:rPr lang="en-US" dirty="0"/>
              <a:t>Processes that start the servers are called activators.</a:t>
            </a:r>
          </a:p>
          <a:p>
            <a:pPr lvl="1"/>
            <a:r>
              <a:rPr lang="en-US" dirty="0"/>
              <a:t>A remote object is called active when it is available for invocation, otherwise it is passive.</a:t>
            </a:r>
          </a:p>
          <a:p>
            <a:pPr lvl="2"/>
            <a:r>
              <a:rPr lang="en-US" dirty="0"/>
              <a:t>Passive Objects consist of:</a:t>
            </a:r>
          </a:p>
          <a:p>
            <a:pPr lvl="3"/>
            <a:r>
              <a:rPr lang="en-US" dirty="0"/>
              <a:t>implementation of its methods.</a:t>
            </a:r>
          </a:p>
          <a:p>
            <a:pPr lvl="3"/>
            <a:r>
              <a:rPr lang="en-US" dirty="0"/>
              <a:t>its state in the </a:t>
            </a:r>
            <a:r>
              <a:rPr lang="en-US" dirty="0" err="1"/>
              <a:t>marshalled</a:t>
            </a:r>
            <a:r>
              <a:rPr lang="en-US" dirty="0"/>
              <a:t> form.</a:t>
            </a:r>
          </a:p>
          <a:p>
            <a:pPr lvl="1"/>
            <a:r>
              <a:rPr lang="en-US" dirty="0"/>
              <a:t>Activation consists of creating an active object from a corresponding passive object by creating a new instance of its class and initializing the variables.</a:t>
            </a:r>
          </a:p>
          <a:p>
            <a:pPr lvl="1"/>
            <a:r>
              <a:rPr lang="en-US" dirty="0"/>
              <a:t>An Activator is responsible for:</a:t>
            </a:r>
          </a:p>
          <a:p>
            <a:pPr lvl="2"/>
            <a:r>
              <a:rPr lang="en-US" dirty="0"/>
              <a:t>registering passive objects available for activation.</a:t>
            </a:r>
          </a:p>
          <a:p>
            <a:pPr lvl="2"/>
            <a:r>
              <a:rPr lang="en-US" dirty="0"/>
              <a:t>starting named server processes and activating remote objects in them.</a:t>
            </a:r>
          </a:p>
          <a:p>
            <a:pPr lvl="2"/>
            <a:r>
              <a:rPr lang="en-US" dirty="0"/>
              <a:t>Keeping track of the location of the servers of remote objects. </a:t>
            </a:r>
          </a:p>
        </p:txBody>
      </p:sp>
      <p:sp>
        <p:nvSpPr>
          <p:cNvPr id="4" name="Slide Number Placeholder 3">
            <a:extLst>
              <a:ext uri="{FF2B5EF4-FFF2-40B4-BE49-F238E27FC236}">
                <a16:creationId xmlns:a16="http://schemas.microsoft.com/office/drawing/2014/main" id="{9260DFF5-8669-450F-9036-A30348393D48}"/>
              </a:ext>
            </a:extLst>
          </p:cNvPr>
          <p:cNvSpPr>
            <a:spLocks noGrp="1"/>
          </p:cNvSpPr>
          <p:nvPr>
            <p:ph type="sldNum" sz="quarter" idx="12"/>
          </p:nvPr>
        </p:nvSpPr>
        <p:spPr/>
        <p:txBody>
          <a:bodyPr/>
          <a:lstStyle/>
          <a:p>
            <a:fld id="{51C3CF3D-DA63-CF47-8283-ED76AB82DF44}" type="slidenum">
              <a:rPr lang="en-US" smtClean="0"/>
              <a:t>52</a:t>
            </a:fld>
            <a:endParaRPr lang="en-US"/>
          </a:p>
        </p:txBody>
      </p:sp>
    </p:spTree>
    <p:extLst>
      <p:ext uri="{BB962C8B-B14F-4D97-AF65-F5344CB8AC3E}">
        <p14:creationId xmlns:p14="http://schemas.microsoft.com/office/powerpoint/2010/main" val="28218638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p:txBody>
          <a:bodyPr>
            <a:normAutofit fontScale="92500" lnSpcReduction="20000"/>
          </a:bodyPr>
          <a:lstStyle/>
          <a:p>
            <a:r>
              <a:rPr lang="en-US" dirty="0"/>
              <a:t>Persistent Object Store (POS)</a:t>
            </a:r>
          </a:p>
          <a:p>
            <a:pPr lvl="1"/>
            <a:r>
              <a:rPr lang="en-US" dirty="0"/>
              <a:t>Object that is guaranteed to live between activations of processes is called a persistent object. </a:t>
            </a:r>
          </a:p>
          <a:p>
            <a:pPr lvl="1"/>
            <a:r>
              <a:rPr lang="en-US" dirty="0"/>
              <a:t>Persistent objects managed by persistent object store which stores their state in marshaled form on disk.</a:t>
            </a:r>
          </a:p>
          <a:p>
            <a:pPr lvl="1"/>
            <a:r>
              <a:rPr lang="en-US" dirty="0"/>
              <a:t>Used for fault tolerance once they’re in a consistent state.</a:t>
            </a:r>
          </a:p>
          <a:p>
            <a:pPr lvl="1"/>
            <a:r>
              <a:rPr lang="en-US" dirty="0"/>
              <a:t>Two approached to decide on object persistence:</a:t>
            </a:r>
          </a:p>
          <a:p>
            <a:pPr lvl="2"/>
            <a:r>
              <a:rPr lang="en-US" dirty="0"/>
              <a:t>POS maintains some persistent roots, and any object reachable by the roots is persistent. If not the the garbage collector destroys them.</a:t>
            </a:r>
          </a:p>
          <a:p>
            <a:pPr lvl="2"/>
            <a:r>
              <a:rPr lang="en-US" dirty="0"/>
              <a:t>POS provides some classes on when persistence is based and persistent objects belong to their subclasses.</a:t>
            </a:r>
          </a:p>
          <a:p>
            <a:pPr lvl="2"/>
            <a:endParaRPr lang="en-US" dirty="0"/>
          </a:p>
        </p:txBody>
      </p:sp>
      <p:sp>
        <p:nvSpPr>
          <p:cNvPr id="4" name="Slide Number Placeholder 3">
            <a:extLst>
              <a:ext uri="{FF2B5EF4-FFF2-40B4-BE49-F238E27FC236}">
                <a16:creationId xmlns:a16="http://schemas.microsoft.com/office/drawing/2014/main" id="{0CD8B352-21F3-4992-9D65-120BF8882E43}"/>
              </a:ext>
            </a:extLst>
          </p:cNvPr>
          <p:cNvSpPr>
            <a:spLocks noGrp="1"/>
          </p:cNvSpPr>
          <p:nvPr>
            <p:ph type="sldNum" sz="quarter" idx="12"/>
          </p:nvPr>
        </p:nvSpPr>
        <p:spPr/>
        <p:txBody>
          <a:bodyPr/>
          <a:lstStyle/>
          <a:p>
            <a:fld id="{51C3CF3D-DA63-CF47-8283-ED76AB82DF44}" type="slidenum">
              <a:rPr lang="en-US" smtClean="0"/>
              <a:t>53</a:t>
            </a:fld>
            <a:endParaRPr lang="en-US"/>
          </a:p>
        </p:txBody>
      </p:sp>
    </p:spTree>
    <p:extLst>
      <p:ext uri="{BB962C8B-B14F-4D97-AF65-F5344CB8AC3E}">
        <p14:creationId xmlns:p14="http://schemas.microsoft.com/office/powerpoint/2010/main" val="1891986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RMI</a:t>
            </a:r>
          </a:p>
        </p:txBody>
      </p:sp>
      <p:sp>
        <p:nvSpPr>
          <p:cNvPr id="3" name="Content Placeholder 2"/>
          <p:cNvSpPr>
            <a:spLocks noGrp="1"/>
          </p:cNvSpPr>
          <p:nvPr>
            <p:ph idx="1"/>
          </p:nvPr>
        </p:nvSpPr>
        <p:spPr>
          <a:xfrm>
            <a:off x="457200" y="1838131"/>
            <a:ext cx="8229600" cy="4288032"/>
          </a:xfrm>
        </p:spPr>
        <p:txBody>
          <a:bodyPr>
            <a:normAutofit fontScale="70000" lnSpcReduction="20000"/>
          </a:bodyPr>
          <a:lstStyle/>
          <a:p>
            <a:r>
              <a:rPr lang="en-US" dirty="0"/>
              <a:t>Object Location</a:t>
            </a:r>
          </a:p>
          <a:p>
            <a:pPr lvl="1"/>
            <a:r>
              <a:rPr lang="en-US" dirty="0"/>
              <a:t>Clients making invocation require both ROR and and address to send the invocation.</a:t>
            </a:r>
          </a:p>
          <a:p>
            <a:pPr lvl="1"/>
            <a:r>
              <a:rPr lang="en-US" dirty="0"/>
              <a:t>Location Services help clients locate remote objects from their ROR. Uses a DB to map ROR to their location.</a:t>
            </a:r>
          </a:p>
          <a:p>
            <a:r>
              <a:rPr lang="en-US" dirty="0"/>
              <a:t>Distributed Garbage Collection</a:t>
            </a:r>
          </a:p>
          <a:p>
            <a:pPr lvl="1"/>
            <a:r>
              <a:rPr lang="en-US" dirty="0"/>
              <a:t>Distributed garbage collector works in cooperation with the local ones.</a:t>
            </a:r>
          </a:p>
          <a:p>
            <a:pPr lvl="2"/>
            <a:r>
              <a:rPr lang="en-US" dirty="0"/>
              <a:t>Each server process maintains a set of names of processes that hold a remote object reference. Example </a:t>
            </a:r>
            <a:r>
              <a:rPr lang="en-US" dirty="0" err="1"/>
              <a:t>B.holder</a:t>
            </a:r>
            <a:r>
              <a:rPr lang="en-US" dirty="0"/>
              <a:t> is the set for object B.</a:t>
            </a:r>
          </a:p>
          <a:p>
            <a:pPr lvl="2"/>
            <a:r>
              <a:rPr lang="en-US" dirty="0"/>
              <a:t>When a client C first receives a remote reference to a B, it makes an </a:t>
            </a:r>
            <a:r>
              <a:rPr lang="en-US" dirty="0" err="1"/>
              <a:t>addRef</a:t>
            </a:r>
            <a:r>
              <a:rPr lang="en-US" dirty="0"/>
              <a:t>(B) to create a proxy and C is added </a:t>
            </a:r>
            <a:r>
              <a:rPr lang="en-US" dirty="0" err="1"/>
              <a:t>B.holder</a:t>
            </a:r>
            <a:r>
              <a:rPr lang="en-US" dirty="0"/>
              <a:t>.</a:t>
            </a:r>
          </a:p>
          <a:p>
            <a:pPr lvl="2"/>
            <a:r>
              <a:rPr lang="en-US" dirty="0"/>
              <a:t>When C’s garbage collector notices that a proxy for B is no longer available it does </a:t>
            </a:r>
            <a:r>
              <a:rPr lang="en-US" dirty="0" err="1"/>
              <a:t>remotRef</a:t>
            </a:r>
            <a:r>
              <a:rPr lang="en-US" dirty="0"/>
              <a:t>(B).</a:t>
            </a:r>
          </a:p>
          <a:p>
            <a:pPr lvl="2"/>
            <a:r>
              <a:rPr lang="en-US" dirty="0"/>
              <a:t>When </a:t>
            </a:r>
            <a:r>
              <a:rPr lang="en-US" dirty="0" err="1"/>
              <a:t>B.holder</a:t>
            </a:r>
            <a:r>
              <a:rPr lang="en-US" dirty="0"/>
              <a:t> is empty, the server’s local garbage collector reclaims space occupied by B.</a:t>
            </a:r>
          </a:p>
        </p:txBody>
      </p:sp>
      <p:sp>
        <p:nvSpPr>
          <p:cNvPr id="4" name="Slide Number Placeholder 3">
            <a:extLst>
              <a:ext uri="{FF2B5EF4-FFF2-40B4-BE49-F238E27FC236}">
                <a16:creationId xmlns:a16="http://schemas.microsoft.com/office/drawing/2014/main" id="{926E247A-7DB4-4D7B-A409-625D8C4ADDB0}"/>
              </a:ext>
            </a:extLst>
          </p:cNvPr>
          <p:cNvSpPr>
            <a:spLocks noGrp="1"/>
          </p:cNvSpPr>
          <p:nvPr>
            <p:ph type="sldNum" sz="quarter" idx="12"/>
          </p:nvPr>
        </p:nvSpPr>
        <p:spPr/>
        <p:txBody>
          <a:bodyPr/>
          <a:lstStyle/>
          <a:p>
            <a:fld id="{51C3CF3D-DA63-CF47-8283-ED76AB82DF44}" type="slidenum">
              <a:rPr lang="en-US" smtClean="0"/>
              <a:t>54</a:t>
            </a:fld>
            <a:endParaRPr lang="en-US"/>
          </a:p>
        </p:txBody>
      </p:sp>
    </p:spTree>
    <p:extLst>
      <p:ext uri="{BB962C8B-B14F-4D97-AF65-F5344CB8AC3E}">
        <p14:creationId xmlns:p14="http://schemas.microsoft.com/office/powerpoint/2010/main" val="5864810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JAVA RMI</a:t>
            </a:r>
          </a:p>
        </p:txBody>
      </p:sp>
      <p:sp>
        <p:nvSpPr>
          <p:cNvPr id="3" name="Content Placeholder 2"/>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6232BFA-1CD9-4EDF-98C4-0C8CDA32DA13}"/>
              </a:ext>
            </a:extLst>
          </p:cNvPr>
          <p:cNvSpPr>
            <a:spLocks noGrp="1"/>
          </p:cNvSpPr>
          <p:nvPr>
            <p:ph type="sldNum" sz="quarter" idx="12"/>
          </p:nvPr>
        </p:nvSpPr>
        <p:spPr/>
        <p:txBody>
          <a:bodyPr/>
          <a:lstStyle/>
          <a:p>
            <a:fld id="{51C3CF3D-DA63-CF47-8283-ED76AB82DF44}" type="slidenum">
              <a:rPr lang="en-US" smtClean="0"/>
              <a:t>55</a:t>
            </a:fld>
            <a:endParaRPr lang="en-US"/>
          </a:p>
        </p:txBody>
      </p:sp>
    </p:spTree>
    <p:extLst>
      <p:ext uri="{BB962C8B-B14F-4D97-AF65-F5344CB8AC3E}">
        <p14:creationId xmlns:p14="http://schemas.microsoft.com/office/powerpoint/2010/main" val="315327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9459" name="Rectangle 3"/>
          <p:cNvSpPr>
            <a:spLocks noGrp="1" noChangeArrowheads="1"/>
          </p:cNvSpPr>
          <p:nvPr>
            <p:ph type="title"/>
          </p:nvPr>
        </p:nvSpPr>
        <p:spPr>
          <a:ln/>
        </p:spPr>
        <p:txBody>
          <a:bodyPr rIns="132080">
            <a:noAutofit/>
          </a:bodyPr>
          <a:lstStyle/>
          <a:p>
            <a:r>
              <a:rPr lang="en-US" sz="3200" dirty="0"/>
              <a:t>Figure 5.16</a:t>
            </a:r>
            <a:br>
              <a:rPr lang="en-US" sz="3200" dirty="0"/>
            </a:br>
            <a:r>
              <a:rPr lang="en-US" sz="3200" dirty="0"/>
              <a:t>Java Remote interfaces </a:t>
            </a:r>
            <a:r>
              <a:rPr lang="en-US" sz="3200" i="1" dirty="0"/>
              <a:t>Shape</a:t>
            </a:r>
            <a:r>
              <a:rPr lang="en-US" sz="3200" dirty="0"/>
              <a:t> and </a:t>
            </a:r>
            <a:r>
              <a:rPr lang="en-US" sz="3200" i="1" dirty="0" err="1"/>
              <a:t>ShapeList</a:t>
            </a:r>
            <a:endParaRPr lang="en-US" sz="3200" i="1" dirty="0"/>
          </a:p>
        </p:txBody>
      </p:sp>
      <p:sp>
        <p:nvSpPr>
          <p:cNvPr id="19460" name="Rectangle 4"/>
          <p:cNvSpPr>
            <a:spLocks/>
          </p:cNvSpPr>
          <p:nvPr/>
        </p:nvSpPr>
        <p:spPr bwMode="auto">
          <a:xfrm>
            <a:off x="732693" y="2027723"/>
            <a:ext cx="6500198" cy="304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40639" bIns="0">
            <a:spAutoFit/>
          </a:bodyPr>
          <a:lstStyle/>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import </a:t>
            </a:r>
            <a:r>
              <a:rPr lang="en-US" i="1" dirty="0" err="1">
                <a:solidFill>
                  <a:schemeClr val="tx1"/>
                </a:solidFill>
                <a:ea typeface="ＭＳ Ｐゴシック" charset="0"/>
                <a:cs typeface="Times" charset="0"/>
              </a:rPr>
              <a:t>java.rmi</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import </a:t>
            </a:r>
            <a:r>
              <a:rPr lang="en-US" i="1" dirty="0" err="1">
                <a:solidFill>
                  <a:schemeClr val="tx1"/>
                </a:solidFill>
                <a:ea typeface="ＭＳ Ｐゴシック" charset="0"/>
                <a:cs typeface="Times" charset="0"/>
              </a:rPr>
              <a:t>java.util.Vector</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public interface Shape extends Remote {</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int </a:t>
            </a:r>
            <a:r>
              <a:rPr lang="en-US" i="1" dirty="0" err="1">
                <a:solidFill>
                  <a:schemeClr val="tx1"/>
                </a:solidFill>
                <a:ea typeface="ＭＳ Ｐゴシック" charset="0"/>
                <a:cs typeface="Times" charset="0"/>
              </a:rPr>
              <a:t>getVersion</a:t>
            </a:r>
            <a:r>
              <a:rPr lang="en-US" i="1" dirty="0">
                <a:solidFill>
                  <a:schemeClr val="tx1"/>
                </a:solidFill>
                <a:ea typeface="ＭＳ Ｐゴシック" charset="0"/>
                <a:cs typeface="Times" charset="0"/>
              </a:rPr>
              <a:t>()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a:t>
            </a:r>
            <a:r>
              <a:rPr lang="en-US" i="1" dirty="0" err="1">
                <a:solidFill>
                  <a:schemeClr val="tx1"/>
                </a:solidFill>
                <a:ea typeface="ＭＳ Ｐゴシック" charset="0"/>
                <a:cs typeface="Times" charset="0"/>
              </a:rPr>
              <a:t>GraphicalObject</a:t>
            </a:r>
            <a:r>
              <a:rPr lang="en-US" i="1" dirty="0">
                <a:solidFill>
                  <a:schemeClr val="tx1"/>
                </a:solidFill>
                <a:ea typeface="ＭＳ Ｐゴシック" charset="0"/>
                <a:cs typeface="Times" charset="0"/>
              </a:rPr>
              <a:t>  </a:t>
            </a:r>
            <a:r>
              <a:rPr lang="en-US" i="1" dirty="0" err="1">
                <a:solidFill>
                  <a:schemeClr val="tx1"/>
                </a:solidFill>
                <a:ea typeface="ＭＳ Ｐゴシック" charset="0"/>
                <a:cs typeface="Times" charset="0"/>
              </a:rPr>
              <a:t>getAllState</a:t>
            </a:r>
            <a:r>
              <a:rPr lang="en-US" i="1" dirty="0">
                <a:solidFill>
                  <a:schemeClr val="tx1"/>
                </a:solidFill>
                <a:ea typeface="ＭＳ Ｐゴシック" charset="0"/>
                <a:cs typeface="Times" charset="0"/>
              </a:rPr>
              <a:t>()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	</a:t>
            </a:r>
            <a:r>
              <a:rPr lang="en-US" i="1" dirty="0">
                <a:solidFill>
                  <a:srgbClr val="FF3300"/>
                </a:solidFill>
                <a:ea typeface="ＭＳ Ｐゴシック" charset="0"/>
                <a:cs typeface="Times" charset="0"/>
              </a:rPr>
              <a:t>1</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public interface </a:t>
            </a:r>
            <a:r>
              <a:rPr lang="en-US" i="1" dirty="0" err="1">
                <a:solidFill>
                  <a:schemeClr val="tx1"/>
                </a:solidFill>
                <a:ea typeface="ＭＳ Ｐゴシック" charset="0"/>
                <a:cs typeface="Times" charset="0"/>
              </a:rPr>
              <a:t>ShapeList</a:t>
            </a:r>
            <a:r>
              <a:rPr lang="en-US" i="1" dirty="0">
                <a:solidFill>
                  <a:schemeClr val="tx1"/>
                </a:solidFill>
                <a:ea typeface="ＭＳ Ｐゴシック" charset="0"/>
                <a:cs typeface="Times" charset="0"/>
              </a:rPr>
              <a:t> extends Remote {</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Shape </a:t>
            </a:r>
            <a:r>
              <a:rPr lang="en-US" i="1" dirty="0" err="1">
                <a:solidFill>
                  <a:schemeClr val="tx1"/>
                </a:solidFill>
                <a:ea typeface="ＭＳ Ｐゴシック" charset="0"/>
                <a:cs typeface="Times" charset="0"/>
              </a:rPr>
              <a:t>newShape</a:t>
            </a:r>
            <a:r>
              <a:rPr lang="en-US" i="1" dirty="0">
                <a:solidFill>
                  <a:schemeClr val="tx1"/>
                </a:solidFill>
                <a:ea typeface="ＭＳ Ｐゴシック" charset="0"/>
                <a:cs typeface="Times" charset="0"/>
              </a:rPr>
              <a:t>(</a:t>
            </a:r>
            <a:r>
              <a:rPr lang="en-US" i="1" dirty="0" err="1">
                <a:solidFill>
                  <a:schemeClr val="tx1"/>
                </a:solidFill>
                <a:ea typeface="ＭＳ Ｐゴシック" charset="0"/>
                <a:cs typeface="Times" charset="0"/>
              </a:rPr>
              <a:t>GraphicalObject</a:t>
            </a:r>
            <a:r>
              <a:rPr lang="en-US" i="1" dirty="0">
                <a:solidFill>
                  <a:schemeClr val="tx1"/>
                </a:solidFill>
                <a:ea typeface="ＭＳ Ｐゴシック" charset="0"/>
                <a:cs typeface="Times" charset="0"/>
              </a:rPr>
              <a:t> g)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	</a:t>
            </a:r>
            <a:r>
              <a:rPr lang="en-US" i="1" dirty="0">
                <a:solidFill>
                  <a:srgbClr val="FF3300"/>
                </a:solidFill>
                <a:ea typeface="ＭＳ Ｐゴシック" charset="0"/>
                <a:cs typeface="Times" charset="0"/>
              </a:rPr>
              <a:t>2</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Vector </a:t>
            </a:r>
            <a:r>
              <a:rPr lang="en-US" i="1" dirty="0" err="1">
                <a:solidFill>
                  <a:schemeClr val="tx1"/>
                </a:solidFill>
                <a:ea typeface="ＭＳ Ｐゴシック" charset="0"/>
                <a:cs typeface="Times" charset="0"/>
              </a:rPr>
              <a:t>allShapes</a:t>
            </a:r>
            <a:r>
              <a:rPr lang="en-US" i="1" dirty="0">
                <a:solidFill>
                  <a:schemeClr val="tx1"/>
                </a:solidFill>
                <a:ea typeface="ＭＳ Ｐゴシック" charset="0"/>
                <a:cs typeface="Times" charset="0"/>
              </a:rPr>
              <a:t>()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	int </a:t>
            </a:r>
            <a:r>
              <a:rPr lang="en-US" i="1" dirty="0" err="1">
                <a:solidFill>
                  <a:schemeClr val="tx1"/>
                </a:solidFill>
                <a:ea typeface="ＭＳ Ｐゴシック" charset="0"/>
                <a:cs typeface="Times" charset="0"/>
              </a:rPr>
              <a:t>getVersion</a:t>
            </a:r>
            <a:r>
              <a:rPr lang="en-US" i="1" dirty="0">
                <a:solidFill>
                  <a:schemeClr val="tx1"/>
                </a:solidFill>
                <a:ea typeface="ＭＳ Ｐゴシック" charset="0"/>
                <a:cs typeface="Times" charset="0"/>
              </a:rPr>
              <a:t>() throws </a:t>
            </a:r>
            <a:r>
              <a:rPr lang="en-US" i="1" dirty="0" err="1">
                <a:solidFill>
                  <a:schemeClr val="tx1"/>
                </a:solidFill>
                <a:ea typeface="ＭＳ Ｐゴシック" charset="0"/>
                <a:cs typeface="Times" charset="0"/>
              </a:rPr>
              <a:t>RemoteException</a:t>
            </a:r>
            <a:r>
              <a:rPr lang="en-US" i="1" dirty="0">
                <a:solidFill>
                  <a:schemeClr val="tx1"/>
                </a:solidFill>
                <a:ea typeface="ＭＳ Ｐゴシック" charset="0"/>
                <a:cs typeface="Times" charset="0"/>
              </a:rPr>
              <a:t>;</a:t>
            </a:r>
          </a:p>
          <a:p>
            <a:pPr marL="39688">
              <a:tabLst>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 pos="952500" algn="l"/>
                <a:tab pos="419100" algn="l"/>
                <a:tab pos="812800" algn="l"/>
              </a:tabLst>
            </a:pPr>
            <a:r>
              <a:rPr lang="en-US" i="1" dirty="0">
                <a:solidFill>
                  <a:schemeClr val="tx1"/>
                </a:solidFill>
                <a:ea typeface="ＭＳ Ｐゴシック" charset="0"/>
                <a:cs typeface="Times" charset="0"/>
              </a:rPr>
              <a:t>}</a:t>
            </a:r>
          </a:p>
        </p:txBody>
      </p:sp>
      <p:sp>
        <p:nvSpPr>
          <p:cNvPr id="2" name="Slide Number Placeholder 1">
            <a:extLst>
              <a:ext uri="{FF2B5EF4-FFF2-40B4-BE49-F238E27FC236}">
                <a16:creationId xmlns:a16="http://schemas.microsoft.com/office/drawing/2014/main" id="{BC949837-13CB-45BA-82B2-14914D23C80E}"/>
              </a:ext>
            </a:extLst>
          </p:cNvPr>
          <p:cNvSpPr>
            <a:spLocks noGrp="1"/>
          </p:cNvSpPr>
          <p:nvPr>
            <p:ph type="sldNum" sz="quarter" idx="12"/>
          </p:nvPr>
        </p:nvSpPr>
        <p:spPr/>
        <p:txBody>
          <a:bodyPr/>
          <a:lstStyle/>
          <a:p>
            <a:fld id="{51C3CF3D-DA63-CF47-8283-ED76AB82DF44}" type="slidenum">
              <a:rPr lang="en-US" smtClean="0"/>
              <a:t>56</a:t>
            </a:fld>
            <a:endParaRPr lang="en-US"/>
          </a:p>
        </p:txBody>
      </p:sp>
    </p:spTree>
    <p:extLst>
      <p:ext uri="{BB962C8B-B14F-4D97-AF65-F5344CB8AC3E}">
        <p14:creationId xmlns:p14="http://schemas.microsoft.com/office/powerpoint/2010/main" val="24935621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0483" name="Rectangle 3"/>
          <p:cNvSpPr>
            <a:spLocks noGrp="1" noChangeArrowheads="1"/>
          </p:cNvSpPr>
          <p:nvPr>
            <p:ph type="title"/>
          </p:nvPr>
        </p:nvSpPr>
        <p:spPr>
          <a:xfrm>
            <a:off x="457200" y="60030"/>
            <a:ext cx="8229600" cy="1143000"/>
          </a:xfrm>
          <a:ln/>
        </p:spPr>
        <p:txBody>
          <a:bodyPr rIns="132080">
            <a:noAutofit/>
          </a:bodyPr>
          <a:lstStyle/>
          <a:p>
            <a:r>
              <a:rPr lang="en-US" sz="3600" dirty="0"/>
              <a:t>Figure 5.17</a:t>
            </a:r>
            <a:br>
              <a:rPr lang="en-US" sz="3600" dirty="0"/>
            </a:br>
            <a:r>
              <a:rPr lang="en-US" sz="3600" dirty="0"/>
              <a:t>The </a:t>
            </a:r>
            <a:r>
              <a:rPr lang="en-US" sz="3600" i="1" dirty="0"/>
              <a:t>Naming</a:t>
            </a:r>
            <a:r>
              <a:rPr lang="en-US" sz="3600" dirty="0"/>
              <a:t> class of Java </a:t>
            </a:r>
            <a:r>
              <a:rPr lang="en-US" sz="3600" dirty="0" err="1"/>
              <a:t>RMIregistry</a:t>
            </a:r>
            <a:endParaRPr lang="en-US" sz="3600" dirty="0"/>
          </a:p>
        </p:txBody>
      </p:sp>
      <p:sp>
        <p:nvSpPr>
          <p:cNvPr id="2" name="Slide Number Placeholder 1">
            <a:extLst>
              <a:ext uri="{FF2B5EF4-FFF2-40B4-BE49-F238E27FC236}">
                <a16:creationId xmlns:a16="http://schemas.microsoft.com/office/drawing/2014/main" id="{F455DD2C-50A4-4050-AF0D-497BD1794204}"/>
              </a:ext>
            </a:extLst>
          </p:cNvPr>
          <p:cNvSpPr>
            <a:spLocks noGrp="1"/>
          </p:cNvSpPr>
          <p:nvPr>
            <p:ph type="sldNum" sz="quarter" idx="12"/>
          </p:nvPr>
        </p:nvSpPr>
        <p:spPr/>
        <p:txBody>
          <a:bodyPr/>
          <a:lstStyle/>
          <a:p>
            <a:fld id="{51C3CF3D-DA63-CF47-8283-ED76AB82DF44}" type="slidenum">
              <a:rPr lang="en-US" smtClean="0"/>
              <a:t>57</a:t>
            </a:fld>
            <a:endParaRPr lang="en-US"/>
          </a:p>
        </p:txBody>
      </p:sp>
      <p:sp>
        <p:nvSpPr>
          <p:cNvPr id="7" name="Rectangle 4">
            <a:extLst>
              <a:ext uri="{FF2B5EF4-FFF2-40B4-BE49-F238E27FC236}">
                <a16:creationId xmlns:a16="http://schemas.microsoft.com/office/drawing/2014/main" id="{A80E57DA-F53E-4B4E-9C16-2ECBCE567301}"/>
              </a:ext>
            </a:extLst>
          </p:cNvPr>
          <p:cNvSpPr>
            <a:spLocks/>
          </p:cNvSpPr>
          <p:nvPr/>
        </p:nvSpPr>
        <p:spPr bwMode="auto">
          <a:xfrm>
            <a:off x="559088" y="1604862"/>
            <a:ext cx="8155702" cy="4751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39" bIns="0"/>
          <a:lstStyle/>
          <a:p>
            <a:pPr marL="39688"/>
            <a:r>
              <a:rPr lang="en-US" i="1" dirty="0">
                <a:solidFill>
                  <a:schemeClr val="tx1"/>
                </a:solidFill>
                <a:ea typeface="ＭＳ Ｐゴシック" charset="0"/>
                <a:cs typeface="Times" charset="0"/>
              </a:rPr>
              <a:t>void </a:t>
            </a:r>
            <a:r>
              <a:rPr lang="en-US" b="1" i="1" dirty="0">
                <a:solidFill>
                  <a:schemeClr val="tx1"/>
                </a:solidFill>
                <a:ea typeface="ＭＳ Ｐゴシック" charset="0"/>
                <a:cs typeface="Times" charset="0"/>
              </a:rPr>
              <a:t>rebind</a:t>
            </a:r>
            <a:r>
              <a:rPr lang="en-US" i="1" dirty="0">
                <a:solidFill>
                  <a:schemeClr val="tx1"/>
                </a:solidFill>
                <a:ea typeface="ＭＳ Ｐゴシック" charset="0"/>
                <a:cs typeface="Times" charset="0"/>
              </a:rPr>
              <a:t> (String name, Remote obj)</a:t>
            </a:r>
            <a:r>
              <a:rPr lang="en-US" dirty="0">
                <a:solidFill>
                  <a:schemeClr val="tx1"/>
                </a:solidFill>
                <a:ea typeface="ＭＳ Ｐゴシック" charset="0"/>
                <a:cs typeface="Times" charset="0"/>
              </a:rPr>
              <a:t> </a:t>
            </a:r>
          </a:p>
          <a:p>
            <a:pPr marL="39688"/>
            <a:r>
              <a:rPr lang="en-US" dirty="0">
                <a:solidFill>
                  <a:schemeClr val="tx1"/>
                </a:solidFill>
                <a:ea typeface="ＭＳ Ｐゴシック" charset="0"/>
                <a:cs typeface="Times" charset="0"/>
              </a:rPr>
              <a:t>     This method is used by a server to register the identifier of a remote object by </a:t>
            </a:r>
          </a:p>
          <a:p>
            <a:pPr marL="39688"/>
            <a:r>
              <a:rPr lang="en-US" dirty="0">
                <a:solidFill>
                  <a:schemeClr val="tx1"/>
                </a:solidFill>
                <a:ea typeface="ＭＳ Ｐゴシック" charset="0"/>
                <a:cs typeface="Times" charset="0"/>
              </a:rPr>
              <a:t>       name, as shown in  Figure 15.18, line 3. </a:t>
            </a:r>
          </a:p>
          <a:p>
            <a:pPr marL="39688"/>
            <a:endParaRPr lang="en-US" sz="1100" dirty="0">
              <a:solidFill>
                <a:schemeClr val="tx1"/>
              </a:solidFill>
              <a:ea typeface="ＭＳ Ｐゴシック" charset="0"/>
              <a:cs typeface="Times" charset="0"/>
            </a:endParaRPr>
          </a:p>
          <a:p>
            <a:pPr marL="39688"/>
            <a:r>
              <a:rPr lang="en-US" i="1" dirty="0">
                <a:solidFill>
                  <a:schemeClr val="tx1"/>
                </a:solidFill>
                <a:ea typeface="ＭＳ Ｐゴシック" charset="0"/>
                <a:cs typeface="Times" charset="0"/>
              </a:rPr>
              <a:t>void </a:t>
            </a:r>
            <a:r>
              <a:rPr lang="en-US" b="1" dirty="0"/>
              <a:t>bind</a:t>
            </a:r>
            <a:r>
              <a:rPr lang="en-US" i="1" dirty="0">
                <a:solidFill>
                  <a:schemeClr val="tx1"/>
                </a:solidFill>
                <a:ea typeface="ＭＳ Ｐゴシック" charset="0"/>
                <a:cs typeface="Times" charset="0"/>
              </a:rPr>
              <a:t> (String name, Remote obj)</a:t>
            </a:r>
            <a:r>
              <a:rPr lang="en-US" dirty="0">
                <a:solidFill>
                  <a:schemeClr val="tx1"/>
                </a:solidFill>
                <a:ea typeface="ＭＳ Ｐゴシック" charset="0"/>
                <a:cs typeface="Times" charset="0"/>
              </a:rPr>
              <a:t> </a:t>
            </a:r>
          </a:p>
          <a:p>
            <a:pPr marL="39688"/>
            <a:r>
              <a:rPr lang="en-US" dirty="0">
                <a:solidFill>
                  <a:schemeClr val="tx1"/>
                </a:solidFill>
                <a:ea typeface="ＭＳ Ｐゴシック" charset="0"/>
                <a:cs typeface="Times" charset="0"/>
              </a:rPr>
              <a:t>    This method can alternatively be used by a server to register a remote object by</a:t>
            </a:r>
          </a:p>
          <a:p>
            <a:pPr marL="39688"/>
            <a:r>
              <a:rPr lang="en-US" dirty="0">
                <a:solidFill>
                  <a:schemeClr val="tx1"/>
                </a:solidFill>
                <a:ea typeface="ＭＳ Ｐゴシック" charset="0"/>
                <a:cs typeface="Times" charset="0"/>
              </a:rPr>
              <a:t>     name, but if the name is already bound to a remote object reference an </a:t>
            </a:r>
          </a:p>
          <a:p>
            <a:pPr marL="39688"/>
            <a:r>
              <a:rPr lang="en-US" dirty="0">
                <a:solidFill>
                  <a:schemeClr val="tx1"/>
                </a:solidFill>
                <a:ea typeface="ＭＳ Ｐゴシック" charset="0"/>
                <a:cs typeface="Times" charset="0"/>
              </a:rPr>
              <a:t>       exception is thrown.</a:t>
            </a:r>
          </a:p>
          <a:p>
            <a:pPr marL="39688"/>
            <a:endParaRPr lang="en-US" sz="1100" dirty="0">
              <a:solidFill>
                <a:schemeClr val="tx1"/>
              </a:solidFill>
              <a:ea typeface="ＭＳ Ｐゴシック" charset="0"/>
              <a:cs typeface="Times" charset="0"/>
            </a:endParaRPr>
          </a:p>
          <a:p>
            <a:pPr marL="39688"/>
            <a:r>
              <a:rPr lang="en-US" i="1" dirty="0">
                <a:solidFill>
                  <a:schemeClr val="tx1"/>
                </a:solidFill>
                <a:ea typeface="ＭＳ Ｐゴシック" charset="0"/>
                <a:cs typeface="Times" charset="0"/>
              </a:rPr>
              <a:t>void </a:t>
            </a:r>
            <a:r>
              <a:rPr lang="en-US" b="1" i="1" dirty="0">
                <a:solidFill>
                  <a:schemeClr val="tx1"/>
                </a:solidFill>
                <a:ea typeface="ＭＳ Ｐゴシック" charset="0"/>
                <a:cs typeface="Times" charset="0"/>
              </a:rPr>
              <a:t>unbind</a:t>
            </a:r>
            <a:r>
              <a:rPr lang="en-US" i="1" dirty="0">
                <a:solidFill>
                  <a:schemeClr val="tx1"/>
                </a:solidFill>
                <a:ea typeface="ＭＳ Ｐゴシック" charset="0"/>
                <a:cs typeface="Times" charset="0"/>
              </a:rPr>
              <a:t> (String name, Remote obj)</a:t>
            </a:r>
            <a:r>
              <a:rPr lang="en-US" dirty="0">
                <a:solidFill>
                  <a:schemeClr val="tx1"/>
                </a:solidFill>
                <a:ea typeface="ＭＳ Ｐゴシック" charset="0"/>
                <a:cs typeface="Times" charset="0"/>
              </a:rPr>
              <a:t> </a:t>
            </a:r>
          </a:p>
          <a:p>
            <a:pPr marL="39688"/>
            <a:r>
              <a:rPr lang="en-US" dirty="0">
                <a:solidFill>
                  <a:schemeClr val="tx1"/>
                </a:solidFill>
                <a:ea typeface="ＭＳ Ｐゴシック" charset="0"/>
                <a:cs typeface="Times" charset="0"/>
              </a:rPr>
              <a:t>    This method removes a binding.</a:t>
            </a:r>
          </a:p>
          <a:p>
            <a:pPr marL="39688"/>
            <a:endParaRPr lang="en-US" sz="1100" dirty="0">
              <a:solidFill>
                <a:schemeClr val="tx1"/>
              </a:solidFill>
              <a:ea typeface="ＭＳ Ｐゴシック" charset="0"/>
              <a:cs typeface="Times" charset="0"/>
            </a:endParaRPr>
          </a:p>
          <a:p>
            <a:pPr marL="39688"/>
            <a:r>
              <a:rPr lang="en-US" i="1" dirty="0">
                <a:solidFill>
                  <a:schemeClr val="tx1"/>
                </a:solidFill>
                <a:ea typeface="ＭＳ Ｐゴシック" charset="0"/>
                <a:cs typeface="Times" charset="0"/>
              </a:rPr>
              <a:t>Remote </a:t>
            </a:r>
            <a:r>
              <a:rPr lang="en-US" b="1" i="1" dirty="0">
                <a:solidFill>
                  <a:schemeClr val="tx1"/>
                </a:solidFill>
                <a:ea typeface="ＭＳ Ｐゴシック" charset="0"/>
                <a:cs typeface="Times" charset="0"/>
              </a:rPr>
              <a:t>lookup</a:t>
            </a:r>
            <a:r>
              <a:rPr lang="en-US" i="1" dirty="0">
                <a:solidFill>
                  <a:schemeClr val="tx1"/>
                </a:solidFill>
                <a:ea typeface="ＭＳ Ｐゴシック" charset="0"/>
                <a:cs typeface="Times" charset="0"/>
              </a:rPr>
              <a:t>(String name)</a:t>
            </a:r>
            <a:r>
              <a:rPr lang="en-US" dirty="0">
                <a:solidFill>
                  <a:schemeClr val="tx1"/>
                </a:solidFill>
                <a:ea typeface="ＭＳ Ｐゴシック" charset="0"/>
                <a:cs typeface="Times" charset="0"/>
              </a:rPr>
              <a:t> </a:t>
            </a:r>
          </a:p>
          <a:p>
            <a:pPr marL="39688"/>
            <a:r>
              <a:rPr lang="en-US" dirty="0">
                <a:solidFill>
                  <a:schemeClr val="tx1"/>
                </a:solidFill>
                <a:ea typeface="ＭＳ Ｐゴシック" charset="0"/>
                <a:cs typeface="Times" charset="0"/>
              </a:rPr>
              <a:t>    This method is used by clients to look up a remote object by name, as shown in</a:t>
            </a:r>
          </a:p>
          <a:p>
            <a:pPr marL="39688"/>
            <a:r>
              <a:rPr lang="en-US" dirty="0">
                <a:solidFill>
                  <a:schemeClr val="tx1"/>
                </a:solidFill>
                <a:ea typeface="ＭＳ Ｐゴシック" charset="0"/>
                <a:cs typeface="Times" charset="0"/>
              </a:rPr>
              <a:t>       Figure 5.20 line 1. A remote object reference is returned.</a:t>
            </a:r>
          </a:p>
          <a:p>
            <a:pPr marL="39688"/>
            <a:endParaRPr lang="en-US" sz="1100" dirty="0">
              <a:solidFill>
                <a:schemeClr val="tx1"/>
              </a:solidFill>
              <a:ea typeface="ＭＳ Ｐゴシック" charset="0"/>
              <a:cs typeface="Times" charset="0"/>
            </a:endParaRPr>
          </a:p>
          <a:p>
            <a:pPr marL="39688"/>
            <a:r>
              <a:rPr lang="en-US" i="1" dirty="0">
                <a:solidFill>
                  <a:schemeClr val="tx1"/>
                </a:solidFill>
                <a:ea typeface="ＭＳ Ｐゴシック" charset="0"/>
                <a:cs typeface="Times" charset="0"/>
              </a:rPr>
              <a:t>String [] </a:t>
            </a:r>
            <a:r>
              <a:rPr lang="en-US" b="1" i="1" dirty="0">
                <a:solidFill>
                  <a:schemeClr val="tx1"/>
                </a:solidFill>
                <a:ea typeface="ＭＳ Ｐゴシック" charset="0"/>
                <a:cs typeface="Times" charset="0"/>
              </a:rPr>
              <a:t>list()</a:t>
            </a:r>
            <a:r>
              <a:rPr lang="en-US" b="1" dirty="0">
                <a:solidFill>
                  <a:schemeClr val="tx1"/>
                </a:solidFill>
                <a:ea typeface="ＭＳ Ｐゴシック" charset="0"/>
                <a:cs typeface="Times" charset="0"/>
              </a:rPr>
              <a:t> </a:t>
            </a:r>
          </a:p>
          <a:p>
            <a:pPr marL="39688"/>
            <a:r>
              <a:rPr lang="en-US" dirty="0">
                <a:ea typeface="ＭＳ Ｐゴシック" charset="0"/>
                <a:cs typeface="Times" charset="0"/>
              </a:rPr>
              <a:t>    This </a:t>
            </a:r>
            <a:r>
              <a:rPr lang="en-US" dirty="0">
                <a:solidFill>
                  <a:schemeClr val="tx1"/>
                </a:solidFill>
                <a:ea typeface="ＭＳ Ｐゴシック" charset="0"/>
                <a:cs typeface="Times" charset="0"/>
              </a:rPr>
              <a:t>method returns an array of Strings containing the names bound in the registry.</a:t>
            </a:r>
          </a:p>
        </p:txBody>
      </p:sp>
    </p:spTree>
    <p:extLst>
      <p:ext uri="{BB962C8B-B14F-4D97-AF65-F5344CB8AC3E}">
        <p14:creationId xmlns:p14="http://schemas.microsoft.com/office/powerpoint/2010/main" val="35090657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1507" name="Rectangle 3"/>
          <p:cNvSpPr>
            <a:spLocks noGrp="1" noChangeArrowheads="1"/>
          </p:cNvSpPr>
          <p:nvPr>
            <p:ph type="title"/>
          </p:nvPr>
        </p:nvSpPr>
        <p:spPr>
          <a:xfrm>
            <a:off x="341664" y="1588"/>
            <a:ext cx="8229600" cy="1141412"/>
          </a:xfrm>
          <a:ln/>
        </p:spPr>
        <p:txBody>
          <a:bodyPr rIns="132080">
            <a:noAutofit/>
          </a:bodyPr>
          <a:lstStyle/>
          <a:p>
            <a:r>
              <a:rPr lang="en-US" sz="2800" dirty="0"/>
              <a:t>Figure </a:t>
            </a:r>
            <a:r>
              <a:rPr lang="en-US" sz="2800" dirty="0" smtClean="0"/>
              <a:t>5.18</a:t>
            </a:r>
            <a:br>
              <a:rPr lang="en-US" sz="2800" dirty="0" smtClean="0"/>
            </a:br>
            <a:r>
              <a:rPr lang="en-US" sz="2800" dirty="0" smtClean="0"/>
              <a:t>Java </a:t>
            </a:r>
            <a:r>
              <a:rPr lang="en-US" sz="2800" dirty="0"/>
              <a:t>class </a:t>
            </a:r>
            <a:r>
              <a:rPr lang="en-US" sz="2800" i="1" dirty="0" err="1"/>
              <a:t>ShapeListServer</a:t>
            </a:r>
            <a:r>
              <a:rPr lang="en-US" sz="2800" dirty="0"/>
              <a:t> with </a:t>
            </a:r>
            <a:r>
              <a:rPr lang="en-US" sz="2800" i="1" dirty="0"/>
              <a:t>main</a:t>
            </a:r>
            <a:r>
              <a:rPr lang="en-US" sz="2800" dirty="0"/>
              <a:t> method</a:t>
            </a:r>
          </a:p>
        </p:txBody>
      </p:sp>
      <p:sp>
        <p:nvSpPr>
          <p:cNvPr id="2" name="Slide Number Placeholder 1">
            <a:extLst>
              <a:ext uri="{FF2B5EF4-FFF2-40B4-BE49-F238E27FC236}">
                <a16:creationId xmlns:a16="http://schemas.microsoft.com/office/drawing/2014/main" id="{F3CFD02C-FBEB-449C-A80D-01611D6C1E72}"/>
              </a:ext>
            </a:extLst>
          </p:cNvPr>
          <p:cNvSpPr>
            <a:spLocks noGrp="1"/>
          </p:cNvSpPr>
          <p:nvPr>
            <p:ph type="sldNum" sz="quarter" idx="12"/>
          </p:nvPr>
        </p:nvSpPr>
        <p:spPr/>
        <p:txBody>
          <a:bodyPr/>
          <a:lstStyle/>
          <a:p>
            <a:fld id="{51C3CF3D-DA63-CF47-8283-ED76AB82DF44}" type="slidenum">
              <a:rPr lang="en-US" smtClean="0"/>
              <a:t>58</a:t>
            </a:fld>
            <a:endParaRPr lang="en-US"/>
          </a:p>
        </p:txBody>
      </p:sp>
      <p:sp>
        <p:nvSpPr>
          <p:cNvPr id="4" name="Rectangle 3"/>
          <p:cNvSpPr/>
          <p:nvPr/>
        </p:nvSpPr>
        <p:spPr>
          <a:xfrm>
            <a:off x="457199" y="1524000"/>
            <a:ext cx="7758545" cy="5078313"/>
          </a:xfrm>
          <a:prstGeom prst="rect">
            <a:avLst/>
          </a:prstGeom>
        </p:spPr>
        <p:txBody>
          <a:bodyPr wrap="square">
            <a:spAutoFit/>
          </a:bodyPr>
          <a:lstStyle/>
          <a:p>
            <a:pPr marL="285750" indent="-285750">
              <a:buFont typeface="Arial" panose="020B0604020202020204" pitchFamily="34" charset="0"/>
              <a:buChar char="•"/>
            </a:pPr>
            <a:r>
              <a:rPr lang="en-US" dirty="0"/>
              <a:t>In line 1, the server creates an instance of </a:t>
            </a:r>
            <a:r>
              <a:rPr lang="en-US" dirty="0" err="1"/>
              <a:t>ShapeListServant</a:t>
            </a:r>
            <a:r>
              <a:rPr lang="en-US"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Lines 2 and 3 use the method </a:t>
            </a:r>
            <a:r>
              <a:rPr lang="en-US" dirty="0" err="1"/>
              <a:t>exportObject</a:t>
            </a:r>
            <a:r>
              <a:rPr lang="en-US" dirty="0"/>
              <a:t> (defined on </a:t>
            </a:r>
            <a:r>
              <a:rPr lang="en-US" dirty="0" err="1"/>
              <a:t>UnicastRemoteObject</a:t>
            </a:r>
            <a:r>
              <a:rPr lang="en-US" dirty="0"/>
              <a:t>) to make this object available to the RMI runtime, thereby making it available to receive incoming invocations. The second parameter of </a:t>
            </a:r>
            <a:r>
              <a:rPr lang="en-US" dirty="0" err="1"/>
              <a:t>exportObject</a:t>
            </a:r>
            <a:r>
              <a:rPr lang="en-US" dirty="0"/>
              <a:t> specifies the TCP port to be used for incoming invocations. It is normal practice to set this to zero, implying that an anonymous port will be used (one that is generated by the RMI runtime). Using </a:t>
            </a:r>
            <a:r>
              <a:rPr lang="en-US" dirty="0" err="1"/>
              <a:t>UnicastRemoteObject</a:t>
            </a:r>
            <a:r>
              <a:rPr lang="en-US" dirty="0"/>
              <a:t> ensures that the resultant object lives only as long as the process in which it is created (an alternative is to make this an </a:t>
            </a:r>
            <a:r>
              <a:rPr lang="en-US" dirty="0" err="1"/>
              <a:t>Activatable</a:t>
            </a:r>
            <a:r>
              <a:rPr lang="en-US" dirty="0"/>
              <a:t> object that is, one that lives beyond the server instance).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Finally, line 4 binds the remote object to a name in the </a:t>
            </a:r>
            <a:r>
              <a:rPr lang="en-US" dirty="0" err="1"/>
              <a:t>RMIregistry</a:t>
            </a:r>
            <a:r>
              <a:rPr lang="en-US" dirty="0"/>
              <a:t>. Note that the value bound to the name is a remote object reference, and its type is the type of its remote interface – </a:t>
            </a:r>
            <a:r>
              <a:rPr lang="en-US" dirty="0" err="1"/>
              <a:t>ShapeList</a:t>
            </a:r>
            <a:r>
              <a:rPr lang="en-US" dirty="0" smtClean="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So, the object </a:t>
            </a:r>
            <a:r>
              <a:rPr lang="en-US" b="1" i="1" dirty="0" smtClean="0"/>
              <a:t>stub</a:t>
            </a:r>
            <a:r>
              <a:rPr lang="en-US" i="1" dirty="0" smtClean="0"/>
              <a:t> </a:t>
            </a:r>
            <a:r>
              <a:rPr lang="en-US" dirty="0" smtClean="0"/>
              <a:t>is the remote object, which is bound to </a:t>
            </a:r>
            <a:r>
              <a:rPr lang="en-US" dirty="0"/>
              <a:t>the name </a:t>
            </a:r>
            <a:r>
              <a:rPr lang="en-US" b="1" dirty="0"/>
              <a:t>//</a:t>
            </a:r>
            <a:r>
              <a:rPr lang="en-US" b="1" dirty="0" err="1"/>
              <a:t>Bruno.ShapeList</a:t>
            </a:r>
            <a:r>
              <a:rPr lang="en-US" b="1" dirty="0"/>
              <a:t> </a:t>
            </a:r>
            <a:r>
              <a:rPr lang="en-US" dirty="0" smtClean="0"/>
              <a:t>in the </a:t>
            </a:r>
            <a:r>
              <a:rPr lang="en-US" dirty="0" err="1" smtClean="0"/>
              <a:t>RMIregistry</a:t>
            </a:r>
            <a:r>
              <a:rPr lang="en-US" dirty="0" smtClean="0"/>
              <a:t>.</a:t>
            </a:r>
            <a:endParaRPr lang="en-US" dirty="0"/>
          </a:p>
        </p:txBody>
      </p:sp>
    </p:spTree>
    <p:extLst>
      <p:ext uri="{BB962C8B-B14F-4D97-AF65-F5344CB8AC3E}">
        <p14:creationId xmlns:p14="http://schemas.microsoft.com/office/powerpoint/2010/main" val="29386568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 name="Slide Number Placeholder 1">
            <a:extLst>
              <a:ext uri="{FF2B5EF4-FFF2-40B4-BE49-F238E27FC236}">
                <a16:creationId xmlns:a16="http://schemas.microsoft.com/office/drawing/2014/main" id="{F3CFD02C-FBEB-449C-A80D-01611D6C1E72}"/>
              </a:ext>
            </a:extLst>
          </p:cNvPr>
          <p:cNvSpPr>
            <a:spLocks noGrp="1"/>
          </p:cNvSpPr>
          <p:nvPr>
            <p:ph type="sldNum" sz="quarter" idx="12"/>
          </p:nvPr>
        </p:nvSpPr>
        <p:spPr/>
        <p:txBody>
          <a:bodyPr/>
          <a:lstStyle/>
          <a:p>
            <a:fld id="{51C3CF3D-DA63-CF47-8283-ED76AB82DF44}" type="slidenum">
              <a:rPr lang="en-US" smtClean="0"/>
              <a:t>59</a:t>
            </a:fld>
            <a:endParaRPr lang="en-US"/>
          </a:p>
        </p:txBody>
      </p:sp>
      <p:pic>
        <p:nvPicPr>
          <p:cNvPr id="3" name="Picture 2"/>
          <p:cNvPicPr>
            <a:picLocks noChangeAspect="1"/>
          </p:cNvPicPr>
          <p:nvPr/>
        </p:nvPicPr>
        <p:blipFill>
          <a:blip r:embed="rId2"/>
          <a:stretch>
            <a:fillRect/>
          </a:stretch>
        </p:blipFill>
        <p:spPr>
          <a:xfrm>
            <a:off x="3909" y="221673"/>
            <a:ext cx="9166268" cy="6636327"/>
          </a:xfrm>
          <a:prstGeom prst="rect">
            <a:avLst/>
          </a:prstGeom>
        </p:spPr>
      </p:pic>
    </p:spTree>
    <p:extLst>
      <p:ext uri="{BB962C8B-B14F-4D97-AF65-F5344CB8AC3E}">
        <p14:creationId xmlns:p14="http://schemas.microsoft.com/office/powerpoint/2010/main" val="956183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6147" name="Rectangle 3"/>
          <p:cNvSpPr>
            <a:spLocks noGrp="1" noChangeArrowheads="1"/>
          </p:cNvSpPr>
          <p:nvPr>
            <p:ph type="title"/>
          </p:nvPr>
        </p:nvSpPr>
        <p:spPr>
          <a:ln/>
        </p:spPr>
        <p:txBody>
          <a:bodyPr rIns="132080">
            <a:noAutofit/>
          </a:bodyPr>
          <a:lstStyle/>
          <a:p>
            <a:r>
              <a:rPr lang="en-US" sz="3600" dirty="0"/>
              <a:t>Figure 5.3</a:t>
            </a:r>
            <a:br>
              <a:rPr lang="en-US" sz="3600" dirty="0"/>
            </a:br>
            <a:r>
              <a:rPr lang="en-US" sz="3600" dirty="0"/>
              <a:t>Operations of the request-reply protocol</a:t>
            </a:r>
          </a:p>
        </p:txBody>
      </p:sp>
      <p:sp>
        <p:nvSpPr>
          <p:cNvPr id="6148" name="Rectangle 4"/>
          <p:cNvSpPr>
            <a:spLocks/>
          </p:cNvSpPr>
          <p:nvPr/>
        </p:nvSpPr>
        <p:spPr bwMode="auto">
          <a:xfrm>
            <a:off x="492936" y="2012950"/>
            <a:ext cx="8389807" cy="38653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39" bIns="0"/>
          <a:lstStyle/>
          <a:p>
            <a:pPr marL="39688"/>
            <a:r>
              <a:rPr lang="en-US" sz="2000" i="1" dirty="0">
                <a:solidFill>
                  <a:schemeClr val="tx1"/>
                </a:solidFill>
                <a:ea typeface="ＭＳ Ｐゴシック" charset="0"/>
                <a:cs typeface="Times" charset="0"/>
              </a:rPr>
              <a:t>public byte[] </a:t>
            </a:r>
            <a:r>
              <a:rPr lang="en-US" sz="2000" b="1" i="1" dirty="0" err="1">
                <a:solidFill>
                  <a:schemeClr val="tx1"/>
                </a:solidFill>
                <a:ea typeface="ＭＳ Ｐゴシック" charset="0"/>
                <a:cs typeface="Times" charset="0"/>
              </a:rPr>
              <a:t>doOperation</a:t>
            </a: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RemoteRef</a:t>
            </a:r>
            <a:r>
              <a:rPr lang="en-US" sz="2000" i="1" dirty="0">
                <a:solidFill>
                  <a:schemeClr val="tx1"/>
                </a:solidFill>
                <a:ea typeface="ＭＳ Ｐゴシック" charset="0"/>
                <a:cs typeface="Times" charset="0"/>
              </a:rPr>
              <a:t> s, int </a:t>
            </a:r>
            <a:r>
              <a:rPr lang="en-US" sz="2000" i="1" dirty="0" err="1">
                <a:solidFill>
                  <a:schemeClr val="tx1"/>
                </a:solidFill>
                <a:ea typeface="ＭＳ Ｐゴシック" charset="0"/>
                <a:cs typeface="Times" charset="0"/>
              </a:rPr>
              <a:t>operationId</a:t>
            </a:r>
            <a:r>
              <a:rPr lang="en-US" sz="2000" i="1" dirty="0">
                <a:solidFill>
                  <a:schemeClr val="tx1"/>
                </a:solidFill>
                <a:ea typeface="ＭＳ Ｐゴシック" charset="0"/>
                <a:cs typeface="Times" charset="0"/>
              </a:rPr>
              <a:t>, byte[] arguments);</a:t>
            </a:r>
          </a:p>
          <a:p>
            <a:pPr marL="39688"/>
            <a:r>
              <a:rPr lang="en-US" sz="2000" dirty="0">
                <a:solidFill>
                  <a:schemeClr val="tx1"/>
                </a:solidFill>
                <a:ea typeface="ＭＳ Ｐゴシック" charset="0"/>
                <a:cs typeface="Times" charset="0"/>
              </a:rPr>
              <a:t>     //</a:t>
            </a:r>
            <a:r>
              <a:rPr lang="en-US" sz="2000" u="sng" dirty="0">
                <a:solidFill>
                  <a:schemeClr val="tx1"/>
                </a:solidFill>
                <a:ea typeface="ＭＳ Ｐゴシック" charset="0"/>
                <a:cs typeface="Times" charset="0"/>
              </a:rPr>
              <a:t>sends</a:t>
            </a:r>
            <a:r>
              <a:rPr lang="en-US" sz="2000" dirty="0">
                <a:solidFill>
                  <a:schemeClr val="tx1"/>
                </a:solidFill>
                <a:ea typeface="ＭＳ Ｐゴシック" charset="0"/>
                <a:cs typeface="Times" charset="0"/>
              </a:rPr>
              <a:t> a request message to the remote server and </a:t>
            </a:r>
            <a:r>
              <a:rPr lang="en-US" sz="2000" u="sng" dirty="0">
                <a:solidFill>
                  <a:schemeClr val="tx1"/>
                </a:solidFill>
                <a:ea typeface="ＭＳ Ｐゴシック" charset="0"/>
                <a:cs typeface="Times" charset="0"/>
              </a:rPr>
              <a:t>receives</a:t>
            </a:r>
            <a:r>
              <a:rPr lang="en-US" sz="2000" dirty="0">
                <a:solidFill>
                  <a:schemeClr val="tx1"/>
                </a:solidFill>
                <a:ea typeface="ＭＳ Ｐゴシック" charset="0"/>
                <a:cs typeface="Times" charset="0"/>
              </a:rPr>
              <a:t> the reply. </a:t>
            </a:r>
          </a:p>
          <a:p>
            <a:pPr marL="39688"/>
            <a:r>
              <a:rPr lang="en-US" sz="2000" dirty="0">
                <a:solidFill>
                  <a:schemeClr val="tx1"/>
                </a:solidFill>
                <a:ea typeface="ＭＳ Ｐゴシック" charset="0"/>
                <a:cs typeface="Times" charset="0"/>
              </a:rPr>
              <a:t>     //The arguments specify the remote server, the operation to be invoked </a:t>
            </a:r>
          </a:p>
          <a:p>
            <a:pPr marL="39688"/>
            <a:r>
              <a:rPr lang="en-US" sz="2000" dirty="0">
                <a:solidFill>
                  <a:schemeClr val="tx1"/>
                </a:solidFill>
                <a:ea typeface="ＭＳ Ｐゴシック" charset="0"/>
                <a:cs typeface="Times" charset="0"/>
              </a:rPr>
              <a:t>	// and the arguments of that operation.</a:t>
            </a:r>
          </a:p>
          <a:p>
            <a:pPr marL="39688"/>
            <a:endParaRPr lang="en-US" sz="2000" dirty="0">
              <a:solidFill>
                <a:schemeClr val="tx1"/>
              </a:solidFill>
              <a:ea typeface="ＭＳ Ｐゴシック" charset="0"/>
              <a:cs typeface="Times" charset="0"/>
            </a:endParaRPr>
          </a:p>
          <a:p>
            <a:pPr marL="39688">
              <a:spcBef>
                <a:spcPts val="600"/>
              </a:spcBef>
            </a:pPr>
            <a:r>
              <a:rPr lang="en-US" sz="2000" i="1" dirty="0">
                <a:solidFill>
                  <a:schemeClr val="tx1"/>
                </a:solidFill>
                <a:ea typeface="ＭＳ Ｐゴシック" charset="0"/>
                <a:cs typeface="Times" charset="0"/>
              </a:rPr>
              <a:t>public byte[] </a:t>
            </a:r>
            <a:r>
              <a:rPr lang="en-US" sz="2000" b="1" i="1" dirty="0" err="1">
                <a:solidFill>
                  <a:schemeClr val="tx1"/>
                </a:solidFill>
                <a:ea typeface="ＭＳ Ｐゴシック" charset="0"/>
                <a:cs typeface="Times" charset="0"/>
              </a:rPr>
              <a:t>getRequest</a:t>
            </a:r>
            <a:r>
              <a:rPr lang="en-US" sz="2000" i="1" dirty="0">
                <a:solidFill>
                  <a:schemeClr val="tx1"/>
                </a:solidFill>
                <a:ea typeface="ＭＳ Ｐゴシック" charset="0"/>
                <a:cs typeface="Times" charset="0"/>
              </a:rPr>
              <a:t> ();</a:t>
            </a:r>
          </a:p>
          <a:p>
            <a:pPr marL="39688">
              <a:spcBef>
                <a:spcPts val="600"/>
              </a:spcBef>
            </a:pPr>
            <a:r>
              <a:rPr lang="en-US" sz="2000" dirty="0">
                <a:solidFill>
                  <a:schemeClr val="tx1"/>
                </a:solidFill>
                <a:ea typeface="ＭＳ Ｐゴシック" charset="0"/>
                <a:cs typeface="Times" charset="0"/>
              </a:rPr>
              <a:t>    // acquires a client request via the server port.</a:t>
            </a:r>
          </a:p>
          <a:p>
            <a:pPr marL="39688">
              <a:spcBef>
                <a:spcPts val="600"/>
              </a:spcBef>
            </a:pPr>
            <a:endParaRPr lang="en-US" sz="2000" i="1" dirty="0">
              <a:solidFill>
                <a:schemeClr val="tx1"/>
              </a:solidFill>
              <a:ea typeface="ＭＳ Ｐゴシック" charset="0"/>
              <a:cs typeface="Times" charset="0"/>
            </a:endParaRPr>
          </a:p>
          <a:p>
            <a:pPr marL="39688">
              <a:spcBef>
                <a:spcPts val="600"/>
              </a:spcBef>
            </a:pPr>
            <a:r>
              <a:rPr lang="en-US" sz="2000" i="1" dirty="0">
                <a:solidFill>
                  <a:schemeClr val="tx1"/>
                </a:solidFill>
                <a:ea typeface="ＭＳ Ｐゴシック" charset="0"/>
                <a:cs typeface="Times" charset="0"/>
              </a:rPr>
              <a:t>public void </a:t>
            </a:r>
            <a:r>
              <a:rPr lang="en-US" sz="2000" b="1" i="1" dirty="0" err="1">
                <a:solidFill>
                  <a:schemeClr val="tx1"/>
                </a:solidFill>
                <a:ea typeface="ＭＳ Ｐゴシック" charset="0"/>
                <a:cs typeface="Times" charset="0"/>
              </a:rPr>
              <a:t>sendReply</a:t>
            </a:r>
            <a:r>
              <a:rPr lang="en-US" sz="2000" i="1" dirty="0">
                <a:solidFill>
                  <a:schemeClr val="tx1"/>
                </a:solidFill>
                <a:ea typeface="ＭＳ Ｐゴシック" charset="0"/>
                <a:cs typeface="Times" charset="0"/>
              </a:rPr>
              <a:t> (byte[] reply, </a:t>
            </a:r>
            <a:r>
              <a:rPr lang="en-US" sz="2000" i="1" dirty="0" err="1">
                <a:solidFill>
                  <a:schemeClr val="tx1"/>
                </a:solidFill>
                <a:ea typeface="ＭＳ Ｐゴシック" charset="0"/>
                <a:cs typeface="Times" charset="0"/>
              </a:rPr>
              <a:t>InetAddress</a:t>
            </a: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clientHost</a:t>
            </a:r>
            <a:r>
              <a:rPr lang="en-US" sz="2000" i="1" dirty="0">
                <a:solidFill>
                  <a:schemeClr val="tx1"/>
                </a:solidFill>
                <a:ea typeface="ＭＳ Ｐゴシック" charset="0"/>
                <a:cs typeface="Times" charset="0"/>
              </a:rPr>
              <a:t>, int </a:t>
            </a:r>
            <a:r>
              <a:rPr lang="en-US" sz="2000" i="1" dirty="0" err="1">
                <a:solidFill>
                  <a:schemeClr val="tx1"/>
                </a:solidFill>
                <a:ea typeface="ＭＳ Ｐゴシック" charset="0"/>
                <a:cs typeface="Times" charset="0"/>
              </a:rPr>
              <a:t>clientPort</a:t>
            </a:r>
            <a:r>
              <a:rPr lang="en-US" sz="2000" i="1" dirty="0">
                <a:solidFill>
                  <a:schemeClr val="tx1"/>
                </a:solidFill>
                <a:ea typeface="ＭＳ Ｐゴシック" charset="0"/>
                <a:cs typeface="Times" charset="0"/>
              </a:rPr>
              <a:t>);</a:t>
            </a:r>
            <a:r>
              <a:rPr lang="en-US" sz="2000" dirty="0">
                <a:solidFill>
                  <a:schemeClr val="tx1"/>
                </a:solidFill>
                <a:ea typeface="ＭＳ Ｐゴシック" charset="0"/>
                <a:cs typeface="Times" charset="0"/>
              </a:rPr>
              <a:t> </a:t>
            </a:r>
          </a:p>
          <a:p>
            <a:pPr marL="39688">
              <a:spcBef>
                <a:spcPts val="600"/>
              </a:spcBef>
            </a:pPr>
            <a:r>
              <a:rPr lang="en-US" sz="2000" dirty="0">
                <a:solidFill>
                  <a:schemeClr val="tx1"/>
                </a:solidFill>
                <a:ea typeface="ＭＳ Ｐゴシック" charset="0"/>
                <a:cs typeface="Times" charset="0"/>
              </a:rPr>
              <a:t>    //sends the reply message </a:t>
            </a:r>
            <a:r>
              <a:rPr lang="en-US" sz="2000" i="1" dirty="0">
                <a:solidFill>
                  <a:schemeClr val="tx1"/>
                </a:solidFill>
                <a:ea typeface="ＭＳ Ｐゴシック" charset="0"/>
                <a:cs typeface="Times" charset="0"/>
              </a:rPr>
              <a:t>reply</a:t>
            </a:r>
            <a:r>
              <a:rPr lang="en-US" sz="2000" dirty="0">
                <a:solidFill>
                  <a:schemeClr val="tx1"/>
                </a:solidFill>
                <a:ea typeface="ＭＳ Ｐゴシック" charset="0"/>
                <a:cs typeface="Times" charset="0"/>
              </a:rPr>
              <a:t> to the client at its Internet address and port.</a:t>
            </a:r>
          </a:p>
        </p:txBody>
      </p:sp>
      <p:sp>
        <p:nvSpPr>
          <p:cNvPr id="2" name="Slide Number Placeholder 1">
            <a:extLst>
              <a:ext uri="{FF2B5EF4-FFF2-40B4-BE49-F238E27FC236}">
                <a16:creationId xmlns:a16="http://schemas.microsoft.com/office/drawing/2014/main" id="{EB5F57FF-7E3B-4B95-9BF2-519CE7BB91CF}"/>
              </a:ext>
            </a:extLst>
          </p:cNvPr>
          <p:cNvSpPr>
            <a:spLocks noGrp="1"/>
          </p:cNvSpPr>
          <p:nvPr>
            <p:ph type="sldNum" sz="quarter" idx="12"/>
          </p:nvPr>
        </p:nvSpPr>
        <p:spPr/>
        <p:txBody>
          <a:bodyPr/>
          <a:lstStyle/>
          <a:p>
            <a:fld id="{51C3CF3D-DA63-CF47-8283-ED76AB82DF44}" type="slidenum">
              <a:rPr lang="en-US" smtClean="0"/>
              <a:t>6</a:t>
            </a:fld>
            <a:endParaRPr lang="en-US"/>
          </a:p>
        </p:txBody>
      </p:sp>
    </p:spTree>
    <p:extLst>
      <p:ext uri="{BB962C8B-B14F-4D97-AF65-F5344CB8AC3E}">
        <p14:creationId xmlns:p14="http://schemas.microsoft.com/office/powerpoint/2010/main" val="35099154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2531" name="Rectangle 3"/>
          <p:cNvSpPr>
            <a:spLocks noGrp="1" noChangeArrowheads="1"/>
          </p:cNvSpPr>
          <p:nvPr>
            <p:ph type="title"/>
          </p:nvPr>
        </p:nvSpPr>
        <p:spPr>
          <a:ln/>
        </p:spPr>
        <p:txBody>
          <a:bodyPr rIns="132080">
            <a:noAutofit/>
          </a:bodyPr>
          <a:lstStyle/>
          <a:p>
            <a:r>
              <a:rPr lang="en-US" sz="3200" dirty="0"/>
              <a:t>Figure 5.19</a:t>
            </a:r>
            <a:br>
              <a:rPr lang="en-US" sz="3200" dirty="0"/>
            </a:br>
            <a:r>
              <a:rPr lang="en-US" sz="3200" dirty="0"/>
              <a:t>Java class </a:t>
            </a:r>
            <a:r>
              <a:rPr lang="en-US" sz="3200" i="1" dirty="0" err="1"/>
              <a:t>ShapeListServant</a:t>
            </a:r>
            <a:r>
              <a:rPr lang="en-US" sz="3200" dirty="0"/>
              <a:t> implements interface </a:t>
            </a:r>
            <a:r>
              <a:rPr lang="en-US" sz="3200" i="1" dirty="0" err="1"/>
              <a:t>ShapeList</a:t>
            </a:r>
            <a:endParaRPr lang="en-US" sz="3200" i="1" dirty="0"/>
          </a:p>
        </p:txBody>
      </p:sp>
      <p:sp>
        <p:nvSpPr>
          <p:cNvPr id="22532" name="Rectangle 4"/>
          <p:cNvSpPr>
            <a:spLocks/>
          </p:cNvSpPr>
          <p:nvPr/>
        </p:nvSpPr>
        <p:spPr bwMode="auto">
          <a:xfrm>
            <a:off x="134041" y="1602829"/>
            <a:ext cx="8753356" cy="4924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40639" bIns="0">
            <a:spAutoFit/>
          </a:bodyPr>
          <a:lstStyle/>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java.rmi</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java.rmi.server.UnicastRemoteObject</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java.util.Vector</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public class </a:t>
            </a:r>
            <a:r>
              <a:rPr lang="en-US" sz="2000" i="1" dirty="0" err="1">
                <a:solidFill>
                  <a:schemeClr val="tx1"/>
                </a:solidFill>
                <a:ea typeface="ＭＳ Ｐゴシック" charset="0"/>
                <a:cs typeface="Times" charset="0"/>
              </a:rPr>
              <a:t>ShapeListServant</a:t>
            </a:r>
            <a:r>
              <a:rPr lang="en-US" sz="2000" i="1" dirty="0">
                <a:solidFill>
                  <a:schemeClr val="tx1"/>
                </a:solidFill>
                <a:ea typeface="ＭＳ Ｐゴシック" charset="0"/>
                <a:cs typeface="Times" charset="0"/>
              </a:rPr>
              <a:t> extends </a:t>
            </a:r>
            <a:r>
              <a:rPr lang="en-US" sz="2000" i="1" dirty="0" err="1">
                <a:solidFill>
                  <a:schemeClr val="tx1"/>
                </a:solidFill>
                <a:ea typeface="ＭＳ Ｐゴシック" charset="0"/>
                <a:cs typeface="Times" charset="0"/>
              </a:rPr>
              <a:t>UnicastRemoteObject</a:t>
            </a:r>
            <a:r>
              <a:rPr lang="en-US" sz="2000" i="1" dirty="0">
                <a:solidFill>
                  <a:schemeClr val="tx1"/>
                </a:solidFill>
                <a:ea typeface="ＭＳ Ｐゴシック" charset="0"/>
                <a:cs typeface="Times" charset="0"/>
              </a:rPr>
              <a:t> implements </a:t>
            </a:r>
            <a:r>
              <a:rPr lang="en-US" sz="2000" i="1" dirty="0" err="1">
                <a:solidFill>
                  <a:schemeClr val="tx1"/>
                </a:solidFill>
                <a:ea typeface="ＭＳ Ｐゴシック" charset="0"/>
                <a:cs typeface="Times" charset="0"/>
              </a:rPr>
              <a:t>ShapeList</a:t>
            </a:r>
            <a:r>
              <a:rPr lang="en-US" sz="2000" i="1" dirty="0">
                <a:solidFill>
                  <a:schemeClr val="tx1"/>
                </a:solidFill>
                <a:ea typeface="ＭＳ Ｐゴシック" charset="0"/>
                <a:cs typeface="Times" charset="0"/>
              </a:rPr>
              <a:t> {</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private Vector </a:t>
            </a:r>
            <a:r>
              <a:rPr lang="en-US" sz="2000" i="1" dirty="0" err="1">
                <a:solidFill>
                  <a:schemeClr val="tx1"/>
                </a:solidFill>
                <a:ea typeface="ＭＳ Ｐゴシック" charset="0"/>
                <a:cs typeface="Times" charset="0"/>
              </a:rPr>
              <a:t>theList</a:t>
            </a:r>
            <a:r>
              <a:rPr lang="en-US" sz="2000" i="1" dirty="0">
                <a:solidFill>
                  <a:schemeClr val="tx1"/>
                </a:solidFill>
                <a:ea typeface="ＭＳ Ｐゴシック" charset="0"/>
                <a:cs typeface="Times" charset="0"/>
              </a:rPr>
              <a:t>;		 // contains the list of Shapes		</a:t>
            </a:r>
            <a:endParaRPr lang="en-US" sz="2000" i="1" dirty="0">
              <a:solidFill>
                <a:srgbClr val="FF3300"/>
              </a:solidFill>
              <a:ea typeface="ＭＳ Ｐゴシック" charset="0"/>
              <a:cs typeface="Times" charset="0"/>
            </a:endParaRP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private int version;</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public </a:t>
            </a:r>
            <a:r>
              <a:rPr lang="en-US" sz="2000" i="1" dirty="0" err="1">
                <a:solidFill>
                  <a:schemeClr val="tx1"/>
                </a:solidFill>
                <a:ea typeface="ＭＳ Ｐゴシック" charset="0"/>
                <a:cs typeface="Times" charset="0"/>
              </a:rPr>
              <a:t>ShapeListServant</a:t>
            </a:r>
            <a:r>
              <a:rPr lang="en-US" sz="2000" i="1" dirty="0">
                <a:solidFill>
                  <a:schemeClr val="tx1"/>
                </a:solidFill>
                <a:ea typeface="ＭＳ Ｐゴシック" charset="0"/>
                <a:cs typeface="Times" charset="0"/>
              </a:rPr>
              <a:t>()throws </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public Shape </a:t>
            </a:r>
            <a:r>
              <a:rPr lang="en-US" sz="2000" i="1" dirty="0" err="1">
                <a:solidFill>
                  <a:schemeClr val="tx1"/>
                </a:solidFill>
                <a:ea typeface="ＭＳ Ｐゴシック" charset="0"/>
                <a:cs typeface="Times" charset="0"/>
              </a:rPr>
              <a:t>newShape</a:t>
            </a:r>
            <a:r>
              <a:rPr lang="en-US" sz="2000" i="1" dirty="0">
                <a:solidFill>
                  <a:schemeClr val="tx1"/>
                </a:solidFill>
                <a:ea typeface="ＭＳ Ｐゴシック" charset="0"/>
                <a:cs typeface="Times" charset="0"/>
              </a:rPr>
              <a:t>(</a:t>
            </a:r>
            <a:r>
              <a:rPr lang="en-US" sz="2000" i="1" dirty="0" err="1">
                <a:solidFill>
                  <a:schemeClr val="tx1"/>
                </a:solidFill>
                <a:ea typeface="ＭＳ Ｐゴシック" charset="0"/>
                <a:cs typeface="Times" charset="0"/>
              </a:rPr>
              <a:t>GraphicalObject</a:t>
            </a:r>
            <a:r>
              <a:rPr lang="en-US" sz="2000" i="1" dirty="0">
                <a:solidFill>
                  <a:schemeClr val="tx1"/>
                </a:solidFill>
                <a:ea typeface="ＭＳ Ｐゴシック" charset="0"/>
                <a:cs typeface="Times" charset="0"/>
              </a:rPr>
              <a:t> g) throws </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 {	</a:t>
            </a:r>
            <a:r>
              <a:rPr lang="en-US" sz="2000" i="1" dirty="0">
                <a:solidFill>
                  <a:srgbClr val="FF3300"/>
                </a:solidFill>
                <a:ea typeface="ＭＳ Ｐゴシック" charset="0"/>
                <a:cs typeface="Times" charset="0"/>
              </a:rPr>
              <a:t>1</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a:t>
            </a:r>
            <a:r>
              <a:rPr lang="en-US" sz="2000" i="1" dirty="0" smtClean="0">
                <a:solidFill>
                  <a:schemeClr val="tx1"/>
                </a:solidFill>
                <a:ea typeface="ＭＳ Ｐゴシック" charset="0"/>
                <a:cs typeface="Times" charset="0"/>
              </a:rPr>
              <a:t>       version</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Shape s = new </a:t>
            </a:r>
            <a:r>
              <a:rPr lang="en-US" sz="2000" i="1" dirty="0" err="1">
                <a:solidFill>
                  <a:schemeClr val="tx1"/>
                </a:solidFill>
                <a:ea typeface="ＭＳ Ｐゴシック" charset="0"/>
                <a:cs typeface="Times" charset="0"/>
              </a:rPr>
              <a:t>ShapeServant</a:t>
            </a:r>
            <a:r>
              <a:rPr lang="en-US" sz="2000" i="1" dirty="0">
                <a:solidFill>
                  <a:schemeClr val="tx1"/>
                </a:solidFill>
                <a:ea typeface="ＭＳ Ｐゴシック" charset="0"/>
                <a:cs typeface="Times" charset="0"/>
              </a:rPr>
              <a:t>( g, version);				</a:t>
            </a:r>
            <a:r>
              <a:rPr lang="en-US" sz="2000" i="1" dirty="0">
                <a:solidFill>
                  <a:srgbClr val="FF3300"/>
                </a:solidFill>
                <a:ea typeface="ＭＳ Ｐゴシック" charset="0"/>
                <a:cs typeface="Times" charset="0"/>
              </a:rPr>
              <a:t>2</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theList.addElement</a:t>
            </a:r>
            <a:r>
              <a:rPr lang="en-US" sz="2000" i="1" dirty="0">
                <a:solidFill>
                  <a:schemeClr val="tx1"/>
                </a:solidFill>
                <a:ea typeface="ＭＳ Ｐゴシック" charset="0"/>
                <a:cs typeface="Times" charset="0"/>
              </a:rPr>
              <a:t>(s);                </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return s;</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public  Vector </a:t>
            </a:r>
            <a:r>
              <a:rPr lang="en-US" sz="2000" i="1" dirty="0" err="1">
                <a:solidFill>
                  <a:schemeClr val="tx1"/>
                </a:solidFill>
                <a:ea typeface="ＭＳ Ｐゴシック" charset="0"/>
                <a:cs typeface="Times" charset="0"/>
              </a:rPr>
              <a:t>allShapes</a:t>
            </a:r>
            <a:r>
              <a:rPr lang="en-US" sz="2000" i="1" dirty="0">
                <a:solidFill>
                  <a:schemeClr val="tx1"/>
                </a:solidFill>
                <a:ea typeface="ＭＳ Ｐゴシック" charset="0"/>
                <a:cs typeface="Times" charset="0"/>
              </a:rPr>
              <a:t>()throws </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 	public int </a:t>
            </a:r>
            <a:r>
              <a:rPr lang="en-US" sz="2000" i="1" dirty="0" err="1">
                <a:solidFill>
                  <a:schemeClr val="tx1"/>
                </a:solidFill>
                <a:ea typeface="ＭＳ Ｐゴシック" charset="0"/>
                <a:cs typeface="Times" charset="0"/>
              </a:rPr>
              <a:t>getVersion</a:t>
            </a:r>
            <a:r>
              <a:rPr lang="en-US" sz="2000" i="1" dirty="0">
                <a:solidFill>
                  <a:schemeClr val="tx1"/>
                </a:solidFill>
                <a:ea typeface="ＭＳ Ｐゴシック" charset="0"/>
                <a:cs typeface="Times" charset="0"/>
              </a:rPr>
              <a:t>() throws </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 { ... }</a:t>
            </a:r>
          </a:p>
          <a:p>
            <a:pPr marL="39688">
              <a:tabLst>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 pos="1181100" algn="l"/>
                <a:tab pos="1562100" algn="l"/>
                <a:tab pos="1955800" algn="l"/>
                <a:tab pos="2781300" algn="l"/>
                <a:tab pos="419100" algn="l"/>
                <a:tab pos="812800" algn="l"/>
              </a:tabLst>
            </a:pPr>
            <a:r>
              <a:rPr lang="en-US" sz="2000" i="1" dirty="0">
                <a:solidFill>
                  <a:schemeClr val="tx1"/>
                </a:solidFill>
                <a:ea typeface="ＭＳ Ｐゴシック" charset="0"/>
                <a:cs typeface="Times" charset="0"/>
              </a:rPr>
              <a:t>}</a:t>
            </a:r>
          </a:p>
        </p:txBody>
      </p:sp>
      <p:sp>
        <p:nvSpPr>
          <p:cNvPr id="2" name="Slide Number Placeholder 1">
            <a:extLst>
              <a:ext uri="{FF2B5EF4-FFF2-40B4-BE49-F238E27FC236}">
                <a16:creationId xmlns:a16="http://schemas.microsoft.com/office/drawing/2014/main" id="{D462B5B8-F888-4E18-875B-F03D67F2DFDE}"/>
              </a:ext>
            </a:extLst>
          </p:cNvPr>
          <p:cNvSpPr>
            <a:spLocks noGrp="1"/>
          </p:cNvSpPr>
          <p:nvPr>
            <p:ph type="sldNum" sz="quarter" idx="12"/>
          </p:nvPr>
        </p:nvSpPr>
        <p:spPr/>
        <p:txBody>
          <a:bodyPr/>
          <a:lstStyle/>
          <a:p>
            <a:fld id="{51C3CF3D-DA63-CF47-8283-ED76AB82DF44}" type="slidenum">
              <a:rPr lang="en-US" smtClean="0"/>
              <a:t>60</a:t>
            </a:fld>
            <a:endParaRPr lang="en-US"/>
          </a:p>
        </p:txBody>
      </p:sp>
    </p:spTree>
    <p:extLst>
      <p:ext uri="{BB962C8B-B14F-4D97-AF65-F5344CB8AC3E}">
        <p14:creationId xmlns:p14="http://schemas.microsoft.com/office/powerpoint/2010/main" val="5223737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3555" name="Rectangle 3"/>
          <p:cNvSpPr>
            <a:spLocks noGrp="1" noChangeArrowheads="1"/>
          </p:cNvSpPr>
          <p:nvPr>
            <p:ph type="title"/>
          </p:nvPr>
        </p:nvSpPr>
        <p:spPr>
          <a:xfrm>
            <a:off x="457200" y="50694"/>
            <a:ext cx="8229600" cy="1143000"/>
          </a:xfrm>
          <a:ln/>
        </p:spPr>
        <p:txBody>
          <a:bodyPr rIns="132080">
            <a:noAutofit/>
          </a:bodyPr>
          <a:lstStyle/>
          <a:p>
            <a:r>
              <a:rPr lang="en-US" sz="3600" dirty="0"/>
              <a:t>Figure 5.20</a:t>
            </a:r>
            <a:br>
              <a:rPr lang="en-US" sz="3600" dirty="0"/>
            </a:br>
            <a:r>
              <a:rPr lang="en-US" sz="3600" dirty="0"/>
              <a:t>Java client of </a:t>
            </a:r>
            <a:r>
              <a:rPr lang="en-US" sz="3600" i="1" dirty="0" err="1"/>
              <a:t>ShapeList</a:t>
            </a:r>
            <a:endParaRPr lang="en-US" sz="3600" i="1" dirty="0"/>
          </a:p>
        </p:txBody>
      </p:sp>
      <p:sp>
        <p:nvSpPr>
          <p:cNvPr id="2" name="Slide Number Placeholder 1">
            <a:extLst>
              <a:ext uri="{FF2B5EF4-FFF2-40B4-BE49-F238E27FC236}">
                <a16:creationId xmlns:a16="http://schemas.microsoft.com/office/drawing/2014/main" id="{B2E0FA1C-CC62-4696-B37B-E12884E43FF9}"/>
              </a:ext>
            </a:extLst>
          </p:cNvPr>
          <p:cNvSpPr>
            <a:spLocks noGrp="1"/>
          </p:cNvSpPr>
          <p:nvPr>
            <p:ph type="sldNum" sz="quarter" idx="12"/>
          </p:nvPr>
        </p:nvSpPr>
        <p:spPr/>
        <p:txBody>
          <a:bodyPr/>
          <a:lstStyle/>
          <a:p>
            <a:fld id="{51C3CF3D-DA63-CF47-8283-ED76AB82DF44}" type="slidenum">
              <a:rPr lang="en-US" smtClean="0"/>
              <a:t>61</a:t>
            </a:fld>
            <a:endParaRPr lang="en-US"/>
          </a:p>
        </p:txBody>
      </p:sp>
      <p:sp>
        <p:nvSpPr>
          <p:cNvPr id="3" name="Rectangle 2"/>
          <p:cNvSpPr/>
          <p:nvPr/>
        </p:nvSpPr>
        <p:spPr>
          <a:xfrm>
            <a:off x="831275" y="1723413"/>
            <a:ext cx="7495307" cy="4524315"/>
          </a:xfrm>
          <a:prstGeom prst="rect">
            <a:avLst/>
          </a:prstGeom>
        </p:spPr>
        <p:txBody>
          <a:bodyPr wrap="square">
            <a:spAutoFit/>
          </a:bodyPr>
          <a:lstStyle/>
          <a:p>
            <a:pPr marL="285750" indent="-285750">
              <a:buFont typeface="Arial" panose="020B0604020202020204" pitchFamily="34" charset="0"/>
              <a:buChar char="•"/>
            </a:pPr>
            <a:r>
              <a:rPr lang="en-US" dirty="0"/>
              <a:t>Any client program needs to get started by using a binder to look up a remote object reference. Our client sets a security manager and then looks up a </a:t>
            </a:r>
            <a:r>
              <a:rPr lang="en-US" b="1" dirty="0"/>
              <a:t>remote object reference</a:t>
            </a:r>
            <a:r>
              <a:rPr lang="en-US" dirty="0"/>
              <a:t> for the remote object using the lookup operation of the </a:t>
            </a:r>
            <a:r>
              <a:rPr lang="en-US" dirty="0" err="1"/>
              <a:t>RMIregistry</a:t>
            </a:r>
            <a:r>
              <a:rPr lang="en-US" dirty="0"/>
              <a:t> (line 1). </a:t>
            </a:r>
            <a:endParaRPr lang="en-US" dirty="0" smtClean="0"/>
          </a:p>
          <a:p>
            <a:endParaRPr lang="en-US" dirty="0" smtClean="0"/>
          </a:p>
          <a:p>
            <a:pPr marL="285750" indent="-285750">
              <a:buFont typeface="Arial" panose="020B0604020202020204" pitchFamily="34" charset="0"/>
              <a:buChar char="•"/>
            </a:pPr>
            <a:r>
              <a:rPr lang="en-US" dirty="0" smtClean="0"/>
              <a:t>Having </a:t>
            </a:r>
            <a:r>
              <a:rPr lang="en-US" dirty="0"/>
              <a:t>obtained an initial remote object reference, the client continues by sending RMIs to that remote object or to others discovered during its execution according to the needs of its application. In our example, the client invokes the method </a:t>
            </a:r>
            <a:r>
              <a:rPr lang="en-US" b="1" dirty="0" err="1"/>
              <a:t>allShapes</a:t>
            </a:r>
            <a:r>
              <a:rPr lang="en-US" dirty="0"/>
              <a:t> in the remote object (line 2) and receives a vector of remote object references to all of the shapes currently stored in the server. </a:t>
            </a:r>
            <a:endParaRPr lang="en-US" dirty="0" smtClean="0"/>
          </a:p>
          <a:p>
            <a:endParaRPr lang="en-US" dirty="0"/>
          </a:p>
          <a:p>
            <a:pPr marL="285750" indent="-285750">
              <a:buFont typeface="Arial" panose="020B0604020202020204" pitchFamily="34" charset="0"/>
              <a:buChar char="•"/>
            </a:pPr>
            <a:r>
              <a:rPr lang="en-US" dirty="0" smtClean="0"/>
              <a:t>So, the object </a:t>
            </a:r>
            <a:r>
              <a:rPr lang="en-US" b="1" i="1" dirty="0" err="1" smtClean="0"/>
              <a:t>aShapeList</a:t>
            </a:r>
            <a:r>
              <a:rPr lang="en-US" dirty="0" smtClean="0"/>
              <a:t> is the remote object reference returned from the </a:t>
            </a:r>
            <a:r>
              <a:rPr lang="en-US" dirty="0" err="1" smtClean="0"/>
              <a:t>RMIregistry</a:t>
            </a:r>
            <a:r>
              <a:rPr lang="en-US" dirty="0" smtClean="0"/>
              <a:t>.</a:t>
            </a:r>
          </a:p>
          <a:p>
            <a:pPr marL="285750" indent="-285750">
              <a:buFont typeface="Arial" panose="020B0604020202020204" pitchFamily="34" charset="0"/>
              <a:buChar char="•"/>
            </a:pPr>
            <a:r>
              <a:rPr lang="en-US" dirty="0" smtClean="0"/>
              <a:t>The method </a:t>
            </a:r>
            <a:r>
              <a:rPr lang="en-US" b="1" i="1" dirty="0" err="1" smtClean="0"/>
              <a:t>allShapes</a:t>
            </a:r>
            <a:r>
              <a:rPr lang="en-US" b="1" i="1" dirty="0" smtClean="0"/>
              <a:t>( ) </a:t>
            </a:r>
            <a:r>
              <a:rPr lang="en-US" i="1" dirty="0" smtClean="0"/>
              <a:t>is the remote method invoked in the remote object.</a:t>
            </a:r>
            <a:endParaRPr lang="en-US" dirty="0"/>
          </a:p>
        </p:txBody>
      </p:sp>
    </p:spTree>
    <p:extLst>
      <p:ext uri="{BB962C8B-B14F-4D97-AF65-F5344CB8AC3E}">
        <p14:creationId xmlns:p14="http://schemas.microsoft.com/office/powerpoint/2010/main" val="38801304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3555" name="Rectangle 3"/>
          <p:cNvSpPr>
            <a:spLocks noGrp="1" noChangeArrowheads="1"/>
          </p:cNvSpPr>
          <p:nvPr>
            <p:ph type="title"/>
          </p:nvPr>
        </p:nvSpPr>
        <p:spPr>
          <a:xfrm>
            <a:off x="457200" y="50694"/>
            <a:ext cx="8229600" cy="1143000"/>
          </a:xfrm>
          <a:ln/>
        </p:spPr>
        <p:txBody>
          <a:bodyPr rIns="132080">
            <a:noAutofit/>
          </a:bodyPr>
          <a:lstStyle/>
          <a:p>
            <a:r>
              <a:rPr lang="en-US" sz="3600" dirty="0"/>
              <a:t>Figure 5.20</a:t>
            </a:r>
            <a:br>
              <a:rPr lang="en-US" sz="3600" dirty="0"/>
            </a:br>
            <a:r>
              <a:rPr lang="en-US" sz="3600" dirty="0"/>
              <a:t>Java client of </a:t>
            </a:r>
            <a:r>
              <a:rPr lang="en-US" sz="3600" i="1" dirty="0" err="1"/>
              <a:t>ShapeList</a:t>
            </a:r>
            <a:endParaRPr lang="en-US" sz="3600" i="1" dirty="0"/>
          </a:p>
        </p:txBody>
      </p:sp>
      <p:sp>
        <p:nvSpPr>
          <p:cNvPr id="23556" name="Rectangle 4"/>
          <p:cNvSpPr>
            <a:spLocks/>
          </p:cNvSpPr>
          <p:nvPr/>
        </p:nvSpPr>
        <p:spPr bwMode="auto">
          <a:xfrm>
            <a:off x="589439" y="1416050"/>
            <a:ext cx="8253046" cy="467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40639" bIns="0"/>
          <a:lstStyle/>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java.rmi</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java.rmi.server</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import </a:t>
            </a:r>
            <a:r>
              <a:rPr lang="en-US" sz="2000" i="1" dirty="0" err="1">
                <a:solidFill>
                  <a:schemeClr val="tx1"/>
                </a:solidFill>
                <a:ea typeface="ＭＳ Ｐゴシック" charset="0"/>
                <a:cs typeface="Times" charset="0"/>
              </a:rPr>
              <a:t>java.util.Vector</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public class </a:t>
            </a:r>
            <a:r>
              <a:rPr lang="en-US" sz="2000" i="1" dirty="0" err="1">
                <a:solidFill>
                  <a:schemeClr val="tx1"/>
                </a:solidFill>
                <a:ea typeface="ＭＳ Ｐゴシック" charset="0"/>
                <a:cs typeface="Times" charset="0"/>
              </a:rPr>
              <a:t>ShapeListClient</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public static void main(String </a:t>
            </a:r>
            <a:r>
              <a:rPr lang="en-US" sz="2000" i="1" dirty="0" err="1">
                <a:solidFill>
                  <a:schemeClr val="tx1"/>
                </a:solidFill>
                <a:ea typeface="ＭＳ Ｐゴシック" charset="0"/>
                <a:cs typeface="Times" charset="0"/>
              </a:rPr>
              <a:t>args</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System.setSecurityManager</a:t>
            </a:r>
            <a:r>
              <a:rPr lang="en-US" sz="2000" i="1" dirty="0">
                <a:solidFill>
                  <a:schemeClr val="tx1"/>
                </a:solidFill>
                <a:ea typeface="ＭＳ Ｐゴシック" charset="0"/>
                <a:cs typeface="Times" charset="0"/>
              </a:rPr>
              <a:t>(new </a:t>
            </a:r>
            <a:r>
              <a:rPr lang="en-US" sz="2000" i="1" dirty="0" err="1">
                <a:solidFill>
                  <a:schemeClr val="tx1"/>
                </a:solidFill>
                <a:ea typeface="ＭＳ Ｐゴシック" charset="0"/>
                <a:cs typeface="Times" charset="0"/>
              </a:rPr>
              <a:t>RMISecurityManager</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ShapeList</a:t>
            </a: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aShapeList</a:t>
            </a:r>
            <a:r>
              <a:rPr lang="en-US" sz="2000" i="1" dirty="0">
                <a:solidFill>
                  <a:schemeClr val="tx1"/>
                </a:solidFill>
                <a:ea typeface="ＭＳ Ｐゴシック" charset="0"/>
                <a:cs typeface="Times" charset="0"/>
              </a:rPr>
              <a:t> = null;</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try{</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aShapeList</a:t>
            </a:r>
            <a:r>
              <a:rPr lang="en-US" sz="2000" i="1" dirty="0">
                <a:solidFill>
                  <a:schemeClr val="tx1"/>
                </a:solidFill>
                <a:ea typeface="ＭＳ Ｐゴシック" charset="0"/>
                <a:cs typeface="Times" charset="0"/>
              </a:rPr>
              <a:t>  = (</a:t>
            </a:r>
            <a:r>
              <a:rPr lang="en-US" sz="2000" i="1" dirty="0" err="1">
                <a:solidFill>
                  <a:schemeClr val="tx1"/>
                </a:solidFill>
                <a:ea typeface="ＭＳ Ｐゴシック" charset="0"/>
                <a:cs typeface="Times" charset="0"/>
              </a:rPr>
              <a:t>ShapeList</a:t>
            </a:r>
            <a:r>
              <a:rPr lang="en-US" sz="2000" i="1" dirty="0">
                <a:solidFill>
                  <a:schemeClr val="tx1"/>
                </a:solidFill>
                <a:ea typeface="ＭＳ Ｐゴシック" charset="0"/>
                <a:cs typeface="Times" charset="0"/>
              </a:rPr>
              <a:t>) </a:t>
            </a:r>
            <a:r>
              <a:rPr lang="en-US" sz="2000" i="1" dirty="0" err="1">
                <a:solidFill>
                  <a:schemeClr val="tx1"/>
                </a:solidFill>
                <a:ea typeface="ＭＳ Ｐゴシック" charset="0"/>
                <a:cs typeface="Times" charset="0"/>
              </a:rPr>
              <a:t>Naming.lookup</a:t>
            </a:r>
            <a:r>
              <a:rPr lang="en-US" sz="2000" i="1" dirty="0">
                <a:solidFill>
                  <a:schemeClr val="tx1"/>
                </a:solidFill>
                <a:ea typeface="ＭＳ Ｐゴシック" charset="0"/>
                <a:cs typeface="Times" charset="0"/>
              </a:rPr>
              <a:t>("//</a:t>
            </a:r>
            <a:r>
              <a:rPr lang="en-US" sz="2000" i="1" dirty="0" err="1">
                <a:solidFill>
                  <a:schemeClr val="tx1"/>
                </a:solidFill>
                <a:ea typeface="ＭＳ Ｐゴシック" charset="0"/>
                <a:cs typeface="Times" charset="0"/>
              </a:rPr>
              <a:t>bruno.ShapeList</a:t>
            </a:r>
            <a:r>
              <a:rPr lang="en-US" sz="2000" i="1" dirty="0">
                <a:solidFill>
                  <a:schemeClr val="tx1"/>
                </a:solidFill>
                <a:ea typeface="ＭＳ Ｐゴシック" charset="0"/>
                <a:cs typeface="Times" charset="0"/>
              </a:rPr>
              <a:t>")	;	</a:t>
            </a:r>
            <a:r>
              <a:rPr lang="en-US" sz="2000" i="1" dirty="0">
                <a:solidFill>
                  <a:srgbClr val="FF3300"/>
                </a:solidFill>
                <a:ea typeface="ＭＳ Ｐゴシック" charset="0"/>
                <a:cs typeface="Times" charset="0"/>
              </a:rPr>
              <a:t>1</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Vector </a:t>
            </a:r>
            <a:r>
              <a:rPr lang="en-US" sz="2000" i="1" dirty="0" err="1">
                <a:solidFill>
                  <a:schemeClr val="tx1"/>
                </a:solidFill>
                <a:ea typeface="ＭＳ Ｐゴシック" charset="0"/>
                <a:cs typeface="Times" charset="0"/>
              </a:rPr>
              <a:t>sList</a:t>
            </a:r>
            <a:r>
              <a:rPr lang="en-US" sz="2000" i="1" dirty="0">
                <a:solidFill>
                  <a:schemeClr val="tx1"/>
                </a:solidFill>
                <a:ea typeface="ＭＳ Ｐゴシック" charset="0"/>
                <a:cs typeface="Times" charset="0"/>
              </a:rPr>
              <a:t> = </a:t>
            </a:r>
            <a:r>
              <a:rPr lang="en-US" sz="2000" i="1" dirty="0" err="1">
                <a:solidFill>
                  <a:schemeClr val="tx1"/>
                </a:solidFill>
                <a:ea typeface="ＭＳ Ｐゴシック" charset="0"/>
                <a:cs typeface="Times" charset="0"/>
              </a:rPr>
              <a:t>aShapeList.allShapes</a:t>
            </a:r>
            <a:r>
              <a:rPr lang="en-US" sz="2000" i="1" dirty="0">
                <a:solidFill>
                  <a:schemeClr val="tx1"/>
                </a:solidFill>
                <a:ea typeface="ＭＳ Ｐゴシック" charset="0"/>
                <a:cs typeface="Times" charset="0"/>
              </a:rPr>
              <a:t>();				</a:t>
            </a:r>
            <a:r>
              <a:rPr lang="en-US" sz="2000" i="1" dirty="0">
                <a:solidFill>
                  <a:srgbClr val="FF3300"/>
                </a:solidFill>
                <a:ea typeface="ＭＳ Ｐゴシック" charset="0"/>
                <a:cs typeface="Times" charset="0"/>
              </a:rPr>
              <a:t>2</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 catch(</a:t>
            </a:r>
            <a:r>
              <a:rPr lang="en-US" sz="2000" i="1" dirty="0" err="1">
                <a:solidFill>
                  <a:schemeClr val="tx1"/>
                </a:solidFill>
                <a:ea typeface="ＭＳ Ｐゴシック" charset="0"/>
                <a:cs typeface="Times" charset="0"/>
              </a:rPr>
              <a:t>RemoteException</a:t>
            </a:r>
            <a:r>
              <a:rPr lang="en-US" sz="2000" i="1" dirty="0">
                <a:solidFill>
                  <a:schemeClr val="tx1"/>
                </a:solidFill>
                <a:ea typeface="ＭＳ Ｐゴシック" charset="0"/>
                <a:cs typeface="Times" charset="0"/>
              </a:rPr>
              <a:t> e) {</a:t>
            </a:r>
            <a:r>
              <a:rPr lang="en-US" sz="2000" i="1" dirty="0" err="1">
                <a:solidFill>
                  <a:schemeClr val="tx1"/>
                </a:solidFill>
                <a:ea typeface="ＭＳ Ｐゴシック" charset="0"/>
                <a:cs typeface="Times" charset="0"/>
              </a:rPr>
              <a:t>System.out.println</a:t>
            </a:r>
            <a:r>
              <a:rPr lang="en-US" sz="2000" i="1" dirty="0">
                <a:solidFill>
                  <a:schemeClr val="tx1"/>
                </a:solidFill>
                <a:ea typeface="ＭＳ Ｐゴシック" charset="0"/>
                <a:cs typeface="Times" charset="0"/>
              </a:rPr>
              <a:t>(</a:t>
            </a:r>
            <a:r>
              <a:rPr lang="en-US" sz="2000" i="1" dirty="0" err="1">
                <a:solidFill>
                  <a:schemeClr val="tx1"/>
                </a:solidFill>
                <a:ea typeface="ＭＳ Ｐゴシック" charset="0"/>
                <a:cs typeface="Times" charset="0"/>
              </a:rPr>
              <a:t>e.getMessage</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}catch(Exception e) {</a:t>
            </a:r>
            <a:r>
              <a:rPr lang="en-US" sz="2000" i="1" dirty="0" err="1">
                <a:solidFill>
                  <a:schemeClr val="tx1"/>
                </a:solidFill>
                <a:ea typeface="ＭＳ Ｐゴシック" charset="0"/>
                <a:cs typeface="Times" charset="0"/>
              </a:rPr>
              <a:t>System.out.println</a:t>
            </a:r>
            <a:r>
              <a:rPr lang="en-US" sz="2000" i="1" dirty="0">
                <a:solidFill>
                  <a:schemeClr val="tx1"/>
                </a:solidFill>
                <a:ea typeface="ＭＳ Ｐゴシック" charset="0"/>
                <a:cs typeface="Times" charset="0"/>
              </a:rPr>
              <a:t>("Client: " + </a:t>
            </a:r>
            <a:r>
              <a:rPr lang="en-US" sz="2000" i="1" dirty="0" err="1">
                <a:solidFill>
                  <a:schemeClr val="tx1"/>
                </a:solidFill>
                <a:ea typeface="ＭＳ Ｐゴシック" charset="0"/>
                <a:cs typeface="Times" charset="0"/>
              </a:rPr>
              <a:t>e.getMessage</a:t>
            </a:r>
            <a:r>
              <a:rPr lang="en-US" sz="2000" i="1" dirty="0">
                <a:solidFill>
                  <a:schemeClr val="tx1"/>
                </a:solidFill>
                <a:ea typeface="ＭＳ Ｐゴシック" charset="0"/>
                <a:cs typeface="Times" charset="0"/>
              </a:rPr>
              <a:t>());}</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    }</a:t>
            </a:r>
          </a:p>
          <a:p>
            <a:pPr marL="39688">
              <a:tabLst>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 pos="1181100" algn="l"/>
                <a:tab pos="1562100" algn="l"/>
                <a:tab pos="1866900" algn="l"/>
                <a:tab pos="419100" algn="l"/>
                <a:tab pos="812800" algn="l"/>
              </a:tabLst>
            </a:pPr>
            <a:r>
              <a:rPr lang="en-US" sz="2000" i="1" dirty="0">
                <a:solidFill>
                  <a:schemeClr val="tx1"/>
                </a:solidFill>
                <a:ea typeface="ＭＳ Ｐゴシック" charset="0"/>
                <a:cs typeface="Times" charset="0"/>
              </a:rPr>
              <a:t>}</a:t>
            </a:r>
          </a:p>
        </p:txBody>
      </p:sp>
      <p:sp>
        <p:nvSpPr>
          <p:cNvPr id="2" name="Slide Number Placeholder 1">
            <a:extLst>
              <a:ext uri="{FF2B5EF4-FFF2-40B4-BE49-F238E27FC236}">
                <a16:creationId xmlns:a16="http://schemas.microsoft.com/office/drawing/2014/main" id="{B2E0FA1C-CC62-4696-B37B-E12884E43FF9}"/>
              </a:ext>
            </a:extLst>
          </p:cNvPr>
          <p:cNvSpPr>
            <a:spLocks noGrp="1"/>
          </p:cNvSpPr>
          <p:nvPr>
            <p:ph type="sldNum" sz="quarter" idx="12"/>
          </p:nvPr>
        </p:nvSpPr>
        <p:spPr/>
        <p:txBody>
          <a:bodyPr/>
          <a:lstStyle/>
          <a:p>
            <a:fld id="{51C3CF3D-DA63-CF47-8283-ED76AB82DF44}" type="slidenum">
              <a:rPr lang="en-US" smtClean="0"/>
              <a:t>62</a:t>
            </a:fld>
            <a:endParaRPr lang="en-US"/>
          </a:p>
        </p:txBody>
      </p:sp>
    </p:spTree>
    <p:extLst>
      <p:ext uri="{BB962C8B-B14F-4D97-AF65-F5344CB8AC3E}">
        <p14:creationId xmlns:p14="http://schemas.microsoft.com/office/powerpoint/2010/main" val="15932353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Line 2"/>
          <p:cNvSpPr>
            <a:spLocks noChangeShapeType="1"/>
          </p:cNvSpPr>
          <p:nvPr/>
        </p:nvSpPr>
        <p:spPr bwMode="auto">
          <a:xfrm>
            <a:off x="457200" y="1143000"/>
            <a:ext cx="8153400" cy="1588"/>
          </a:xfrm>
          <a:prstGeom prst="line">
            <a:avLst/>
          </a:prstGeom>
          <a:noFill/>
          <a:ln w="127000" cap="flat">
            <a:solidFill>
              <a:srgbClr val="FFCC00"/>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579" name="Rectangle 3"/>
          <p:cNvSpPr>
            <a:spLocks noGrp="1" noChangeArrowheads="1"/>
          </p:cNvSpPr>
          <p:nvPr>
            <p:ph type="title"/>
          </p:nvPr>
        </p:nvSpPr>
        <p:spPr>
          <a:xfrm>
            <a:off x="457200" y="78691"/>
            <a:ext cx="8229600" cy="1143000"/>
          </a:xfrm>
          <a:ln/>
        </p:spPr>
        <p:txBody>
          <a:bodyPr rIns="132080">
            <a:noAutofit/>
          </a:bodyPr>
          <a:lstStyle/>
          <a:p>
            <a:r>
              <a:rPr lang="en-US" sz="3600" dirty="0"/>
              <a:t>Figure 5.21</a:t>
            </a:r>
            <a:br>
              <a:rPr lang="en-US" sz="3600" dirty="0"/>
            </a:br>
            <a:r>
              <a:rPr lang="en-US" sz="3600" dirty="0"/>
              <a:t>Classes supporting Java RMI</a:t>
            </a:r>
          </a:p>
        </p:txBody>
      </p:sp>
      <p:grpSp>
        <p:nvGrpSpPr>
          <p:cNvPr id="24580" name="Group 4"/>
          <p:cNvGrpSpPr>
            <a:grpSpLocks/>
          </p:cNvGrpSpPr>
          <p:nvPr/>
        </p:nvGrpSpPr>
        <p:grpSpPr bwMode="auto">
          <a:xfrm>
            <a:off x="1194318" y="1830389"/>
            <a:ext cx="7041144" cy="4131872"/>
            <a:chOff x="0" y="0"/>
            <a:chExt cx="4378" cy="2436"/>
          </a:xfrm>
        </p:grpSpPr>
        <p:sp>
          <p:nvSpPr>
            <p:cNvPr id="24581" name="Rectangle 5"/>
            <p:cNvSpPr>
              <a:spLocks/>
            </p:cNvSpPr>
            <p:nvPr/>
          </p:nvSpPr>
          <p:spPr bwMode="auto">
            <a:xfrm>
              <a:off x="1213" y="687"/>
              <a:ext cx="1581" cy="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700" i="1">
                  <a:solidFill>
                    <a:schemeClr val="tx1"/>
                  </a:solidFill>
                  <a:latin typeface="Arial" charset="0"/>
                  <a:ea typeface="ＭＳ Ｐゴシック" charset="0"/>
                  <a:cs typeface="Arial" charset="0"/>
                  <a:sym typeface="Arial" charset="0"/>
                </a:rPr>
                <a:t>RemoteServer</a:t>
              </a:r>
            </a:p>
          </p:txBody>
        </p:sp>
        <p:sp>
          <p:nvSpPr>
            <p:cNvPr id="24582" name="Rectangle 6"/>
            <p:cNvSpPr>
              <a:spLocks/>
            </p:cNvSpPr>
            <p:nvPr/>
          </p:nvSpPr>
          <p:spPr bwMode="auto">
            <a:xfrm>
              <a:off x="1709" y="1427"/>
              <a:ext cx="2356" cy="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700" i="1">
                  <a:solidFill>
                    <a:schemeClr val="tx1"/>
                  </a:solidFill>
                  <a:latin typeface="Arial" charset="0"/>
                  <a:ea typeface="ＭＳ Ｐゴシック" charset="0"/>
                  <a:cs typeface="Arial" charset="0"/>
                  <a:sym typeface="Arial" charset="0"/>
                </a:rPr>
                <a:t>UnicastRemoteObject</a:t>
              </a:r>
            </a:p>
          </p:txBody>
        </p:sp>
        <p:sp>
          <p:nvSpPr>
            <p:cNvPr id="24583" name="Line 7"/>
            <p:cNvSpPr>
              <a:spLocks noChangeShapeType="1"/>
            </p:cNvSpPr>
            <p:nvPr/>
          </p:nvSpPr>
          <p:spPr bwMode="auto">
            <a:xfrm rot="10800000" flipH="1">
              <a:off x="863" y="977"/>
              <a:ext cx="456" cy="402"/>
            </a:xfrm>
            <a:prstGeom prst="line">
              <a:avLst/>
            </a:prstGeom>
            <a:noFill/>
            <a:ln w="63500"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584" name="Rectangle 8"/>
            <p:cNvSpPr>
              <a:spLocks/>
            </p:cNvSpPr>
            <p:nvPr/>
          </p:nvSpPr>
          <p:spPr bwMode="auto">
            <a:xfrm>
              <a:off x="2723" y="2174"/>
              <a:ext cx="1655" cy="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700">
                  <a:solidFill>
                    <a:schemeClr val="tx1"/>
                  </a:solidFill>
                  <a:latin typeface="Arial" charset="0"/>
                  <a:ea typeface="ＭＳ Ｐゴシック" charset="0"/>
                  <a:cs typeface="Arial" charset="0"/>
                  <a:sym typeface="Arial" charset="0"/>
                </a:rPr>
                <a:t>&lt;servant class&gt;</a:t>
              </a:r>
            </a:p>
          </p:txBody>
        </p:sp>
        <p:sp>
          <p:nvSpPr>
            <p:cNvPr id="24585" name="Rectangle 9"/>
            <p:cNvSpPr>
              <a:spLocks/>
            </p:cNvSpPr>
            <p:nvPr/>
          </p:nvSpPr>
          <p:spPr bwMode="auto">
            <a:xfrm>
              <a:off x="0" y="1438"/>
              <a:ext cx="1213" cy="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700" i="1">
                  <a:solidFill>
                    <a:schemeClr val="tx1"/>
                  </a:solidFill>
                  <a:latin typeface="Arial" charset="0"/>
                  <a:ea typeface="ＭＳ Ｐゴシック" charset="0"/>
                  <a:cs typeface="Arial" charset="0"/>
                  <a:sym typeface="Arial" charset="0"/>
                </a:rPr>
                <a:t>Activatable</a:t>
              </a:r>
            </a:p>
          </p:txBody>
        </p:sp>
        <p:sp>
          <p:nvSpPr>
            <p:cNvPr id="24586" name="Rectangle 10"/>
            <p:cNvSpPr>
              <a:spLocks/>
            </p:cNvSpPr>
            <p:nvPr/>
          </p:nvSpPr>
          <p:spPr bwMode="auto">
            <a:xfrm>
              <a:off x="634" y="0"/>
              <a:ext cx="1568" cy="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0" bIns="0">
              <a:spAutoFit/>
            </a:bodyPr>
            <a:lstStyle/>
            <a:p>
              <a:r>
                <a:rPr lang="en-US" sz="2700" i="1">
                  <a:solidFill>
                    <a:schemeClr val="tx1"/>
                  </a:solidFill>
                  <a:latin typeface="Arial" charset="0"/>
                  <a:ea typeface="ＭＳ Ｐゴシック" charset="0"/>
                  <a:cs typeface="Arial" charset="0"/>
                  <a:sym typeface="Arial" charset="0"/>
                </a:rPr>
                <a:t>RemoteObject </a:t>
              </a:r>
            </a:p>
          </p:txBody>
        </p:sp>
        <p:sp>
          <p:nvSpPr>
            <p:cNvPr id="24587" name="Line 11"/>
            <p:cNvSpPr>
              <a:spLocks noChangeShapeType="1"/>
            </p:cNvSpPr>
            <p:nvPr/>
          </p:nvSpPr>
          <p:spPr bwMode="auto">
            <a:xfrm rot="10800000">
              <a:off x="1534" y="278"/>
              <a:ext cx="296" cy="403"/>
            </a:xfrm>
            <a:prstGeom prst="line">
              <a:avLst/>
            </a:prstGeom>
            <a:noFill/>
            <a:ln w="63500"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588" name="Line 12"/>
            <p:cNvSpPr>
              <a:spLocks noChangeShapeType="1"/>
            </p:cNvSpPr>
            <p:nvPr/>
          </p:nvSpPr>
          <p:spPr bwMode="auto">
            <a:xfrm rot="10800000">
              <a:off x="2071" y="950"/>
              <a:ext cx="296" cy="402"/>
            </a:xfrm>
            <a:prstGeom prst="line">
              <a:avLst/>
            </a:prstGeom>
            <a:noFill/>
            <a:ln w="63500"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24589" name="Line 13"/>
            <p:cNvSpPr>
              <a:spLocks noChangeShapeType="1"/>
            </p:cNvSpPr>
            <p:nvPr/>
          </p:nvSpPr>
          <p:spPr bwMode="auto">
            <a:xfrm rot="10800000">
              <a:off x="2742" y="1728"/>
              <a:ext cx="296" cy="403"/>
            </a:xfrm>
            <a:prstGeom prst="line">
              <a:avLst/>
            </a:prstGeom>
            <a:noFill/>
            <a:ln w="63500"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2" name="Slide Number Placeholder 1">
            <a:extLst>
              <a:ext uri="{FF2B5EF4-FFF2-40B4-BE49-F238E27FC236}">
                <a16:creationId xmlns:a16="http://schemas.microsoft.com/office/drawing/2014/main" id="{C12B7DE2-282C-4B1D-A5EF-8A557E83ECAE}"/>
              </a:ext>
            </a:extLst>
          </p:cNvPr>
          <p:cNvSpPr>
            <a:spLocks noGrp="1"/>
          </p:cNvSpPr>
          <p:nvPr>
            <p:ph type="sldNum" sz="quarter" idx="12"/>
          </p:nvPr>
        </p:nvSpPr>
        <p:spPr/>
        <p:txBody>
          <a:bodyPr/>
          <a:lstStyle/>
          <a:p>
            <a:fld id="{51C3CF3D-DA63-CF47-8283-ED76AB82DF44}" type="slidenum">
              <a:rPr lang="en-US" smtClean="0"/>
              <a:t>63</a:t>
            </a:fld>
            <a:endParaRPr lang="en-US"/>
          </a:p>
        </p:txBody>
      </p:sp>
    </p:spTree>
    <p:extLst>
      <p:ext uri="{BB962C8B-B14F-4D97-AF65-F5344CB8AC3E}">
        <p14:creationId xmlns:p14="http://schemas.microsoft.com/office/powerpoint/2010/main" val="2848890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7171" name="Rectangle 3"/>
          <p:cNvSpPr>
            <a:spLocks noGrp="1" noChangeArrowheads="1"/>
          </p:cNvSpPr>
          <p:nvPr>
            <p:ph type="title"/>
          </p:nvPr>
        </p:nvSpPr>
        <p:spPr>
          <a:ln/>
        </p:spPr>
        <p:txBody>
          <a:bodyPr rIns="132080">
            <a:normAutofit fontScale="90000"/>
          </a:bodyPr>
          <a:lstStyle/>
          <a:p>
            <a:r>
              <a:rPr lang="en-US"/>
              <a:t>Figure 5.4</a:t>
            </a:r>
            <a:br>
              <a:rPr lang="en-US"/>
            </a:br>
            <a:r>
              <a:rPr lang="en-US"/>
              <a:t>Request-reply message structure</a:t>
            </a:r>
          </a:p>
        </p:txBody>
      </p:sp>
      <p:grpSp>
        <p:nvGrpSpPr>
          <p:cNvPr id="7172" name="Group 4"/>
          <p:cNvGrpSpPr>
            <a:grpSpLocks/>
          </p:cNvGrpSpPr>
          <p:nvPr/>
        </p:nvGrpSpPr>
        <p:grpSpPr bwMode="auto">
          <a:xfrm>
            <a:off x="507022" y="1762304"/>
            <a:ext cx="8179778" cy="2951163"/>
            <a:chOff x="0" y="0"/>
            <a:chExt cx="5582" cy="1859"/>
          </a:xfrm>
        </p:grpSpPr>
        <p:sp>
          <p:nvSpPr>
            <p:cNvPr id="7173" name="Rectangle 5"/>
            <p:cNvSpPr>
              <a:spLocks/>
            </p:cNvSpPr>
            <p:nvPr/>
          </p:nvSpPr>
          <p:spPr bwMode="auto">
            <a:xfrm>
              <a:off x="0" y="0"/>
              <a:ext cx="2962" cy="1859"/>
            </a:xfrm>
            <a:prstGeom prst="rect">
              <a:avLst/>
            </a:prstGeom>
            <a:noFill/>
            <a:ln w="476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7174" name="Line 6"/>
            <p:cNvSpPr>
              <a:spLocks noChangeShapeType="1"/>
            </p:cNvSpPr>
            <p:nvPr/>
          </p:nvSpPr>
          <p:spPr bwMode="auto">
            <a:xfrm>
              <a:off x="0" y="368"/>
              <a:ext cx="2942" cy="1"/>
            </a:xfrm>
            <a:prstGeom prst="line">
              <a:avLst/>
            </a:prstGeom>
            <a:noFill/>
            <a:ln w="476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7175" name="Line 7"/>
            <p:cNvSpPr>
              <a:spLocks noChangeShapeType="1"/>
            </p:cNvSpPr>
            <p:nvPr/>
          </p:nvSpPr>
          <p:spPr bwMode="auto">
            <a:xfrm>
              <a:off x="0" y="735"/>
              <a:ext cx="2942" cy="1"/>
            </a:xfrm>
            <a:prstGeom prst="line">
              <a:avLst/>
            </a:prstGeom>
            <a:noFill/>
            <a:ln w="476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7176" name="Line 8"/>
            <p:cNvSpPr>
              <a:spLocks noChangeShapeType="1"/>
            </p:cNvSpPr>
            <p:nvPr/>
          </p:nvSpPr>
          <p:spPr bwMode="auto">
            <a:xfrm>
              <a:off x="0" y="1103"/>
              <a:ext cx="2942" cy="1"/>
            </a:xfrm>
            <a:prstGeom prst="line">
              <a:avLst/>
            </a:prstGeom>
            <a:noFill/>
            <a:ln w="476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7177" name="Line 9"/>
            <p:cNvSpPr>
              <a:spLocks noChangeShapeType="1"/>
            </p:cNvSpPr>
            <p:nvPr/>
          </p:nvSpPr>
          <p:spPr bwMode="auto">
            <a:xfrm>
              <a:off x="20" y="1471"/>
              <a:ext cx="2942" cy="1"/>
            </a:xfrm>
            <a:prstGeom prst="line">
              <a:avLst/>
            </a:prstGeom>
            <a:noFill/>
            <a:ln w="476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7178" name="Rectangle 10"/>
            <p:cNvSpPr>
              <a:spLocks/>
            </p:cNvSpPr>
            <p:nvPr/>
          </p:nvSpPr>
          <p:spPr bwMode="auto">
            <a:xfrm>
              <a:off x="200" y="71"/>
              <a:ext cx="1249"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messageType</a:t>
              </a:r>
            </a:p>
          </p:txBody>
        </p:sp>
        <p:sp>
          <p:nvSpPr>
            <p:cNvPr id="7179" name="Rectangle 11"/>
            <p:cNvSpPr>
              <a:spLocks/>
            </p:cNvSpPr>
            <p:nvPr/>
          </p:nvSpPr>
          <p:spPr bwMode="auto">
            <a:xfrm>
              <a:off x="200" y="439"/>
              <a:ext cx="887"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requestId</a:t>
              </a:r>
            </a:p>
          </p:txBody>
        </p:sp>
        <p:sp>
          <p:nvSpPr>
            <p:cNvPr id="7180" name="Rectangle 12"/>
            <p:cNvSpPr>
              <a:spLocks/>
            </p:cNvSpPr>
            <p:nvPr/>
          </p:nvSpPr>
          <p:spPr bwMode="auto">
            <a:xfrm>
              <a:off x="200" y="827"/>
              <a:ext cx="1625"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remoteReference</a:t>
              </a:r>
            </a:p>
          </p:txBody>
        </p:sp>
        <p:sp>
          <p:nvSpPr>
            <p:cNvPr id="7181" name="Rectangle 13"/>
            <p:cNvSpPr>
              <a:spLocks/>
            </p:cNvSpPr>
            <p:nvPr/>
          </p:nvSpPr>
          <p:spPr bwMode="auto">
            <a:xfrm>
              <a:off x="200" y="1174"/>
              <a:ext cx="1084"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operationId</a:t>
              </a:r>
            </a:p>
          </p:txBody>
        </p:sp>
        <p:sp>
          <p:nvSpPr>
            <p:cNvPr id="7182" name="Rectangle 14"/>
            <p:cNvSpPr>
              <a:spLocks/>
            </p:cNvSpPr>
            <p:nvPr/>
          </p:nvSpPr>
          <p:spPr bwMode="auto">
            <a:xfrm>
              <a:off x="200" y="1542"/>
              <a:ext cx="995"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a:solidFill>
                    <a:schemeClr val="tx1"/>
                  </a:solidFill>
                  <a:ea typeface="ＭＳ Ｐゴシック" charset="0"/>
                  <a:cs typeface="Times" charset="0"/>
                </a:rPr>
                <a:t>arguments</a:t>
              </a:r>
            </a:p>
          </p:txBody>
        </p:sp>
        <p:sp>
          <p:nvSpPr>
            <p:cNvPr id="7183" name="Rectangle 15"/>
            <p:cNvSpPr>
              <a:spLocks/>
            </p:cNvSpPr>
            <p:nvPr/>
          </p:nvSpPr>
          <p:spPr bwMode="auto">
            <a:xfrm>
              <a:off x="3128" y="71"/>
              <a:ext cx="2454"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int   (0=Request, 1= Reply)</a:t>
              </a:r>
            </a:p>
          </p:txBody>
        </p:sp>
        <p:sp>
          <p:nvSpPr>
            <p:cNvPr id="7184" name="Rectangle 16"/>
            <p:cNvSpPr>
              <a:spLocks/>
            </p:cNvSpPr>
            <p:nvPr/>
          </p:nvSpPr>
          <p:spPr bwMode="auto">
            <a:xfrm>
              <a:off x="3128" y="439"/>
              <a:ext cx="301"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int</a:t>
              </a:r>
            </a:p>
          </p:txBody>
        </p:sp>
        <p:sp>
          <p:nvSpPr>
            <p:cNvPr id="7185" name="Rectangle 17"/>
            <p:cNvSpPr>
              <a:spLocks/>
            </p:cNvSpPr>
            <p:nvPr/>
          </p:nvSpPr>
          <p:spPr bwMode="auto">
            <a:xfrm>
              <a:off x="3128" y="827"/>
              <a:ext cx="1072"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RemoteRef</a:t>
              </a:r>
            </a:p>
          </p:txBody>
        </p:sp>
        <p:sp>
          <p:nvSpPr>
            <p:cNvPr id="7186" name="Rectangle 18"/>
            <p:cNvSpPr>
              <a:spLocks/>
            </p:cNvSpPr>
            <p:nvPr/>
          </p:nvSpPr>
          <p:spPr bwMode="auto">
            <a:xfrm>
              <a:off x="3128" y="1194"/>
              <a:ext cx="1529"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int or Operation</a:t>
              </a:r>
            </a:p>
          </p:txBody>
        </p:sp>
        <p:sp>
          <p:nvSpPr>
            <p:cNvPr id="7187" name="Rectangle 19"/>
            <p:cNvSpPr>
              <a:spLocks/>
            </p:cNvSpPr>
            <p:nvPr/>
          </p:nvSpPr>
          <p:spPr bwMode="auto">
            <a:xfrm>
              <a:off x="3128" y="1562"/>
              <a:ext cx="1329"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2600" i="1">
                  <a:solidFill>
                    <a:schemeClr val="tx1"/>
                  </a:solidFill>
                  <a:ea typeface="ＭＳ Ｐゴシック" charset="0"/>
                  <a:cs typeface="Times" charset="0"/>
                </a:rPr>
                <a:t>array of bytes</a:t>
              </a:r>
            </a:p>
          </p:txBody>
        </p:sp>
      </p:grpSp>
      <p:sp>
        <p:nvSpPr>
          <p:cNvPr id="2" name="Slide Number Placeholder 1">
            <a:extLst>
              <a:ext uri="{FF2B5EF4-FFF2-40B4-BE49-F238E27FC236}">
                <a16:creationId xmlns:a16="http://schemas.microsoft.com/office/drawing/2014/main" id="{305F63DA-042C-4CE6-96B1-07B21EEB3646}"/>
              </a:ext>
            </a:extLst>
          </p:cNvPr>
          <p:cNvSpPr>
            <a:spLocks noGrp="1"/>
          </p:cNvSpPr>
          <p:nvPr>
            <p:ph type="sldNum" sz="quarter" idx="12"/>
          </p:nvPr>
        </p:nvSpPr>
        <p:spPr/>
        <p:txBody>
          <a:bodyPr/>
          <a:lstStyle/>
          <a:p>
            <a:fld id="{51C3CF3D-DA63-CF47-8283-ED76AB82DF44}" type="slidenum">
              <a:rPr lang="en-US" smtClean="0"/>
              <a:t>7</a:t>
            </a:fld>
            <a:endParaRPr lang="en-US"/>
          </a:p>
        </p:txBody>
      </p:sp>
      <p:sp>
        <p:nvSpPr>
          <p:cNvPr id="3" name="Rectangle 2">
            <a:extLst>
              <a:ext uri="{FF2B5EF4-FFF2-40B4-BE49-F238E27FC236}">
                <a16:creationId xmlns:a16="http://schemas.microsoft.com/office/drawing/2014/main" id="{F51F6F10-FD98-4590-86DC-4221757F1ABB}"/>
              </a:ext>
            </a:extLst>
          </p:cNvPr>
          <p:cNvSpPr/>
          <p:nvPr/>
        </p:nvSpPr>
        <p:spPr>
          <a:xfrm>
            <a:off x="615820" y="5102534"/>
            <a:ext cx="7994780" cy="1200329"/>
          </a:xfrm>
          <a:prstGeom prst="rect">
            <a:avLst/>
          </a:prstGeom>
        </p:spPr>
        <p:txBody>
          <a:bodyPr wrap="square">
            <a:spAutoFit/>
          </a:bodyPr>
          <a:lstStyle/>
          <a:p>
            <a:pPr marL="285750" indent="-285750">
              <a:buFont typeface="Arial" panose="020B0604020202020204" pitchFamily="34" charset="0"/>
              <a:buChar char="•"/>
            </a:pPr>
            <a:r>
              <a:rPr lang="en-US" dirty="0"/>
              <a:t>A </a:t>
            </a:r>
            <a:r>
              <a:rPr lang="en-US" b="1" dirty="0" err="1"/>
              <a:t>doOperation</a:t>
            </a:r>
            <a:r>
              <a:rPr lang="en-US" b="1" dirty="0"/>
              <a:t>( )</a:t>
            </a:r>
            <a:r>
              <a:rPr lang="en-US" dirty="0"/>
              <a:t> in the client generates a </a:t>
            </a:r>
            <a:r>
              <a:rPr lang="en-US" u="sng" dirty="0" err="1"/>
              <a:t>requestId</a:t>
            </a:r>
            <a:r>
              <a:rPr lang="en-US" dirty="0"/>
              <a:t> for each request message, and the server copies these IDs into the corresponding reply messages. </a:t>
            </a:r>
          </a:p>
          <a:p>
            <a:pPr marL="285750" indent="-285750">
              <a:buFont typeface="Arial" panose="020B0604020202020204" pitchFamily="34" charset="0"/>
              <a:buChar char="•"/>
            </a:pPr>
            <a:r>
              <a:rPr lang="en-US" dirty="0"/>
              <a:t>This enables </a:t>
            </a:r>
            <a:r>
              <a:rPr lang="en-US" dirty="0" err="1"/>
              <a:t>doOperation</a:t>
            </a:r>
            <a:r>
              <a:rPr lang="en-US" dirty="0"/>
              <a:t> to check that a reply message is the result of the current request, not a delayed earlier call.  </a:t>
            </a:r>
            <a:r>
              <a:rPr lang="en-US" dirty="0">
                <a:sym typeface="Wingdings" panose="05000000000000000000" pitchFamily="2" charset="2"/>
              </a:rPr>
              <a:t> anti-replay</a:t>
            </a:r>
            <a:r>
              <a:rPr lang="en-US" dirty="0"/>
              <a:t> </a:t>
            </a:r>
          </a:p>
        </p:txBody>
      </p:sp>
    </p:spTree>
    <p:extLst>
      <p:ext uri="{BB962C8B-B14F-4D97-AF65-F5344CB8AC3E}">
        <p14:creationId xmlns:p14="http://schemas.microsoft.com/office/powerpoint/2010/main" val="2718919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Request-reply protocols (cont.)</a:t>
            </a:r>
          </a:p>
        </p:txBody>
      </p:sp>
      <p:sp>
        <p:nvSpPr>
          <p:cNvPr id="3" name="Content Placeholder 2"/>
          <p:cNvSpPr>
            <a:spLocks noGrp="1"/>
          </p:cNvSpPr>
          <p:nvPr>
            <p:ph idx="1"/>
          </p:nvPr>
        </p:nvSpPr>
        <p:spPr>
          <a:xfrm>
            <a:off x="457200" y="1101012"/>
            <a:ext cx="8229600" cy="5482350"/>
          </a:xfrm>
        </p:spPr>
        <p:txBody>
          <a:bodyPr>
            <a:normAutofit fontScale="62500" lnSpcReduction="20000"/>
          </a:bodyPr>
          <a:lstStyle/>
          <a:p>
            <a:r>
              <a:rPr lang="en-US" dirty="0"/>
              <a:t>Each message has a unique </a:t>
            </a:r>
            <a:r>
              <a:rPr lang="en-US" b="1" dirty="0"/>
              <a:t>message identifier</a:t>
            </a:r>
            <a:r>
              <a:rPr lang="en-US" dirty="0"/>
              <a:t>,</a:t>
            </a:r>
            <a:r>
              <a:rPr lang="en-US" b="1" dirty="0"/>
              <a:t> </a:t>
            </a:r>
            <a:r>
              <a:rPr lang="en-US" dirty="0"/>
              <a:t>consisting of</a:t>
            </a:r>
          </a:p>
          <a:p>
            <a:pPr lvl="1"/>
            <a:r>
              <a:rPr lang="en-US" dirty="0" err="1"/>
              <a:t>requestId</a:t>
            </a:r>
            <a:r>
              <a:rPr lang="en-US" dirty="0"/>
              <a:t> (generated by the requester/client): increasing sequence of integers (after max is reached, reset to zero ex. 2</a:t>
            </a:r>
            <a:r>
              <a:rPr lang="en-US" baseline="30000" dirty="0"/>
              <a:t>32</a:t>
            </a:r>
            <a:r>
              <a:rPr lang="en-US" dirty="0"/>
              <a:t> -1)</a:t>
            </a:r>
          </a:p>
          <a:p>
            <a:pPr lvl="1"/>
            <a:r>
              <a:rPr lang="en-US" dirty="0"/>
              <a:t>id for </a:t>
            </a:r>
            <a:r>
              <a:rPr lang="en-US" u="sng" dirty="0"/>
              <a:t>sender</a:t>
            </a:r>
            <a:r>
              <a:rPr lang="en-US" dirty="0"/>
              <a:t> process (port and IP address)</a:t>
            </a:r>
          </a:p>
          <a:p>
            <a:pPr marL="457200" lvl="1" indent="0">
              <a:buNone/>
            </a:pPr>
            <a:endParaRPr lang="en-US" dirty="0"/>
          </a:p>
          <a:p>
            <a:r>
              <a:rPr lang="en-US" b="1" dirty="0"/>
              <a:t>Failure model</a:t>
            </a:r>
            <a:r>
              <a:rPr lang="en-US" dirty="0"/>
              <a:t> for request-reply implemented over </a:t>
            </a:r>
            <a:r>
              <a:rPr lang="en-US" u="sng" dirty="0"/>
              <a:t>UDP datagrams</a:t>
            </a:r>
            <a:r>
              <a:rPr lang="en-US" dirty="0"/>
              <a:t>:</a:t>
            </a:r>
          </a:p>
          <a:p>
            <a:pPr lvl="1"/>
            <a:r>
              <a:rPr lang="en-US" dirty="0"/>
              <a:t>omission failures</a:t>
            </a:r>
          </a:p>
          <a:p>
            <a:pPr lvl="1"/>
            <a:r>
              <a:rPr lang="en-US" dirty="0"/>
              <a:t>no guaranteed in-order delivery</a:t>
            </a:r>
          </a:p>
          <a:p>
            <a:pPr lvl="1"/>
            <a:r>
              <a:rPr lang="en-US" dirty="0"/>
              <a:t>process can crash</a:t>
            </a:r>
          </a:p>
          <a:p>
            <a:pPr marL="457200" lvl="1" indent="0">
              <a:buNone/>
            </a:pPr>
            <a:endParaRPr lang="en-US" dirty="0"/>
          </a:p>
          <a:p>
            <a:r>
              <a:rPr lang="en-US" b="1" dirty="0"/>
              <a:t>Q: How would the client and the server handle failures?</a:t>
            </a:r>
          </a:p>
          <a:p>
            <a:pPr lvl="1"/>
            <a:r>
              <a:rPr lang="en-US" dirty="0"/>
              <a:t>Timeouts:</a:t>
            </a:r>
          </a:p>
          <a:p>
            <a:pPr lvl="2"/>
            <a:r>
              <a:rPr lang="en-US" sz="2600" dirty="0"/>
              <a:t>exception sent to </a:t>
            </a:r>
            <a:r>
              <a:rPr lang="en-US" sz="2600" u="sng" dirty="0"/>
              <a:t>client</a:t>
            </a:r>
            <a:r>
              <a:rPr lang="en-US" sz="2600" dirty="0"/>
              <a:t> if result is not received within the timeout period.</a:t>
            </a:r>
          </a:p>
          <a:p>
            <a:pPr lvl="1"/>
            <a:r>
              <a:rPr lang="en-US" dirty="0"/>
              <a:t>Discarding duplicate request messages:</a:t>
            </a:r>
          </a:p>
          <a:p>
            <a:pPr lvl="2"/>
            <a:r>
              <a:rPr lang="en-US" sz="2600" u="sng" dirty="0"/>
              <a:t>Server</a:t>
            </a:r>
            <a:r>
              <a:rPr lang="en-US" sz="2600" dirty="0"/>
              <a:t> recognizes messages with the same </a:t>
            </a:r>
            <a:r>
              <a:rPr lang="en-US" sz="2600" dirty="0" err="1"/>
              <a:t>messageId</a:t>
            </a:r>
            <a:r>
              <a:rPr lang="en-US" sz="2600" dirty="0"/>
              <a:t> (i.e., </a:t>
            </a:r>
            <a:r>
              <a:rPr lang="en-US" sz="2600" dirty="0" err="1"/>
              <a:t>requestId+senderId</a:t>
            </a:r>
            <a:r>
              <a:rPr lang="en-US" sz="2600" dirty="0"/>
              <a:t>) and discard duplicates.</a:t>
            </a:r>
          </a:p>
          <a:p>
            <a:pPr lvl="1"/>
            <a:r>
              <a:rPr lang="en-US" dirty="0"/>
              <a:t>Lost reply message:</a:t>
            </a:r>
          </a:p>
          <a:p>
            <a:pPr lvl="2"/>
            <a:r>
              <a:rPr lang="en-US" sz="2600" u="sng" dirty="0"/>
              <a:t>Server</a:t>
            </a:r>
            <a:r>
              <a:rPr lang="en-US" sz="2600" dirty="0"/>
              <a:t> needs to re-execute unless results are saved (i.e., history).</a:t>
            </a:r>
          </a:p>
          <a:p>
            <a:pPr lvl="2"/>
            <a:r>
              <a:rPr lang="en-US" sz="2600" dirty="0"/>
              <a:t>An </a:t>
            </a:r>
            <a:r>
              <a:rPr lang="en-US" sz="2600" u="sng" dirty="0"/>
              <a:t>idempotent</a:t>
            </a:r>
            <a:r>
              <a:rPr lang="en-US" sz="2600" dirty="0"/>
              <a:t> operation is an operation performed repeatedly but its results are as if it was applied once.</a:t>
            </a:r>
          </a:p>
          <a:p>
            <a:pPr lvl="2"/>
            <a:endParaRPr lang="en-US" dirty="0"/>
          </a:p>
        </p:txBody>
      </p:sp>
      <p:sp>
        <p:nvSpPr>
          <p:cNvPr id="4" name="Slide Number Placeholder 3">
            <a:extLst>
              <a:ext uri="{FF2B5EF4-FFF2-40B4-BE49-F238E27FC236}">
                <a16:creationId xmlns:a16="http://schemas.microsoft.com/office/drawing/2014/main" id="{93008CD1-483A-478E-ABD6-5556ED644BD5}"/>
              </a:ext>
            </a:extLst>
          </p:cNvPr>
          <p:cNvSpPr>
            <a:spLocks noGrp="1"/>
          </p:cNvSpPr>
          <p:nvPr>
            <p:ph type="sldNum" sz="quarter" idx="12"/>
          </p:nvPr>
        </p:nvSpPr>
        <p:spPr/>
        <p:txBody>
          <a:bodyPr/>
          <a:lstStyle/>
          <a:p>
            <a:fld id="{51C3CF3D-DA63-CF47-8283-ED76AB82DF44}" type="slidenum">
              <a:rPr lang="en-US" smtClean="0"/>
              <a:t>8</a:t>
            </a:fld>
            <a:endParaRPr lang="en-US"/>
          </a:p>
        </p:txBody>
      </p:sp>
    </p:spTree>
    <p:extLst>
      <p:ext uri="{BB962C8B-B14F-4D97-AF65-F5344CB8AC3E}">
        <p14:creationId xmlns:p14="http://schemas.microsoft.com/office/powerpoint/2010/main" val="1822312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dirty="0"/>
              <a:t>Request-reply protocols (cont.)</a:t>
            </a:r>
          </a:p>
        </p:txBody>
      </p:sp>
      <p:sp>
        <p:nvSpPr>
          <p:cNvPr id="3" name="Content Placeholder 2"/>
          <p:cNvSpPr>
            <a:spLocks noGrp="1"/>
          </p:cNvSpPr>
          <p:nvPr>
            <p:ph idx="1"/>
          </p:nvPr>
        </p:nvSpPr>
        <p:spPr>
          <a:xfrm>
            <a:off x="457200" y="1670180"/>
            <a:ext cx="8229600" cy="4686170"/>
          </a:xfrm>
        </p:spPr>
        <p:txBody>
          <a:bodyPr>
            <a:normAutofit/>
          </a:bodyPr>
          <a:lstStyle/>
          <a:p>
            <a:r>
              <a:rPr lang="en-US" sz="2400" i="1" dirty="0"/>
              <a:t>History</a:t>
            </a:r>
          </a:p>
          <a:p>
            <a:pPr lvl="1"/>
            <a:r>
              <a:rPr lang="en-US" sz="2400" dirty="0"/>
              <a:t>A record of (reply) messages that have been transmitted (= </a:t>
            </a:r>
            <a:r>
              <a:rPr lang="en-US" sz="2400" dirty="0" err="1"/>
              <a:t>requestId</a:t>
            </a:r>
            <a:r>
              <a:rPr lang="en-US" sz="2400" dirty="0"/>
              <a:t> + </a:t>
            </a:r>
            <a:r>
              <a:rPr lang="en-US" sz="2400" dirty="0" err="1"/>
              <a:t>requesterId</a:t>
            </a:r>
            <a:r>
              <a:rPr lang="en-US" sz="2400" dirty="0"/>
              <a:t> + the reply </a:t>
            </a:r>
            <a:r>
              <a:rPr lang="en-US" sz="2400" dirty="0" err="1"/>
              <a:t>mesg</a:t>
            </a:r>
            <a:r>
              <a:rPr lang="en-US" sz="2400" dirty="0"/>
              <a:t>)</a:t>
            </a:r>
          </a:p>
          <a:p>
            <a:pPr lvl="1"/>
            <a:r>
              <a:rPr lang="en-US" sz="2400" dirty="0"/>
              <a:t>history maybe used to avoid re-execution to retransmit a reply.</a:t>
            </a:r>
          </a:p>
          <a:p>
            <a:pPr lvl="1"/>
            <a:r>
              <a:rPr lang="en-US" sz="2400" dirty="0"/>
              <a:t>Overhead: memory cost to keep history, but you can only keep the last reply for a client. The problem is if you have lots of clients.</a:t>
            </a:r>
          </a:p>
          <a:p>
            <a:pPr marL="914400" lvl="2" indent="0">
              <a:buNone/>
            </a:pPr>
            <a:r>
              <a:rPr lang="en-US" sz="1800" b="1" dirty="0"/>
              <a:t>Q: How to reduce the overhead?</a:t>
            </a:r>
          </a:p>
          <a:p>
            <a:pPr marL="914400" lvl="2" indent="0">
              <a:buNone/>
            </a:pPr>
            <a:endParaRPr lang="en-US" sz="1800" b="1" dirty="0"/>
          </a:p>
          <a:p>
            <a:endParaRPr lang="en-US" sz="1800" dirty="0"/>
          </a:p>
        </p:txBody>
      </p:sp>
      <p:sp>
        <p:nvSpPr>
          <p:cNvPr id="4" name="Slide Number Placeholder 3">
            <a:extLst>
              <a:ext uri="{FF2B5EF4-FFF2-40B4-BE49-F238E27FC236}">
                <a16:creationId xmlns:a16="http://schemas.microsoft.com/office/drawing/2014/main" id="{A3736251-FB03-4E01-AC80-15F0F9D1EE9B}"/>
              </a:ext>
            </a:extLst>
          </p:cNvPr>
          <p:cNvSpPr>
            <a:spLocks noGrp="1"/>
          </p:cNvSpPr>
          <p:nvPr>
            <p:ph type="sldNum" sz="quarter" idx="12"/>
          </p:nvPr>
        </p:nvSpPr>
        <p:spPr/>
        <p:txBody>
          <a:bodyPr/>
          <a:lstStyle/>
          <a:p>
            <a:fld id="{51C3CF3D-DA63-CF47-8283-ED76AB82DF44}" type="slidenum">
              <a:rPr lang="en-US" smtClean="0"/>
              <a:t>9</a:t>
            </a:fld>
            <a:endParaRPr lang="en-US"/>
          </a:p>
        </p:txBody>
      </p:sp>
    </p:spTree>
    <p:extLst>
      <p:ext uri="{BB962C8B-B14F-4D97-AF65-F5344CB8AC3E}">
        <p14:creationId xmlns:p14="http://schemas.microsoft.com/office/powerpoint/2010/main" val="3805743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EsriMapsInfo xmlns="ESRI.ArcGIS.Mapping.OfficeIntegration.PowerPointInfo">
  <Version>Version1</Version>
  <RequiresSignIn>False</RequiresSignIn>
</EsriMapsInfo>
</file>

<file path=customXml/item4.xml><?xml version="1.0" encoding="utf-8"?>
<ct:contentTypeSchema xmlns:ct="http://schemas.microsoft.com/office/2006/metadata/contentType" xmlns:ma="http://schemas.microsoft.com/office/2006/metadata/properties/metaAttributes" ct:_="" ma:_="" ma:contentTypeName="Document" ma:contentTypeID="0x010100D06EE9DD5FDEE04480CD22CB61371FAD" ma:contentTypeVersion="11" ma:contentTypeDescription="Create a new document." ma:contentTypeScope="" ma:versionID="fb40193bc0164747b2b2d3129b1bd8ee">
  <xsd:schema xmlns:xsd="http://www.w3.org/2001/XMLSchema" xmlns:xs="http://www.w3.org/2001/XMLSchema" xmlns:p="http://schemas.microsoft.com/office/2006/metadata/properties" xmlns:ns3="00a6824a-5175-474a-91df-dfffe83c6e6e" targetNamespace="http://schemas.microsoft.com/office/2006/metadata/properties" ma:root="true" ma:fieldsID="1d992295d4745f59ca61aef58980bdf3" ns3:_="">
    <xsd:import namespace="00a6824a-5175-474a-91df-dfffe83c6e6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a6824a-5175-474a-91df-dfffe83c6e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7344F6-8C41-4BB0-AE81-AD66C1A1A611}">
  <ds:schemaRefs>
    <ds:schemaRef ds:uri="http://schemas.microsoft.com/sharepoint/v3/contenttype/forms"/>
  </ds:schemaRefs>
</ds:datastoreItem>
</file>

<file path=customXml/itemProps2.xml><?xml version="1.0" encoding="utf-8"?>
<ds:datastoreItem xmlns:ds="http://schemas.openxmlformats.org/officeDocument/2006/customXml" ds:itemID="{8629E119-0E00-4F86-9D10-0E53A5F4F3E5}">
  <ds:schemaRefs>
    <ds:schemaRef ds:uri="00a6824a-5175-474a-91df-dfffe83c6e6e"/>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http://schemas.microsoft.com/office/2006/documentManagement/typ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0C2ED2DD-8FAE-4128-B020-5C387410CA06}">
  <ds:schemaRefs>
    <ds:schemaRef ds:uri="ESRI.ArcGIS.Mapping.OfficeIntegration.PowerPointInfo"/>
  </ds:schemaRefs>
</ds:datastoreItem>
</file>

<file path=customXml/itemProps4.xml><?xml version="1.0" encoding="utf-8"?>
<ds:datastoreItem xmlns:ds="http://schemas.openxmlformats.org/officeDocument/2006/customXml" ds:itemID="{17A674C1-7E09-47EC-A4EC-F0AC70120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a6824a-5175-474a-91df-dfffe83c6e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1329</TotalTime>
  <Words>5161</Words>
  <Application>Microsoft Office PowerPoint</Application>
  <PresentationFormat>On-screen Show (4:3)</PresentationFormat>
  <Paragraphs>696</Paragraphs>
  <Slides>63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ＭＳ Ｐゴシック</vt:lpstr>
      <vt:lpstr>Arial</vt:lpstr>
      <vt:lpstr>Arial Black</vt:lpstr>
      <vt:lpstr>Calibri</vt:lpstr>
      <vt:lpstr>Times</vt:lpstr>
      <vt:lpstr>Wingdings</vt:lpstr>
      <vt:lpstr>Office Theme</vt:lpstr>
      <vt:lpstr> Slides for Chapter 5:  Remote invocation</vt:lpstr>
      <vt:lpstr>Outline</vt:lpstr>
      <vt:lpstr>Figure 5.1 Middleware layers</vt:lpstr>
      <vt:lpstr>Introduction</vt:lpstr>
      <vt:lpstr>Figure 5.2 Request-reply communication</vt:lpstr>
      <vt:lpstr>Figure 5.3 Operations of the request-reply protocol</vt:lpstr>
      <vt:lpstr>Figure 5.4 Request-reply message structure</vt:lpstr>
      <vt:lpstr>Request-reply protocols (cont.)</vt:lpstr>
      <vt:lpstr>Request-reply protocols (cont.)</vt:lpstr>
      <vt:lpstr>PowerPoint Presentation</vt:lpstr>
      <vt:lpstr>Request-reply protocols (cont.) </vt:lpstr>
      <vt:lpstr>HTTP: An example of  request-reply protocol</vt:lpstr>
      <vt:lpstr>HTTP Messages</vt:lpstr>
      <vt:lpstr>HTTP methods</vt:lpstr>
      <vt:lpstr>HTTP Methods cont’d</vt:lpstr>
      <vt:lpstr>Remote Procedure Call (RPC)</vt:lpstr>
      <vt:lpstr>Design issues for RPC</vt:lpstr>
      <vt:lpstr>Programming with Interfaces</vt:lpstr>
      <vt:lpstr>Programming with Interfaces (cont.)</vt:lpstr>
      <vt:lpstr>Programming with Interfaces (cont.)</vt:lpstr>
      <vt:lpstr>Programming with Interfaces (cont.)</vt:lpstr>
      <vt:lpstr>Figure 5.8 CORBA IDL example</vt:lpstr>
      <vt:lpstr>Programming with Interfaces (cont.)</vt:lpstr>
      <vt:lpstr>RPC Call Semantics</vt:lpstr>
      <vt:lpstr>RPC Call Semantics</vt:lpstr>
      <vt:lpstr>RPC Call Semantics</vt:lpstr>
      <vt:lpstr>RPC Call Semantics</vt:lpstr>
      <vt:lpstr>RPC Call Semantics</vt:lpstr>
      <vt:lpstr>Transparency</vt:lpstr>
      <vt:lpstr>Implementation of RPC</vt:lpstr>
      <vt:lpstr>Figure 5.10  Role of client and server stub procedures in RPC</vt:lpstr>
      <vt:lpstr>Sun RPC</vt:lpstr>
      <vt:lpstr>Figure 5.11 Files interface in Sun XDR</vt:lpstr>
      <vt:lpstr>Example</vt:lpstr>
      <vt:lpstr>Sun RPC</vt:lpstr>
      <vt:lpstr>Remote Method Invocation (RMI)</vt:lpstr>
      <vt:lpstr>Design issues for RMI</vt:lpstr>
      <vt:lpstr>Distributed Objects</vt:lpstr>
      <vt:lpstr>Distributed Object Model</vt:lpstr>
      <vt:lpstr>Figure 5.12 Remote and local method invocations</vt:lpstr>
      <vt:lpstr>Remote Object Reference (ROR) and Remote Interfaces (RI)</vt:lpstr>
      <vt:lpstr>Figure 5.13 A remote object and its remote interface</vt:lpstr>
      <vt:lpstr>Actions in a Distributed Object System</vt:lpstr>
      <vt:lpstr>Figure 5.14 Instantiation of remote objects </vt:lpstr>
      <vt:lpstr>Implementation of RMI</vt:lpstr>
      <vt:lpstr>Implementation of RMI</vt:lpstr>
      <vt:lpstr>Implementation of RMI</vt:lpstr>
      <vt:lpstr>Figure 5.15 The role of proxy and skeleton in remote method invocation</vt:lpstr>
      <vt:lpstr>Implementation of RMI</vt:lpstr>
      <vt:lpstr>Implementation of RMI</vt:lpstr>
      <vt:lpstr>Implementation of RMI</vt:lpstr>
      <vt:lpstr>Implementation of RMI</vt:lpstr>
      <vt:lpstr>Implementation of RMI</vt:lpstr>
      <vt:lpstr>Implementation of RMI</vt:lpstr>
      <vt:lpstr>Case Study: JAVA RMI</vt:lpstr>
      <vt:lpstr>Figure 5.16 Java Remote interfaces Shape and ShapeList</vt:lpstr>
      <vt:lpstr>Figure 5.17 The Naming class of Java RMIregistry</vt:lpstr>
      <vt:lpstr>Figure 5.18 Java class ShapeListServer with main method</vt:lpstr>
      <vt:lpstr>PowerPoint Presentation</vt:lpstr>
      <vt:lpstr>Figure 5.19 Java class ShapeListServant implements interface ShapeList</vt:lpstr>
      <vt:lpstr>Figure 5.20 Java client of ShapeList</vt:lpstr>
      <vt:lpstr>Figure 5.20 Java client of ShapeList</vt:lpstr>
      <vt:lpstr>Figure 5.21 Classes supporting Java RMI</vt:lpstr>
    </vt:vector>
  </TitlesOfParts>
  <Company>University of Houston Clear Lake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for Chapter 5:  Remote invocation</dc:title>
  <dc:creator>DCM SCE</dc:creator>
  <cp:lastModifiedBy>andrew</cp:lastModifiedBy>
  <cp:revision>46</cp:revision>
  <dcterms:created xsi:type="dcterms:W3CDTF">2014-10-15T12:26:21Z</dcterms:created>
  <dcterms:modified xsi:type="dcterms:W3CDTF">2023-03-24T00:34:59Z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0x010100D06EE9DD5FDEE04480CD22CB61371FAD</vt:lpwstr>
  </property>
</Properties>
</file>