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0" r:id="rId7"/>
    <p:sldId id="262" r:id="rId8"/>
    <p:sldId id="261" r:id="rId9"/>
    <p:sldId id="264" r:id="rId10"/>
    <p:sldId id="265" r:id="rId11"/>
    <p:sldId id="258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ood" dir="t">
                <a:rot lat="0" lon="0" rev="3000000"/>
              </a:lightRig>
            </a:scene3d>
            <a:sp3d extrusionH="57150" contourW="12700">
              <a:bevelT w="38100" h="38100"/>
              <a:extrusionClr>
                <a:schemeClr val="bg1">
                  <a:lumMod val="85000"/>
                </a:schemeClr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r>
              <a:rPr lang="en-US" sz="4800" i="1" dirty="0">
                <a:solidFill>
                  <a:schemeClr val="bg1">
                    <a:lumMod val="85000"/>
                  </a:schemeClr>
                </a:solidFill>
              </a:rPr>
              <a:t>Research Methods in </a:t>
            </a:r>
            <a:br>
              <a:rPr lang="en-US" sz="4800" i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800" i="1" dirty="0">
                <a:solidFill>
                  <a:schemeClr val="bg1">
                    <a:lumMod val="85000"/>
                  </a:schemeClr>
                </a:solidFill>
              </a:rPr>
              <a:t>Computer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CSCI 6530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2200" y="5105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“If I have seen further it is by standing on the shoulders of giants”  - Sir Isaac Newton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7008CC-6802-4600-8D48-6EA114B45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133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next presentation will be on research as problem solving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End of this Presentation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C68AEA-D313-4FA7-85D1-1D857C735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948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Research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exactly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research?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Any creative effort to increase knowledge and understanding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Kinds of research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Qualitative 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Predominantly used in social sciences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Broad-based theories may be utilized and tested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More a study of why and how rather than how much or when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Quantitative 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Use of mathematical models and theories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Development of measurable hypotheses 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Quantitative data collected and analyzed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Observations and measurements  taken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Hypotheses and assumptions evaluated and  confirmed or possibly refuted  and/or revised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39A9E2-6F35-4489-8F67-BDB215F03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What is Pure Research?</a:t>
            </a:r>
            <a:endParaRPr lang="en-US" sz="4000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the purpose of pure research?  What are the effects, results, or uses of pure research?  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Discover, explain, and learn more about the universe (i.e., expand the limits of knowledge)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 direct descendent of philosophy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Indirectly affects and benefits our lives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For example, pure research in nuclear physics has led to applications  such as x-rays, nuclear power, silicon chips, radiation shielding technology, etc.</a:t>
            </a: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FE56DC-C5AB-4CDD-BD81-7DF3397A5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What is Applied Research?</a:t>
            </a:r>
            <a:endParaRPr lang="en-US" sz="4000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the purpose of applied research?  What are the effects, results, or uses of applied research?  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Asks a particular question; tries to discover a definite, complete, and comprehensive answer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Applications to real-life problems and situations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Can lead to unique or novel inventions, useful devices, innovative improvements to existing ones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Exploration and development can be profitable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6C38F9-4545-4958-8CB9-4C3BCADB7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Why Conduct Research?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Joy or thrill of discovery and learning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Discover things for the betterment and enhancement of the human race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Can lead to inventions, patents,  copyrights, manufacturing of devices, or development of new methods that can make life easier for all of us, can make money for the inventor , and can generally help people lead healthier and more productive lives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4762B5-5BC7-456E-A17F-747590799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crapetv.com/News/News%20Pages/Business/images-5/edison-light-bul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3962400"/>
            <a:ext cx="1827886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Examples of Inventions – The Light Bulb</a:t>
            </a:r>
            <a:endParaRPr lang="en-US" sz="4000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Humphrey Davy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an English scientist, conducted research and experiments in 1809 that formed the impetus of the creation of incandescent light sources, like the light bulb. Around ten years later,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Warren de la Rue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built upon Davy's findings and attempted to craft a light source. The individual most associated with the advent of the light bulb is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Thomas Edison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   He indeed created the first incandescent           </a:t>
            </a:r>
          </a:p>
          <a:p>
            <a:pPr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   lamp that could provide light and sustain it.</a:t>
            </a:r>
          </a:p>
          <a:p>
            <a:br>
              <a:rPr lang="en-US" dirty="0"/>
            </a:b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From:  Inventions to Help People, www.eHow.com/info_8123858_inventions-people.html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CC0094-C25A-478C-A387-B0EB7BA42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Examples of Inventions – The Toaster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Albert Marsh and William Hoskins invented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nichrome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in 1905 , a key alloy in electronic heating devices.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Charles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Strite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ushered in a major improvement in toast technology with his 1919 automatic pop-up toaster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endParaRPr lang="en-US" dirty="0"/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br>
              <a:rPr lang="en-US" dirty="0"/>
            </a:b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From:  Inventions to Help People, </a:t>
            </a:r>
          </a:p>
          <a:p>
            <a:pPr>
              <a:buNone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         www.eHow.com/info_8123858_inventions-people.html</a:t>
            </a:r>
            <a:endParaRPr lang="en-US" dirty="0"/>
          </a:p>
        </p:txBody>
      </p:sp>
      <p:pic>
        <p:nvPicPr>
          <p:cNvPr id="3078" name="Picture 6" descr="http://g3timeline.files.wordpress.com/2011/11/1919-first-toas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267200"/>
            <a:ext cx="2162175" cy="2152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92DC26-8257-42BC-B906-C6902ACAD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exactly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are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research methods?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Processes, techniques, approaches, and mechanisms used in conducting research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Examples of research methods are: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searches, surveys, and interviews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Ways of collecting, organizing, and interpreting data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Problem solving techniques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Gaining support for the research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Creative investigation approaches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Processes for dissemination of research results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Research Methods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E9C596-1424-415B-A1C8-CAFBF355E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does mean to be creative?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How is it related to conducting research?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Why is it important to be creative?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Creativity: Is it learned or is it inborn?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Is it an essential part of a research effort?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Is it more important when conducting theoretical or experimental research? 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Being Creative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F1D7BF-2CCF-468A-AF3E-ABD1CB34F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EE9DD5FDEE04480CD22CB61371FAD" ma:contentTypeVersion="15" ma:contentTypeDescription="Create a new document." ma:contentTypeScope="" ma:versionID="e14302505a3ae078a14616317a369369">
  <xsd:schema xmlns:xsd="http://www.w3.org/2001/XMLSchema" xmlns:xs="http://www.w3.org/2001/XMLSchema" xmlns:p="http://schemas.microsoft.com/office/2006/metadata/properties" xmlns:ns3="00a6824a-5175-474a-91df-dfffe83c6e6e" targetNamespace="http://schemas.microsoft.com/office/2006/metadata/properties" ma:root="true" ma:fieldsID="7388c8d52c5bcc343c86c8eca76acba6" ns3:_="">
    <xsd:import namespace="00a6824a-5175-474a-91df-dfffe83c6e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6824a-5175-474a-91df-dfffe83c6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a6824a-5175-474a-91df-dfffe83c6e6e" xsi:nil="true"/>
  </documentManagement>
</p:properties>
</file>

<file path=customXml/itemProps1.xml><?xml version="1.0" encoding="utf-8"?>
<ds:datastoreItem xmlns:ds="http://schemas.openxmlformats.org/officeDocument/2006/customXml" ds:itemID="{89F36840-6F96-4006-958E-52CDEDE2E7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a6824a-5175-474a-91df-dfffe83c6e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A01763-4A7D-4049-8C9E-AF7DB17481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9EE73E-F77A-4DAA-8D2E-BFCCC99F1C2A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00a6824a-5175-474a-91df-dfffe83c6e6e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632</Words>
  <Application>Microsoft Office PowerPoint</Application>
  <PresentationFormat>On-screen Show (4:3)</PresentationFormat>
  <Paragraphs>64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Research Methods in  Computer Science</vt:lpstr>
      <vt:lpstr>Research</vt:lpstr>
      <vt:lpstr>What is Pure Research?</vt:lpstr>
      <vt:lpstr>What is Applied Research?</vt:lpstr>
      <vt:lpstr>Why Conduct Research?</vt:lpstr>
      <vt:lpstr>Examples of Inventions – The Light Bulb</vt:lpstr>
      <vt:lpstr>Examples of Inventions – The Toaster</vt:lpstr>
      <vt:lpstr>Research Methods</vt:lpstr>
      <vt:lpstr>Being Creative</vt:lpstr>
      <vt:lpstr>End of this Presentation</vt:lpstr>
    </vt:vector>
  </TitlesOfParts>
  <Company>UHCL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SCE</dc:creator>
  <cp:lastModifiedBy>Yang, T. Andrew</cp:lastModifiedBy>
  <cp:revision>39</cp:revision>
  <dcterms:created xsi:type="dcterms:W3CDTF">2012-08-19T19:24:39Z</dcterms:created>
  <dcterms:modified xsi:type="dcterms:W3CDTF">2025-01-14T18:55:38Z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0x010100D06EE9DD5FDEE04480CD22CB61371FAD</vt:lpwstr>
  </property>
</Properties>
</file>